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tags/tag4.xml" ContentType="application/vnd.openxmlformats-officedocument.presentationml.tags+xml"/>
  <Override PartName="/ppt/tags/tag110.xml" ContentType="application/vnd.openxmlformats-officedocument.presentationml.tags+xml"/>
  <Override PartName="/ppt/tags/tag109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07.xml" ContentType="application/vnd.openxmlformats-officedocument.presentationml.tags+xml"/>
  <Override PartName="/ppt/tags/tag106.xml" ContentType="application/vnd.openxmlformats-officedocument.presentationml.tags+xml"/>
  <Override PartName="/ppt/tags/tag108.xml" ContentType="application/vnd.openxmlformats-officedocument.presentationml.tags+xml"/>
  <Override PartName="/ppt/tags/tag120.xml" ContentType="application/vnd.openxmlformats-officedocument.presentationml.tags+xml"/>
  <Override PartName="/ppt/tags/tag114.xml" ContentType="application/vnd.openxmlformats-officedocument.presentationml.tags+xml"/>
  <Override PartName="/ppt/tags/tag105.xml" ContentType="application/vnd.openxmlformats-officedocument.presentationml.tags+xml"/>
  <Override PartName="/ppt/tags/tag119.xml" ContentType="application/vnd.openxmlformats-officedocument.presentationml.tags+xml"/>
  <Override PartName="/ppt/tags/tag118.xml" ContentType="application/vnd.openxmlformats-officedocument.presentationml.tags+xml"/>
  <Override PartName="/ppt/tags/tag117.xml" ContentType="application/vnd.openxmlformats-officedocument.presentationml.tags+xml"/>
  <Override PartName="/ppt/tags/tag116.xml" ContentType="application/vnd.openxmlformats-officedocument.presentationml.tags+xml"/>
  <Override PartName="/ppt/tags/tag115.xml" ContentType="application/vnd.openxmlformats-officedocument.presentationml.tags+xml"/>
  <Override PartName="/ppt/tags/tag113.xml" ContentType="application/vnd.openxmlformats-officedocument.presentationml.tags+xml"/>
  <Override PartName="/ppt/tags/tag97.xml" ContentType="application/vnd.openxmlformats-officedocument.presentationml.tags+xml"/>
  <Override PartName="/ppt/tags/tag103.xml" ContentType="application/vnd.openxmlformats-officedocument.presentationml.tags+xml"/>
  <Override PartName="/ppt/tags/tag94.xml" ContentType="application/vnd.openxmlformats-officedocument.presentationml.tags+xml"/>
  <Override PartName="/ppt/tags/tag93.xml" ContentType="application/vnd.openxmlformats-officedocument.presentationml.tags+xml"/>
  <Override PartName="/ppt/tags/tag92.xml" ContentType="application/vnd.openxmlformats-officedocument.presentationml.tags+xml"/>
  <Override PartName="/ppt/tags/tag91.xml" ContentType="application/vnd.openxmlformats-officedocument.presentationml.tags+xml"/>
  <Override PartName="/ppt/tags/tag90.xml" ContentType="application/vnd.openxmlformats-officedocument.presentationml.tags+xml"/>
  <Override PartName="/ppt/tags/tag89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121.xml" ContentType="application/vnd.openxmlformats-officedocument.presentationml.tags+xml"/>
  <Override PartName="/ppt/tags/tag102.xml" ContentType="application/vnd.openxmlformats-officedocument.presentationml.tags+xml"/>
  <Override PartName="/ppt/tags/tag101.xml" ContentType="application/vnd.openxmlformats-officedocument.presentationml.tags+xml"/>
  <Override PartName="/ppt/tags/tag100.xml" ContentType="application/vnd.openxmlformats-officedocument.presentationml.tags+xml"/>
  <Override PartName="/ppt/tags/tag99.xml" ContentType="application/vnd.openxmlformats-officedocument.presentationml.tags+xml"/>
  <Override PartName="/ppt/tags/tag98.xml" ContentType="application/vnd.openxmlformats-officedocument.presentationml.tags+xml"/>
  <Override PartName="/ppt/tags/tag104.xml" ContentType="application/vnd.openxmlformats-officedocument.presentationml.tags+xml"/>
  <Override PartName="/ppt/tags/tag129.xml" ContentType="application/vnd.openxmlformats-officedocument.presentationml.tags+xml"/>
  <Override PartName="/ppt/tags/tag123.xml" ContentType="application/vnd.openxmlformats-officedocument.presentationml.tags+xml"/>
  <Override PartName="/ppt/tags/tag146.xml" ContentType="application/vnd.openxmlformats-officedocument.presentationml.tags+xml"/>
  <Override PartName="/ppt/tags/tag145.xml" ContentType="application/vnd.openxmlformats-officedocument.presentationml.tags+xml"/>
  <Override PartName="/ppt/tags/tag144.xml" ContentType="application/vnd.openxmlformats-officedocument.presentationml.tags+xml"/>
  <Override PartName="/ppt/tags/tag143.xml" ContentType="application/vnd.openxmlformats-officedocument.presentationml.tags+xml"/>
  <Override PartName="/ppt/tags/tag142.xml" ContentType="application/vnd.openxmlformats-officedocument.presentationml.tags+xml"/>
  <Override PartName="/ppt/tags/tag141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ags/tag2.xml" ContentType="application/vnd.openxmlformats-officedocument.presentationml.tags+xml"/>
  <Override PartName="/ppt/tags/tag151.xml" ContentType="application/vnd.openxmlformats-officedocument.presentationml.tags+xml"/>
  <Override PartName="/ppt/tags/tag150.xml" ContentType="application/vnd.openxmlformats-officedocument.presentationml.tags+xml"/>
  <Override PartName="/ppt/tags/tag140.xml" ContentType="application/vnd.openxmlformats-officedocument.presentationml.tags+xml"/>
  <Override PartName="/ppt/tags/tag139.xml" ContentType="application/vnd.openxmlformats-officedocument.presentationml.tags+xml"/>
  <Override PartName="/ppt/tags/tag138.xml" ContentType="application/vnd.openxmlformats-officedocument.presentationml.tags+xml"/>
  <Override PartName="/ppt/tags/tag88.xml" ContentType="application/vnd.openxmlformats-officedocument.presentationml.tags+xml"/>
  <Override PartName="/ppt/tags/tag128.xml" ContentType="application/vnd.openxmlformats-officedocument.presentationml.tags+xml"/>
  <Override PartName="/ppt/tags/tag127.xml" ContentType="application/vnd.openxmlformats-officedocument.presentationml.tags+xml"/>
  <Override PartName="/ppt/tags/tag126.xml" ContentType="application/vnd.openxmlformats-officedocument.presentationml.tags+xml"/>
  <Override PartName="/ppt/tags/tag125.xml" ContentType="application/vnd.openxmlformats-officedocument.presentationml.tags+xml"/>
  <Override PartName="/ppt/tags/tag124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7.xml" ContentType="application/vnd.openxmlformats-officedocument.presentationml.tags+xml"/>
  <Override PartName="/ppt/tags/tag136.xml" ContentType="application/vnd.openxmlformats-officedocument.presentationml.tags+xml"/>
  <Override PartName="/ppt/tags/tag135.xml" ContentType="application/vnd.openxmlformats-officedocument.presentationml.tags+xml"/>
  <Override PartName="/ppt/tags/tag134.xml" ContentType="application/vnd.openxmlformats-officedocument.presentationml.tags+xml"/>
  <Override PartName="/ppt/tags/tag133.xml" ContentType="application/vnd.openxmlformats-officedocument.presentationml.tags+xml"/>
  <Override PartName="/ppt/tags/tag122.xml" ContentType="application/vnd.openxmlformats-officedocument.presentationml.tags+xml"/>
  <Override PartName="/ppt/tags/tag87.xml" ContentType="application/vnd.openxmlformats-officedocument.presentationml.tags+xml"/>
  <Override PartName="/ppt/tags/tag86.xml" ContentType="application/vnd.openxmlformats-officedocument.presentationml.tags+xml"/>
  <Override PartName="/ppt/tags/tag33.xml" ContentType="application/vnd.openxmlformats-officedocument.presentationml.tags+xml"/>
  <Override PartName="/ppt/tags/tag32.xml" ContentType="application/vnd.openxmlformats-officedocument.presentationml.tags+xml"/>
  <Override PartName="/ppt/tags/tag31.xml" ContentType="application/vnd.openxmlformats-officedocument.presentationml.tags+xml"/>
  <Override PartName="/ppt/tags/tag30.xml" ContentType="application/vnd.openxmlformats-officedocument.presentationml.tags+xml"/>
  <Override PartName="/ppt/tags/tag29.xml" ContentType="application/vnd.openxmlformats-officedocument.presentationml.tags+xml"/>
  <Override PartName="/ppt/tags/tag28.xml" ContentType="application/vnd.openxmlformats-officedocument.presentationml.tags+xml"/>
  <Override PartName="/ppt/tags/tag27.xml" ContentType="application/vnd.openxmlformats-officedocument.presentationml.tags+xml"/>
  <Override PartName="/ppt/tags/tag26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43.xml" ContentType="application/vnd.openxmlformats-officedocument.presentationml.tags+xml"/>
  <Override PartName="/ppt/tags/tag42.xml" ContentType="application/vnd.openxmlformats-officedocument.presentationml.tags+xml"/>
  <Override PartName="/ppt/tags/tag41.xml" ContentType="application/vnd.openxmlformats-officedocument.presentationml.tags+xml"/>
  <Override PartName="/ppt/tags/tag40.xml" ContentType="application/vnd.openxmlformats-officedocument.presentationml.tags+xml"/>
  <Override PartName="/ppt/tags/tag39.xml" ContentType="application/vnd.openxmlformats-officedocument.presentationml.tags+xml"/>
  <Override PartName="/ppt/tags/tag38.xml" ContentType="application/vnd.openxmlformats-officedocument.presentationml.tags+xml"/>
  <Override PartName="/ppt/tags/tag37.xml" ContentType="application/vnd.openxmlformats-officedocument.presentationml.tags+xml"/>
  <Override PartName="/ppt/tags/tag25.xml" ContentType="application/vnd.openxmlformats-officedocument.presentationml.tags+xml"/>
  <Override PartName="/ppt/tags/tag24.xml" ContentType="application/vnd.openxmlformats-officedocument.presentationml.tags+xml"/>
  <Override PartName="/ppt/tags/tag23.xml" ContentType="application/vnd.openxmlformats-officedocument.presentationml.tags+xml"/>
  <Override PartName="/ppt/tags/tag12.xml" ContentType="application/vnd.openxmlformats-officedocument.presentationml.tags+xml"/>
  <Override PartName="/ppt/tags/tag11.xml" ContentType="application/vnd.openxmlformats-officedocument.presentationml.tags+xml"/>
  <Override PartName="/ppt/tags/tag10.xml" ContentType="application/vnd.openxmlformats-officedocument.presentationml.tags+xml"/>
  <Override PartName="/ppt/tags/tag9.xml" ContentType="application/vnd.openxmlformats-officedocument.presentationml.tags+xml"/>
  <Override PartName="/ppt/tags/tag8.xml" ContentType="application/vnd.openxmlformats-officedocument.presentationml.tags+xml"/>
  <Override PartName="/ppt/tags/tag7.xml" ContentType="application/vnd.openxmlformats-officedocument.presentationml.tags+xml"/>
  <Override PartName="/ppt/tags/tag6.xml" ContentType="application/vnd.openxmlformats-officedocument.presentationml.tags+xml"/>
  <Override PartName="/ppt/tags/tag5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2.xml" ContentType="application/vnd.openxmlformats-officedocument.presentationml.tags+xml"/>
  <Override PartName="/ppt/tags/tag21.xml" ContentType="application/vnd.openxmlformats-officedocument.presentationml.tags+xml"/>
  <Override PartName="/ppt/tags/tag20.xml" ContentType="application/vnd.openxmlformats-officedocument.presentationml.tags+xml"/>
  <Override PartName="/ppt/tags/tag19.xml" ContentType="application/vnd.openxmlformats-officedocument.presentationml.tags+xml"/>
  <Override PartName="/ppt/tags/tag18.xml" ContentType="application/vnd.openxmlformats-officedocument.presentationml.tags+xml"/>
  <Override PartName="/ppt/tags/tag17.xml" ContentType="application/vnd.openxmlformats-officedocument.presentationml.tags+xml"/>
  <Override PartName="/ppt/tags/tag16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75.xml" ContentType="application/vnd.openxmlformats-officedocument.presentationml.tags+xml"/>
  <Override PartName="/ppt/tags/tag74.xml" ContentType="application/vnd.openxmlformats-officedocument.presentationml.tags+xml"/>
  <Override PartName="/ppt/tags/tag73.xml" ContentType="application/vnd.openxmlformats-officedocument.presentationml.tags+xml"/>
  <Override PartName="/ppt/tags/tag72.xml" ContentType="application/vnd.openxmlformats-officedocument.presentationml.tags+xml"/>
  <Override PartName="/ppt/tags/tag71.xml" ContentType="application/vnd.openxmlformats-officedocument.presentationml.tags+xml"/>
  <Override PartName="/ppt/tags/tag70.xml" ContentType="application/vnd.openxmlformats-officedocument.presentationml.tags+xml"/>
  <Override PartName="/ppt/tags/tag69.xml" ContentType="application/vnd.openxmlformats-officedocument.presentationml.tags+xml"/>
  <Override PartName="/ppt/tags/tag68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85.xml" ContentType="application/vnd.openxmlformats-officedocument.presentationml.tags+xml"/>
  <Override PartName="/ppt/tags/tag84.xml" ContentType="application/vnd.openxmlformats-officedocument.presentationml.tags+xml"/>
  <Override PartName="/ppt/tags/tag83.xml" ContentType="application/vnd.openxmlformats-officedocument.presentationml.tags+xml"/>
  <Override PartName="/ppt/tags/tag82.xml" ContentType="application/vnd.openxmlformats-officedocument.presentationml.tags+xml"/>
  <Override PartName="/ppt/tags/tag81.xml" ContentType="application/vnd.openxmlformats-officedocument.presentationml.tags+xml"/>
  <Override PartName="/ppt/tags/tag80.xml" ContentType="application/vnd.openxmlformats-officedocument.presentationml.tags+xml"/>
  <Override PartName="/ppt/tags/tag79.xml" ContentType="application/vnd.openxmlformats-officedocument.presentationml.tags+xml"/>
  <Override PartName="/ppt/tags/tag67.xml" ContentType="application/vnd.openxmlformats-officedocument.presentationml.tags+xml"/>
  <Override PartName="/ppt/tags/tag66.xml" ContentType="application/vnd.openxmlformats-officedocument.presentationml.tags+xml"/>
  <Override PartName="/ppt/tags/tag65.xml" ContentType="application/vnd.openxmlformats-officedocument.presentationml.tags+xml"/>
  <Override PartName="/ppt/tags/tag54.xml" ContentType="application/vnd.openxmlformats-officedocument.presentationml.tags+xml"/>
  <Override PartName="/ppt/tags/tag53.xml" ContentType="application/vnd.openxmlformats-officedocument.presentationml.tags+xml"/>
  <Override PartName="/ppt/tags/tag52.xml" ContentType="application/vnd.openxmlformats-officedocument.presentationml.tags+xml"/>
  <Override PartName="/ppt/tags/tag51.xml" ContentType="application/vnd.openxmlformats-officedocument.presentationml.tags+xml"/>
  <Override PartName="/ppt/tags/tag50.xml" ContentType="application/vnd.openxmlformats-officedocument.presentationml.tags+xml"/>
  <Override PartName="/ppt/tags/tag49.xml" ContentType="application/vnd.openxmlformats-officedocument.presentationml.tags+xml"/>
  <Override PartName="/ppt/tags/tag48.xml" ContentType="application/vnd.openxmlformats-officedocument.presentationml.tags+xml"/>
  <Override PartName="/ppt/tags/tag47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64.xml" ContentType="application/vnd.openxmlformats-officedocument.presentationml.tags+xml"/>
  <Override PartName="/ppt/tags/tag63.xml" ContentType="application/vnd.openxmlformats-officedocument.presentationml.tags+xml"/>
  <Override PartName="/ppt/tags/tag62.xml" ContentType="application/vnd.openxmlformats-officedocument.presentationml.tags+xml"/>
  <Override PartName="/ppt/tags/tag61.xml" ContentType="application/vnd.openxmlformats-officedocument.presentationml.tags+xml"/>
  <Override PartName="/ppt/tags/tag60.xml" ContentType="application/vnd.openxmlformats-officedocument.presentationml.tags+xml"/>
  <Override PartName="/ppt/tags/tag59.xml" ContentType="application/vnd.openxmlformats-officedocument.presentationml.tags+xml"/>
  <Override PartName="/ppt/tags/tag58.xml" ContentType="application/vnd.openxmlformats-officedocument.presentationml.tags+xml"/>
  <Override PartName="/ppt/tags/tag3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4" r:id="rId1"/>
  </p:sldMasterIdLst>
  <p:sldIdLst>
    <p:sldId id="257" r:id="rId2"/>
  </p:sldIdLst>
  <p:sldSz cx="12599988" cy="7559675"/>
  <p:notesSz cx="6858000" cy="9144000"/>
  <p:embeddedFontLst>
    <p:embeddedFont>
      <p:font typeface="Cordia New" panose="020B0304020202020204" pitchFamily="34" charset="-34"/>
      <p:regular r:id="rId3"/>
      <p:bold r:id="rId4"/>
      <p:italic r:id="rId5"/>
      <p:boldItalic r:id="rId6"/>
    </p:embeddedFont>
    <p:embeddedFont>
      <p:font typeface="Calibri Light" panose="020F0302020204030204" pitchFamily="34" charset="0"/>
      <p:regular r:id="rId7"/>
      <p:italic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TH SarabunPSK" panose="020B0500040200020003" pitchFamily="34" charset="-34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9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CC"/>
    <a:srgbClr val="D636CE"/>
    <a:srgbClr val="BC00BC"/>
    <a:srgbClr val="FF6600"/>
    <a:srgbClr val="FFFFFF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44" autoAdjust="0"/>
    <p:restoredTop sz="94660"/>
  </p:normalViewPr>
  <p:slideViewPr>
    <p:cSldViewPr snapToGrid="0">
      <p:cViewPr>
        <p:scale>
          <a:sx n="75" d="100"/>
          <a:sy n="75" d="100"/>
        </p:scale>
        <p:origin x="-150" y="-414"/>
      </p:cViewPr>
      <p:guideLst>
        <p:guide orient="horz" pos="2381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font" Target="fonts/font11.fntdata"/><Relationship Id="rId18" Type="http://schemas.openxmlformats.org/officeDocument/2006/relationships/viewProps" Target="viewProps.xml"/><Relationship Id="rId3" Type="http://schemas.openxmlformats.org/officeDocument/2006/relationships/font" Target="fonts/font1.fntdata"/><Relationship Id="rId21" Type="http://schemas.openxmlformats.org/officeDocument/2006/relationships/customXml" Target="../customXml/item1.xml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font" Target="fonts/font13.fntdata"/><Relationship Id="rId23" Type="http://schemas.openxmlformats.org/officeDocument/2006/relationships/customXml" Target="../customXml/item3.xml"/><Relationship Id="rId10" Type="http://schemas.openxmlformats.org/officeDocument/2006/relationships/font" Target="fonts/font8.fntdata"/><Relationship Id="rId19" Type="http://schemas.openxmlformats.org/officeDocument/2006/relationships/theme" Target="theme/theme1.xml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font" Target="fonts/font12.fntdata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4999" y="1237197"/>
            <a:ext cx="9449991" cy="2631887"/>
          </a:xfrm>
        </p:spPr>
        <p:txBody>
          <a:bodyPr anchor="b"/>
          <a:lstStyle>
            <a:lvl1pPr algn="ctr">
              <a:defRPr sz="62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3970580"/>
            <a:ext cx="9449991" cy="1825171"/>
          </a:xfrm>
        </p:spPr>
        <p:txBody>
          <a:bodyPr/>
          <a:lstStyle>
            <a:lvl1pPr marL="0" indent="0" algn="ctr">
              <a:buNone/>
              <a:defRPr sz="2480"/>
            </a:lvl1pPr>
            <a:lvl2pPr marL="472516" indent="0" algn="ctr">
              <a:buNone/>
              <a:defRPr sz="2067"/>
            </a:lvl2pPr>
            <a:lvl3pPr marL="945032" indent="0" algn="ctr">
              <a:buNone/>
              <a:defRPr sz="1860"/>
            </a:lvl3pPr>
            <a:lvl4pPr marL="1417549" indent="0" algn="ctr">
              <a:buNone/>
              <a:defRPr sz="1654"/>
            </a:lvl4pPr>
            <a:lvl5pPr marL="1890065" indent="0" algn="ctr">
              <a:buNone/>
              <a:defRPr sz="1654"/>
            </a:lvl5pPr>
            <a:lvl6pPr marL="2362581" indent="0" algn="ctr">
              <a:buNone/>
              <a:defRPr sz="1654"/>
            </a:lvl6pPr>
            <a:lvl7pPr marL="2835097" indent="0" algn="ctr">
              <a:buNone/>
              <a:defRPr sz="1654"/>
            </a:lvl7pPr>
            <a:lvl8pPr marL="3307613" indent="0" algn="ctr">
              <a:buNone/>
              <a:defRPr sz="1654"/>
            </a:lvl8pPr>
            <a:lvl9pPr marL="3780130" indent="0" algn="ctr">
              <a:buNone/>
              <a:defRPr sz="165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8BC5-56A6-491B-B2FB-FD3D0F9EE2F9}" type="datetimeFigureOut">
              <a:rPr lang="th-TH" smtClean="0"/>
              <a:t>20/04/61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57E69-5E2A-4D34-B9D8-97CE099DB10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04483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8BC5-56A6-491B-B2FB-FD3D0F9EE2F9}" type="datetimeFigureOut">
              <a:rPr lang="th-TH" smtClean="0"/>
              <a:t>20/04/61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57E69-5E2A-4D34-B9D8-97CE099DB10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4181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402483"/>
            <a:ext cx="2716872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49" y="402483"/>
            <a:ext cx="7993117" cy="64064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8BC5-56A6-491B-B2FB-FD3D0F9EE2F9}" type="datetimeFigureOut">
              <a:rPr lang="th-TH" smtClean="0"/>
              <a:t>20/04/61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57E69-5E2A-4D34-B9D8-97CE099DB10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059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8BC5-56A6-491B-B2FB-FD3D0F9EE2F9}" type="datetimeFigureOut">
              <a:rPr lang="th-TH" smtClean="0"/>
              <a:t>20/04/61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57E69-5E2A-4D34-B9D8-97CE099DB10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49183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1884670"/>
            <a:ext cx="10867490" cy="3144614"/>
          </a:xfrm>
        </p:spPr>
        <p:txBody>
          <a:bodyPr anchor="b"/>
          <a:lstStyle>
            <a:lvl1pPr>
              <a:defRPr sz="62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5059034"/>
            <a:ext cx="10867490" cy="1653678"/>
          </a:xfrm>
        </p:spPr>
        <p:txBody>
          <a:bodyPr/>
          <a:lstStyle>
            <a:lvl1pPr marL="0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1pPr>
            <a:lvl2pPr marL="472516" indent="0">
              <a:buNone/>
              <a:defRPr sz="2067">
                <a:solidFill>
                  <a:schemeClr val="tx1">
                    <a:tint val="75000"/>
                  </a:schemeClr>
                </a:solidFill>
              </a:defRPr>
            </a:lvl2pPr>
            <a:lvl3pPr marL="945032" indent="0">
              <a:buNone/>
              <a:defRPr sz="1860">
                <a:solidFill>
                  <a:schemeClr val="tx1">
                    <a:tint val="75000"/>
                  </a:schemeClr>
                </a:solidFill>
              </a:defRPr>
            </a:lvl3pPr>
            <a:lvl4pPr marL="1417549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4pPr>
            <a:lvl5pPr marL="1890065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5pPr>
            <a:lvl6pPr marL="2362581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6pPr>
            <a:lvl7pPr marL="2835097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7pPr>
            <a:lvl8pPr marL="330761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8pPr>
            <a:lvl9pPr marL="3780130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8BC5-56A6-491B-B2FB-FD3D0F9EE2F9}" type="datetimeFigureOut">
              <a:rPr lang="th-TH" smtClean="0"/>
              <a:t>20/04/61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57E69-5E2A-4D34-B9D8-97CE099DB10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09037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2012414"/>
            <a:ext cx="5354995" cy="47965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2012414"/>
            <a:ext cx="5354995" cy="47965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8BC5-56A6-491B-B2FB-FD3D0F9EE2F9}" type="datetimeFigureOut">
              <a:rPr lang="th-TH" smtClean="0"/>
              <a:t>20/04/61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57E69-5E2A-4D34-B9D8-97CE099DB10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31939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402483"/>
            <a:ext cx="10867490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1" y="1853171"/>
            <a:ext cx="5330385" cy="908210"/>
          </a:xfrm>
        </p:spPr>
        <p:txBody>
          <a:bodyPr anchor="b"/>
          <a:lstStyle>
            <a:lvl1pPr marL="0" indent="0">
              <a:buNone/>
              <a:defRPr sz="2480" b="1"/>
            </a:lvl1pPr>
            <a:lvl2pPr marL="472516" indent="0">
              <a:buNone/>
              <a:defRPr sz="2067" b="1"/>
            </a:lvl2pPr>
            <a:lvl3pPr marL="945032" indent="0">
              <a:buNone/>
              <a:defRPr sz="1860" b="1"/>
            </a:lvl3pPr>
            <a:lvl4pPr marL="1417549" indent="0">
              <a:buNone/>
              <a:defRPr sz="1654" b="1"/>
            </a:lvl4pPr>
            <a:lvl5pPr marL="1890065" indent="0">
              <a:buNone/>
              <a:defRPr sz="1654" b="1"/>
            </a:lvl5pPr>
            <a:lvl6pPr marL="2362581" indent="0">
              <a:buNone/>
              <a:defRPr sz="1654" b="1"/>
            </a:lvl6pPr>
            <a:lvl7pPr marL="2835097" indent="0">
              <a:buNone/>
              <a:defRPr sz="1654" b="1"/>
            </a:lvl7pPr>
            <a:lvl8pPr marL="3307613" indent="0">
              <a:buNone/>
              <a:defRPr sz="1654" b="1"/>
            </a:lvl8pPr>
            <a:lvl9pPr marL="3780130" indent="0">
              <a:buNone/>
              <a:defRPr sz="165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1" y="2761381"/>
            <a:ext cx="5330385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4" y="1853171"/>
            <a:ext cx="5356636" cy="908210"/>
          </a:xfrm>
        </p:spPr>
        <p:txBody>
          <a:bodyPr anchor="b"/>
          <a:lstStyle>
            <a:lvl1pPr marL="0" indent="0">
              <a:buNone/>
              <a:defRPr sz="2480" b="1"/>
            </a:lvl1pPr>
            <a:lvl2pPr marL="472516" indent="0">
              <a:buNone/>
              <a:defRPr sz="2067" b="1"/>
            </a:lvl2pPr>
            <a:lvl3pPr marL="945032" indent="0">
              <a:buNone/>
              <a:defRPr sz="1860" b="1"/>
            </a:lvl3pPr>
            <a:lvl4pPr marL="1417549" indent="0">
              <a:buNone/>
              <a:defRPr sz="1654" b="1"/>
            </a:lvl4pPr>
            <a:lvl5pPr marL="1890065" indent="0">
              <a:buNone/>
              <a:defRPr sz="1654" b="1"/>
            </a:lvl5pPr>
            <a:lvl6pPr marL="2362581" indent="0">
              <a:buNone/>
              <a:defRPr sz="1654" b="1"/>
            </a:lvl6pPr>
            <a:lvl7pPr marL="2835097" indent="0">
              <a:buNone/>
              <a:defRPr sz="1654" b="1"/>
            </a:lvl7pPr>
            <a:lvl8pPr marL="3307613" indent="0">
              <a:buNone/>
              <a:defRPr sz="1654" b="1"/>
            </a:lvl8pPr>
            <a:lvl9pPr marL="3780130" indent="0">
              <a:buNone/>
              <a:defRPr sz="165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4" y="2761381"/>
            <a:ext cx="5356636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8BC5-56A6-491B-B2FB-FD3D0F9EE2F9}" type="datetimeFigureOut">
              <a:rPr lang="th-TH" smtClean="0"/>
              <a:t>20/04/61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57E69-5E2A-4D34-B9D8-97CE099DB10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95753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8BC5-56A6-491B-B2FB-FD3D0F9EE2F9}" type="datetimeFigureOut">
              <a:rPr lang="th-TH" smtClean="0"/>
              <a:t>20/04/61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57E69-5E2A-4D34-B9D8-97CE099DB10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28107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8BC5-56A6-491B-B2FB-FD3D0F9EE2F9}" type="datetimeFigureOut">
              <a:rPr lang="th-TH" smtClean="0"/>
              <a:t>20/04/61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57E69-5E2A-4D34-B9D8-97CE099DB10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39190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503978"/>
            <a:ext cx="4063824" cy="1763924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1088454"/>
            <a:ext cx="6378744" cy="5372269"/>
          </a:xfrm>
        </p:spPr>
        <p:txBody>
          <a:bodyPr/>
          <a:lstStyle>
            <a:lvl1pPr>
              <a:defRPr sz="3307"/>
            </a:lvl1pPr>
            <a:lvl2pPr>
              <a:defRPr sz="2894"/>
            </a:lvl2pPr>
            <a:lvl3pPr>
              <a:defRPr sz="2480"/>
            </a:lvl3pPr>
            <a:lvl4pPr>
              <a:defRPr sz="2067"/>
            </a:lvl4pPr>
            <a:lvl5pPr>
              <a:defRPr sz="2067"/>
            </a:lvl5pPr>
            <a:lvl6pPr>
              <a:defRPr sz="2067"/>
            </a:lvl6pPr>
            <a:lvl7pPr>
              <a:defRPr sz="2067"/>
            </a:lvl7pPr>
            <a:lvl8pPr>
              <a:defRPr sz="2067"/>
            </a:lvl8pPr>
            <a:lvl9pPr>
              <a:defRPr sz="20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2267902"/>
            <a:ext cx="4063824" cy="4201570"/>
          </a:xfrm>
        </p:spPr>
        <p:txBody>
          <a:bodyPr/>
          <a:lstStyle>
            <a:lvl1pPr marL="0" indent="0">
              <a:buNone/>
              <a:defRPr sz="1654"/>
            </a:lvl1pPr>
            <a:lvl2pPr marL="472516" indent="0">
              <a:buNone/>
              <a:defRPr sz="1447"/>
            </a:lvl2pPr>
            <a:lvl3pPr marL="945032" indent="0">
              <a:buNone/>
              <a:defRPr sz="1240"/>
            </a:lvl3pPr>
            <a:lvl4pPr marL="1417549" indent="0">
              <a:buNone/>
              <a:defRPr sz="1034"/>
            </a:lvl4pPr>
            <a:lvl5pPr marL="1890065" indent="0">
              <a:buNone/>
              <a:defRPr sz="1034"/>
            </a:lvl5pPr>
            <a:lvl6pPr marL="2362581" indent="0">
              <a:buNone/>
              <a:defRPr sz="1034"/>
            </a:lvl6pPr>
            <a:lvl7pPr marL="2835097" indent="0">
              <a:buNone/>
              <a:defRPr sz="1034"/>
            </a:lvl7pPr>
            <a:lvl8pPr marL="3307613" indent="0">
              <a:buNone/>
              <a:defRPr sz="1034"/>
            </a:lvl8pPr>
            <a:lvl9pPr marL="3780130" indent="0">
              <a:buNone/>
              <a:defRPr sz="103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8BC5-56A6-491B-B2FB-FD3D0F9EE2F9}" type="datetimeFigureOut">
              <a:rPr lang="th-TH" smtClean="0"/>
              <a:t>20/04/61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57E69-5E2A-4D34-B9D8-97CE099DB10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214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503978"/>
            <a:ext cx="4063824" cy="1763924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1088454"/>
            <a:ext cx="6378744" cy="5372269"/>
          </a:xfrm>
        </p:spPr>
        <p:txBody>
          <a:bodyPr anchor="t"/>
          <a:lstStyle>
            <a:lvl1pPr marL="0" indent="0">
              <a:buNone/>
              <a:defRPr sz="3307"/>
            </a:lvl1pPr>
            <a:lvl2pPr marL="472516" indent="0">
              <a:buNone/>
              <a:defRPr sz="2894"/>
            </a:lvl2pPr>
            <a:lvl3pPr marL="945032" indent="0">
              <a:buNone/>
              <a:defRPr sz="2480"/>
            </a:lvl3pPr>
            <a:lvl4pPr marL="1417549" indent="0">
              <a:buNone/>
              <a:defRPr sz="2067"/>
            </a:lvl4pPr>
            <a:lvl5pPr marL="1890065" indent="0">
              <a:buNone/>
              <a:defRPr sz="2067"/>
            </a:lvl5pPr>
            <a:lvl6pPr marL="2362581" indent="0">
              <a:buNone/>
              <a:defRPr sz="2067"/>
            </a:lvl6pPr>
            <a:lvl7pPr marL="2835097" indent="0">
              <a:buNone/>
              <a:defRPr sz="2067"/>
            </a:lvl7pPr>
            <a:lvl8pPr marL="3307613" indent="0">
              <a:buNone/>
              <a:defRPr sz="2067"/>
            </a:lvl8pPr>
            <a:lvl9pPr marL="3780130" indent="0">
              <a:buNone/>
              <a:defRPr sz="2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2267902"/>
            <a:ext cx="4063824" cy="4201570"/>
          </a:xfrm>
        </p:spPr>
        <p:txBody>
          <a:bodyPr/>
          <a:lstStyle>
            <a:lvl1pPr marL="0" indent="0">
              <a:buNone/>
              <a:defRPr sz="1654"/>
            </a:lvl1pPr>
            <a:lvl2pPr marL="472516" indent="0">
              <a:buNone/>
              <a:defRPr sz="1447"/>
            </a:lvl2pPr>
            <a:lvl3pPr marL="945032" indent="0">
              <a:buNone/>
              <a:defRPr sz="1240"/>
            </a:lvl3pPr>
            <a:lvl4pPr marL="1417549" indent="0">
              <a:buNone/>
              <a:defRPr sz="1034"/>
            </a:lvl4pPr>
            <a:lvl5pPr marL="1890065" indent="0">
              <a:buNone/>
              <a:defRPr sz="1034"/>
            </a:lvl5pPr>
            <a:lvl6pPr marL="2362581" indent="0">
              <a:buNone/>
              <a:defRPr sz="1034"/>
            </a:lvl6pPr>
            <a:lvl7pPr marL="2835097" indent="0">
              <a:buNone/>
              <a:defRPr sz="1034"/>
            </a:lvl7pPr>
            <a:lvl8pPr marL="3307613" indent="0">
              <a:buNone/>
              <a:defRPr sz="1034"/>
            </a:lvl8pPr>
            <a:lvl9pPr marL="3780130" indent="0">
              <a:buNone/>
              <a:defRPr sz="103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8BC5-56A6-491B-B2FB-FD3D0F9EE2F9}" type="datetimeFigureOut">
              <a:rPr lang="th-TH" smtClean="0"/>
              <a:t>20/04/61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57E69-5E2A-4D34-B9D8-97CE099DB10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35157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402483"/>
            <a:ext cx="1086749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2012414"/>
            <a:ext cx="10867490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7006699"/>
            <a:ext cx="283499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C8BC5-56A6-491B-B2FB-FD3D0F9EE2F9}" type="datetimeFigureOut">
              <a:rPr lang="th-TH" smtClean="0"/>
              <a:t>20/04/61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7006699"/>
            <a:ext cx="425249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7006699"/>
            <a:ext cx="283499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57E69-5E2A-4D34-B9D8-97CE099DB10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83554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45032" rtl="0" eaLnBrk="1" latinLnBrk="0" hangingPunct="1">
        <a:lnSpc>
          <a:spcPct val="90000"/>
        </a:lnSpc>
        <a:spcBef>
          <a:spcPct val="0"/>
        </a:spcBef>
        <a:buNone/>
        <a:defRPr sz="45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6258" indent="-236258" algn="l" defTabSz="945032" rtl="0" eaLnBrk="1" latinLnBrk="0" hangingPunct="1">
        <a:lnSpc>
          <a:spcPct val="90000"/>
        </a:lnSpc>
        <a:spcBef>
          <a:spcPts val="1034"/>
        </a:spcBef>
        <a:buFont typeface="Arial" panose="020B0604020202020204" pitchFamily="34" charset="0"/>
        <a:buChar char="•"/>
        <a:defRPr sz="2894" kern="1200">
          <a:solidFill>
            <a:schemeClr val="tx1"/>
          </a:solidFill>
          <a:latin typeface="+mn-lt"/>
          <a:ea typeface="+mn-ea"/>
          <a:cs typeface="+mn-cs"/>
        </a:defRPr>
      </a:lvl1pPr>
      <a:lvl2pPr marL="708774" indent="-236258" algn="l" defTabSz="945032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2pPr>
      <a:lvl3pPr marL="1181291" indent="-236258" algn="l" defTabSz="945032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2067" kern="1200">
          <a:solidFill>
            <a:schemeClr val="tx1"/>
          </a:solidFill>
          <a:latin typeface="+mn-lt"/>
          <a:ea typeface="+mn-ea"/>
          <a:cs typeface="+mn-cs"/>
        </a:defRPr>
      </a:lvl3pPr>
      <a:lvl4pPr marL="1653807" indent="-236258" algn="l" defTabSz="945032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4pPr>
      <a:lvl5pPr marL="2126323" indent="-236258" algn="l" defTabSz="945032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5pPr>
      <a:lvl6pPr marL="2598839" indent="-236258" algn="l" defTabSz="945032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6pPr>
      <a:lvl7pPr marL="3071355" indent="-236258" algn="l" defTabSz="945032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7pPr>
      <a:lvl8pPr marL="3543872" indent="-236258" algn="l" defTabSz="945032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8pPr>
      <a:lvl9pPr marL="4016388" indent="-236258" algn="l" defTabSz="945032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45032" rtl="0" eaLnBrk="1" latinLnBrk="0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1pPr>
      <a:lvl2pPr marL="472516" algn="l" defTabSz="945032" rtl="0" eaLnBrk="1" latinLnBrk="0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algn="l" defTabSz="945032" rtl="0" eaLnBrk="1" latinLnBrk="0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3pPr>
      <a:lvl4pPr marL="1417549" algn="l" defTabSz="945032" rtl="0" eaLnBrk="1" latinLnBrk="0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4pPr>
      <a:lvl5pPr marL="1890065" algn="l" defTabSz="945032" rtl="0" eaLnBrk="1" latinLnBrk="0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5pPr>
      <a:lvl6pPr marL="2362581" algn="l" defTabSz="945032" rtl="0" eaLnBrk="1" latinLnBrk="0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6pPr>
      <a:lvl7pPr marL="2835097" algn="l" defTabSz="945032" rtl="0" eaLnBrk="1" latinLnBrk="0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7pPr>
      <a:lvl8pPr marL="3307613" algn="l" defTabSz="945032" rtl="0" eaLnBrk="1" latinLnBrk="0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8pPr>
      <a:lvl9pPr marL="3780130" algn="l" defTabSz="945032" rtl="0" eaLnBrk="1" latinLnBrk="0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38" Type="http://schemas.openxmlformats.org/officeDocument/2006/relationships/tags" Target="../tags/tag138.xml"/><Relationship Id="rId16" Type="http://schemas.openxmlformats.org/officeDocument/2006/relationships/tags" Target="../tags/tag16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28" Type="http://schemas.openxmlformats.org/officeDocument/2006/relationships/tags" Target="../tags/tag128.xml"/><Relationship Id="rId144" Type="http://schemas.openxmlformats.org/officeDocument/2006/relationships/tags" Target="../tags/tag144.xml"/><Relationship Id="rId149" Type="http://schemas.openxmlformats.org/officeDocument/2006/relationships/tags" Target="../tags/tag149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18" Type="http://schemas.openxmlformats.org/officeDocument/2006/relationships/tags" Target="../tags/tag118.xml"/><Relationship Id="rId134" Type="http://schemas.openxmlformats.org/officeDocument/2006/relationships/tags" Target="../tags/tag134.xml"/><Relationship Id="rId139" Type="http://schemas.openxmlformats.org/officeDocument/2006/relationships/tags" Target="../tags/tag139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116" Type="http://schemas.openxmlformats.org/officeDocument/2006/relationships/tags" Target="../tags/tag116.xml"/><Relationship Id="rId124" Type="http://schemas.openxmlformats.org/officeDocument/2006/relationships/tags" Target="../tags/tag124.xml"/><Relationship Id="rId129" Type="http://schemas.openxmlformats.org/officeDocument/2006/relationships/tags" Target="../tags/tag129.xml"/><Relationship Id="rId137" Type="http://schemas.openxmlformats.org/officeDocument/2006/relationships/tags" Target="../tags/tag13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40" Type="http://schemas.openxmlformats.org/officeDocument/2006/relationships/tags" Target="../tags/tag140.xml"/><Relationship Id="rId145" Type="http://schemas.openxmlformats.org/officeDocument/2006/relationships/tags" Target="../tags/tag145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14" Type="http://schemas.openxmlformats.org/officeDocument/2006/relationships/tags" Target="../tags/tag114.xml"/><Relationship Id="rId119" Type="http://schemas.openxmlformats.org/officeDocument/2006/relationships/tags" Target="../tags/tag119.xml"/><Relationship Id="rId127" Type="http://schemas.openxmlformats.org/officeDocument/2006/relationships/tags" Target="../tags/tag12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30" Type="http://schemas.openxmlformats.org/officeDocument/2006/relationships/tags" Target="../tags/tag130.xml"/><Relationship Id="rId135" Type="http://schemas.openxmlformats.org/officeDocument/2006/relationships/tags" Target="../tags/tag135.xml"/><Relationship Id="rId143" Type="http://schemas.openxmlformats.org/officeDocument/2006/relationships/tags" Target="../tags/tag143.xml"/><Relationship Id="rId148" Type="http://schemas.openxmlformats.org/officeDocument/2006/relationships/tags" Target="../tags/tag148.xml"/><Relationship Id="rId151" Type="http://schemas.openxmlformats.org/officeDocument/2006/relationships/tags" Target="../tags/tag15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125" Type="http://schemas.openxmlformats.org/officeDocument/2006/relationships/tags" Target="../tags/tag125.xml"/><Relationship Id="rId141" Type="http://schemas.openxmlformats.org/officeDocument/2006/relationships/tags" Target="../tags/tag141.xml"/><Relationship Id="rId146" Type="http://schemas.openxmlformats.org/officeDocument/2006/relationships/tags" Target="../tags/tag14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131" Type="http://schemas.openxmlformats.org/officeDocument/2006/relationships/tags" Target="../tags/tag131.xml"/><Relationship Id="rId136" Type="http://schemas.openxmlformats.org/officeDocument/2006/relationships/tags" Target="../tags/tag136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52" Type="http://schemas.openxmlformats.org/officeDocument/2006/relationships/slideLayout" Target="../slideLayouts/slideLayout7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Relationship Id="rId3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Connector 175"/>
          <p:cNvCxnSpPr/>
          <p:nvPr/>
        </p:nvCxnSpPr>
        <p:spPr>
          <a:xfrm flipV="1">
            <a:off x="2507655" y="6675888"/>
            <a:ext cx="8658000" cy="1673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V="1">
            <a:off x="2507655" y="6935880"/>
            <a:ext cx="8658000" cy="1673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V="1">
            <a:off x="2507655" y="6412203"/>
            <a:ext cx="8658000" cy="1673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cxnSpLocks/>
          </p:cNvCxnSpPr>
          <p:nvPr/>
        </p:nvCxnSpPr>
        <p:spPr>
          <a:xfrm>
            <a:off x="2507655" y="5878937"/>
            <a:ext cx="8658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V="1">
            <a:off x="2507655" y="6152211"/>
            <a:ext cx="8658000" cy="1673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V="1">
            <a:off x="2507655" y="5618947"/>
            <a:ext cx="8658000" cy="1673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cxnSpLocks/>
          </p:cNvCxnSpPr>
          <p:nvPr/>
        </p:nvCxnSpPr>
        <p:spPr>
          <a:xfrm>
            <a:off x="2507655" y="3621579"/>
            <a:ext cx="8658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V="1">
            <a:off x="2507655" y="4278035"/>
            <a:ext cx="8658000" cy="1673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V="1">
            <a:off x="2507655" y="4917757"/>
            <a:ext cx="8658000" cy="1673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cxnSpLocks/>
          </p:cNvCxnSpPr>
          <p:nvPr/>
        </p:nvCxnSpPr>
        <p:spPr>
          <a:xfrm flipV="1">
            <a:off x="2507655" y="2887344"/>
            <a:ext cx="8658000" cy="1666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cxnSpLocks/>
          </p:cNvCxnSpPr>
          <p:nvPr/>
        </p:nvCxnSpPr>
        <p:spPr>
          <a:xfrm flipV="1">
            <a:off x="2507655" y="2598547"/>
            <a:ext cx="8658000" cy="1590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V="1">
            <a:off x="2507655" y="2315842"/>
            <a:ext cx="8658000" cy="1673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 flipV="1">
            <a:off x="2507134" y="2057153"/>
            <a:ext cx="8659042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4" name="OTLSHAPE_M_e3d3c7daf3d046eca4d78b02342977db_Connector1"/>
          <p:cNvCxnSpPr/>
          <p:nvPr>
            <p:custDataLst>
              <p:tags r:id="rId2"/>
            </p:custDataLst>
          </p:nvPr>
        </p:nvCxnSpPr>
        <p:spPr>
          <a:xfrm>
            <a:off x="10471778" y="751145"/>
            <a:ext cx="0" cy="448522"/>
          </a:xfrm>
          <a:prstGeom prst="line">
            <a:avLst/>
          </a:prstGeom>
          <a:ln w="9525" cap="flat" cmpd="sng" algn="ctr">
            <a:solidFill>
              <a:srgbClr val="EA161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3" name="OTLSHAPE_M_63def60e93b84c33bc7a74ba63690f1c_Connector1"/>
          <p:cNvCxnSpPr/>
          <p:nvPr>
            <p:custDataLst>
              <p:tags r:id="rId3"/>
            </p:custDataLst>
          </p:nvPr>
        </p:nvCxnSpPr>
        <p:spPr>
          <a:xfrm>
            <a:off x="9072563" y="413622"/>
            <a:ext cx="11266" cy="786044"/>
          </a:xfrm>
          <a:prstGeom prst="line">
            <a:avLst/>
          </a:prstGeom>
          <a:ln w="9525" cap="flat" cmpd="sng" algn="ctr">
            <a:solidFill>
              <a:srgbClr val="96D6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2" name="OTLSHAPE_M_1cf7c469f0fd4c3d950acdf24b4b8e4a_Connector1"/>
          <p:cNvCxnSpPr/>
          <p:nvPr>
            <p:custDataLst>
              <p:tags r:id="rId4"/>
            </p:custDataLst>
          </p:nvPr>
        </p:nvCxnSpPr>
        <p:spPr>
          <a:xfrm>
            <a:off x="4116747" y="665889"/>
            <a:ext cx="0" cy="533781"/>
          </a:xfrm>
          <a:prstGeom prst="line">
            <a:avLst/>
          </a:prstGeom>
          <a:ln w="9525" cap="flat" cmpd="sng" algn="ctr">
            <a:solidFill>
              <a:srgbClr val="2F3699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1" name="OTLSHAPE_M_6cca2e1c9c264be884ac80747ccf8bdf_Connector1"/>
          <p:cNvCxnSpPr/>
          <p:nvPr>
            <p:custDataLst>
              <p:tags r:id="rId5"/>
            </p:custDataLst>
          </p:nvPr>
        </p:nvCxnSpPr>
        <p:spPr>
          <a:xfrm>
            <a:off x="2533546" y="309932"/>
            <a:ext cx="6350" cy="889734"/>
          </a:xfrm>
          <a:prstGeom prst="line">
            <a:avLst/>
          </a:prstGeom>
          <a:ln w="9525" cap="flat" cmpd="sng" algn="ctr">
            <a:solidFill>
              <a:schemeClr val="accent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4" name="OTLSHAPE_TB_00000000000000000000000000000000_LeftEndCaps" hidden="1"/>
          <p:cNvSpPr txBox="1"/>
          <p:nvPr>
            <p:custDataLst>
              <p:tags r:id="rId6"/>
            </p:custDataLst>
          </p:nvPr>
        </p:nvSpPr>
        <p:spPr>
          <a:xfrm>
            <a:off x="1208089" y="3449808"/>
            <a:ext cx="333425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th-TH" sz="1800" b="1">
                <a:solidFill>
                  <a:srgbClr val="C0504D"/>
                </a:solidFill>
                <a:latin typeface="Calibri" panose="020F0502020204030204" pitchFamily="34" charset="0"/>
              </a:rPr>
              <a:t>2560</a:t>
            </a:r>
          </a:p>
        </p:txBody>
      </p:sp>
      <p:sp>
        <p:nvSpPr>
          <p:cNvPr id="3125" name="OTLSHAPE_TB_00000000000000000000000000000000_RightEndCaps"/>
          <p:cNvSpPr txBox="1"/>
          <p:nvPr>
            <p:custDataLst>
              <p:tags r:id="rId7"/>
            </p:custDataLst>
          </p:nvPr>
        </p:nvSpPr>
        <p:spPr>
          <a:xfrm>
            <a:off x="11028315" y="970129"/>
            <a:ext cx="346249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th-TH" sz="1800" b="1" dirty="0">
                <a:solidFill>
                  <a:srgbClr val="C0504D"/>
                </a:solidFill>
                <a:latin typeface="TH SarabunPSK" pitchFamily="34" charset="-34"/>
                <a:cs typeface="TH SarabunPSK" pitchFamily="34" charset="-34"/>
              </a:rPr>
              <a:t>2561</a:t>
            </a:r>
          </a:p>
        </p:txBody>
      </p:sp>
      <p:sp>
        <p:nvSpPr>
          <p:cNvPr id="3126" name="OTLSHAPE_TB_00000000000000000000000000000000_ScaleContainer"/>
          <p:cNvSpPr/>
          <p:nvPr>
            <p:custDataLst>
              <p:tags r:id="rId8"/>
            </p:custDataLst>
          </p:nvPr>
        </p:nvSpPr>
        <p:spPr>
          <a:xfrm>
            <a:off x="2361043" y="1199667"/>
            <a:ext cx="9004300" cy="381000"/>
          </a:xfrm>
          <a:prstGeom prst="round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127" name="OTLSHAPE_TB_00000000000000000000000000000000_ElapsedTime" hidden="1"/>
          <p:cNvSpPr/>
          <p:nvPr>
            <p:custDataLst>
              <p:tags r:id="rId9"/>
            </p:custDataLst>
          </p:nvPr>
        </p:nvSpPr>
        <p:spPr>
          <a:xfrm>
            <a:off x="954088" y="0"/>
            <a:ext cx="0" cy="0"/>
          </a:xfrm>
          <a:prstGeom prst="roundRect">
            <a:avLst>
              <a:gd name="adj" fmla="val 100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128" name="OTLSHAPE_TB_00000000000000000000000000000000_TodayMarkerShape" hidden="1"/>
          <p:cNvSpPr/>
          <p:nvPr>
            <p:custDataLst>
              <p:tags r:id="rId10"/>
            </p:custDataLst>
          </p:nvPr>
        </p:nvSpPr>
        <p:spPr>
          <a:xfrm>
            <a:off x="3056464" y="3779838"/>
            <a:ext cx="108857" cy="127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129" name="OTLSHAPE_TB_00000000000000000000000000000000_TodayMarkerText" hidden="1"/>
          <p:cNvSpPr txBox="1"/>
          <p:nvPr>
            <p:custDataLst>
              <p:tags r:id="rId11"/>
            </p:custDataLst>
          </p:nvPr>
        </p:nvSpPr>
        <p:spPr>
          <a:xfrm>
            <a:off x="3110893" y="3906838"/>
            <a:ext cx="363369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th-TH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314571" y="1263167"/>
            <a:ext cx="7095831" cy="254000"/>
            <a:chOff x="1712780" y="1190626"/>
            <a:chExt cx="7095831" cy="254000"/>
          </a:xfrm>
        </p:grpSpPr>
        <p:cxnSp>
          <p:nvCxnSpPr>
            <p:cNvPr id="3131" name="OTLSHAPE_TB_00000000000000000000000000000000_Separator1"/>
            <p:cNvCxnSpPr/>
            <p:nvPr>
              <p:custDataLst>
                <p:tags r:id="rId142"/>
              </p:custDataLst>
            </p:nvPr>
          </p:nvCxnSpPr>
          <p:spPr>
            <a:xfrm>
              <a:off x="1712780" y="1190626"/>
              <a:ext cx="0" cy="25400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33" name="OTLSHAPE_TB_00000000000000000000000000000000_Separator2"/>
            <p:cNvCxnSpPr/>
            <p:nvPr>
              <p:custDataLst>
                <p:tags r:id="rId143"/>
              </p:custDataLst>
            </p:nvPr>
          </p:nvCxnSpPr>
          <p:spPr>
            <a:xfrm>
              <a:off x="2501206" y="1190626"/>
              <a:ext cx="0" cy="25400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35" name="OTLSHAPE_TB_00000000000000000000000000000000_Separator3"/>
            <p:cNvCxnSpPr/>
            <p:nvPr>
              <p:custDataLst>
                <p:tags r:id="rId144"/>
              </p:custDataLst>
            </p:nvPr>
          </p:nvCxnSpPr>
          <p:spPr>
            <a:xfrm>
              <a:off x="3289632" y="1190626"/>
              <a:ext cx="0" cy="25400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37" name="OTLSHAPE_TB_00000000000000000000000000000000_Separator4"/>
            <p:cNvCxnSpPr/>
            <p:nvPr>
              <p:custDataLst>
                <p:tags r:id="rId145"/>
              </p:custDataLst>
            </p:nvPr>
          </p:nvCxnSpPr>
          <p:spPr>
            <a:xfrm>
              <a:off x="4078057" y="1190626"/>
              <a:ext cx="0" cy="25400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39" name="OTLSHAPE_TB_00000000000000000000000000000000_Separator5"/>
            <p:cNvCxnSpPr/>
            <p:nvPr>
              <p:custDataLst>
                <p:tags r:id="rId146"/>
              </p:custDataLst>
            </p:nvPr>
          </p:nvCxnSpPr>
          <p:spPr>
            <a:xfrm>
              <a:off x="4866483" y="1190626"/>
              <a:ext cx="0" cy="25400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41" name="OTLSHAPE_TB_00000000000000000000000000000000_Separator6"/>
            <p:cNvCxnSpPr/>
            <p:nvPr>
              <p:custDataLst>
                <p:tags r:id="rId147"/>
              </p:custDataLst>
            </p:nvPr>
          </p:nvCxnSpPr>
          <p:spPr>
            <a:xfrm>
              <a:off x="5654909" y="1190626"/>
              <a:ext cx="0" cy="25400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43" name="OTLSHAPE_TB_00000000000000000000000000000000_Separator7"/>
            <p:cNvCxnSpPr/>
            <p:nvPr>
              <p:custDataLst>
                <p:tags r:id="rId148"/>
              </p:custDataLst>
            </p:nvPr>
          </p:nvCxnSpPr>
          <p:spPr>
            <a:xfrm>
              <a:off x="6443334" y="1190626"/>
              <a:ext cx="0" cy="25400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45" name="OTLSHAPE_TB_00000000000000000000000000000000_Separator8"/>
            <p:cNvCxnSpPr/>
            <p:nvPr>
              <p:custDataLst>
                <p:tags r:id="rId149"/>
              </p:custDataLst>
            </p:nvPr>
          </p:nvCxnSpPr>
          <p:spPr>
            <a:xfrm>
              <a:off x="7231760" y="1190626"/>
              <a:ext cx="0" cy="25400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47" name="OTLSHAPE_TB_00000000000000000000000000000000_Separator9"/>
            <p:cNvCxnSpPr/>
            <p:nvPr>
              <p:custDataLst>
                <p:tags r:id="rId150"/>
              </p:custDataLst>
            </p:nvPr>
          </p:nvCxnSpPr>
          <p:spPr>
            <a:xfrm>
              <a:off x="8020186" y="1190626"/>
              <a:ext cx="0" cy="25400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49" name="OTLSHAPE_TB_00000000000000000000000000000000_Separator10"/>
            <p:cNvCxnSpPr/>
            <p:nvPr>
              <p:custDataLst>
                <p:tags r:id="rId151"/>
              </p:custDataLst>
            </p:nvPr>
          </p:nvCxnSpPr>
          <p:spPr>
            <a:xfrm>
              <a:off x="8808611" y="1190626"/>
              <a:ext cx="0" cy="25400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2589646" y="1297142"/>
            <a:ext cx="8052573" cy="186055"/>
            <a:chOff x="987855" y="1224598"/>
            <a:chExt cx="8052573" cy="186055"/>
          </a:xfrm>
        </p:grpSpPr>
        <p:sp>
          <p:nvSpPr>
            <p:cNvPr id="3130" name="OTLSHAPE_TB_00000000000000000000000000000000_TimescaleInterval1"/>
            <p:cNvSpPr txBox="1"/>
            <p:nvPr>
              <p:custDataLst>
                <p:tags r:id="rId131"/>
              </p:custDataLst>
            </p:nvPr>
          </p:nvSpPr>
          <p:spPr>
            <a:xfrm>
              <a:off x="987855" y="1224598"/>
              <a:ext cx="355600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1200" b="1" spc="-4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H SarabunPSK" pitchFamily="34" charset="-34"/>
                  <a:cs typeface="TH SarabunPSK" pitchFamily="34" charset="-34"/>
                </a:rPr>
                <a:t>Day 1</a:t>
              </a:r>
              <a:endParaRPr lang="th-TH" sz="1200" b="1" spc="-4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132" name="OTLSHAPE_TB_00000000000000000000000000000000_TimescaleInterval2"/>
            <p:cNvSpPr txBox="1"/>
            <p:nvPr>
              <p:custDataLst>
                <p:tags r:id="rId132"/>
              </p:custDataLst>
            </p:nvPr>
          </p:nvSpPr>
          <p:spPr>
            <a:xfrm>
              <a:off x="1776281" y="1224598"/>
              <a:ext cx="112210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th-TH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H SarabunPSK" pitchFamily="34" charset="-34"/>
                  <a:cs typeface="TH SarabunPSK" pitchFamily="34" charset="-34"/>
                </a:rPr>
                <a:t>11</a:t>
              </a:r>
            </a:p>
          </p:txBody>
        </p:sp>
        <p:sp>
          <p:nvSpPr>
            <p:cNvPr id="3134" name="OTLSHAPE_TB_00000000000000000000000000000000_TimescaleInterval3"/>
            <p:cNvSpPr txBox="1"/>
            <p:nvPr>
              <p:custDataLst>
                <p:tags r:id="rId133"/>
              </p:custDataLst>
            </p:nvPr>
          </p:nvSpPr>
          <p:spPr>
            <a:xfrm>
              <a:off x="2564707" y="1224598"/>
              <a:ext cx="112210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th-TH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H SarabunPSK" pitchFamily="34" charset="-34"/>
                  <a:cs typeface="TH SarabunPSK" pitchFamily="34" charset="-34"/>
                </a:rPr>
                <a:t>21</a:t>
              </a:r>
            </a:p>
          </p:txBody>
        </p:sp>
        <p:sp>
          <p:nvSpPr>
            <p:cNvPr id="3136" name="OTLSHAPE_TB_00000000000000000000000000000000_TimescaleInterval4"/>
            <p:cNvSpPr txBox="1"/>
            <p:nvPr>
              <p:custDataLst>
                <p:tags r:id="rId134"/>
              </p:custDataLst>
            </p:nvPr>
          </p:nvSpPr>
          <p:spPr>
            <a:xfrm>
              <a:off x="3353132" y="1224598"/>
              <a:ext cx="112210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th-TH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TH SarabunPSK" pitchFamily="34" charset="-34"/>
                  <a:cs typeface="TH SarabunPSK" pitchFamily="34" charset="-34"/>
                </a:rPr>
                <a:t>31</a:t>
              </a:r>
            </a:p>
          </p:txBody>
        </p:sp>
        <p:sp>
          <p:nvSpPr>
            <p:cNvPr id="3138" name="OTLSHAPE_TB_00000000000000000000000000000000_TimescaleInterval5"/>
            <p:cNvSpPr txBox="1"/>
            <p:nvPr>
              <p:custDataLst>
                <p:tags r:id="rId135"/>
              </p:custDataLst>
            </p:nvPr>
          </p:nvSpPr>
          <p:spPr>
            <a:xfrm>
              <a:off x="4141558" y="1224598"/>
              <a:ext cx="112210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th-TH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TH SarabunPSK" pitchFamily="34" charset="-34"/>
                  <a:cs typeface="TH SarabunPSK" pitchFamily="34" charset="-34"/>
                </a:rPr>
                <a:t>41</a:t>
              </a:r>
            </a:p>
          </p:txBody>
        </p:sp>
        <p:sp>
          <p:nvSpPr>
            <p:cNvPr id="3140" name="OTLSHAPE_TB_00000000000000000000000000000000_TimescaleInterval6"/>
            <p:cNvSpPr txBox="1"/>
            <p:nvPr>
              <p:custDataLst>
                <p:tags r:id="rId136"/>
              </p:custDataLst>
            </p:nvPr>
          </p:nvSpPr>
          <p:spPr>
            <a:xfrm>
              <a:off x="4929984" y="1224598"/>
              <a:ext cx="112210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th-TH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TH SarabunPSK" pitchFamily="34" charset="-34"/>
                  <a:cs typeface="TH SarabunPSK" pitchFamily="34" charset="-34"/>
                </a:rPr>
                <a:t>51</a:t>
              </a:r>
            </a:p>
          </p:txBody>
        </p:sp>
        <p:sp>
          <p:nvSpPr>
            <p:cNvPr id="3142" name="OTLSHAPE_TB_00000000000000000000000000000000_TimescaleInterval7"/>
            <p:cNvSpPr txBox="1"/>
            <p:nvPr>
              <p:custDataLst>
                <p:tags r:id="rId137"/>
              </p:custDataLst>
            </p:nvPr>
          </p:nvSpPr>
          <p:spPr>
            <a:xfrm>
              <a:off x="5718409" y="1224598"/>
              <a:ext cx="112210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th-TH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TH SarabunPSK" pitchFamily="34" charset="-34"/>
                  <a:cs typeface="TH SarabunPSK" pitchFamily="34" charset="-34"/>
                </a:rPr>
                <a:t>61</a:t>
              </a:r>
            </a:p>
          </p:txBody>
        </p:sp>
        <p:sp>
          <p:nvSpPr>
            <p:cNvPr id="3144" name="OTLSHAPE_TB_00000000000000000000000000000000_TimescaleInterval8"/>
            <p:cNvSpPr txBox="1"/>
            <p:nvPr>
              <p:custDataLst>
                <p:tags r:id="rId138"/>
              </p:custDataLst>
            </p:nvPr>
          </p:nvSpPr>
          <p:spPr>
            <a:xfrm>
              <a:off x="6506835" y="1224598"/>
              <a:ext cx="112210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th-TH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TH SarabunPSK" pitchFamily="34" charset="-34"/>
                  <a:cs typeface="TH SarabunPSK" pitchFamily="34" charset="-34"/>
                </a:rPr>
                <a:t>71</a:t>
              </a:r>
            </a:p>
          </p:txBody>
        </p:sp>
        <p:sp>
          <p:nvSpPr>
            <p:cNvPr id="3146" name="OTLSHAPE_TB_00000000000000000000000000000000_TimescaleInterval9"/>
            <p:cNvSpPr txBox="1"/>
            <p:nvPr>
              <p:custDataLst>
                <p:tags r:id="rId139"/>
              </p:custDataLst>
            </p:nvPr>
          </p:nvSpPr>
          <p:spPr>
            <a:xfrm>
              <a:off x="7295261" y="1224598"/>
              <a:ext cx="112210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th-TH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TH SarabunPSK" pitchFamily="34" charset="-34"/>
                  <a:cs typeface="TH SarabunPSK" pitchFamily="34" charset="-34"/>
                </a:rPr>
                <a:t>81</a:t>
              </a:r>
            </a:p>
          </p:txBody>
        </p:sp>
        <p:sp>
          <p:nvSpPr>
            <p:cNvPr id="3148" name="OTLSHAPE_TB_00000000000000000000000000000000_TimescaleInterval10"/>
            <p:cNvSpPr txBox="1"/>
            <p:nvPr>
              <p:custDataLst>
                <p:tags r:id="rId140"/>
              </p:custDataLst>
            </p:nvPr>
          </p:nvSpPr>
          <p:spPr>
            <a:xfrm>
              <a:off x="8083687" y="1224598"/>
              <a:ext cx="112210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th-TH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TH SarabunPSK" pitchFamily="34" charset="-34"/>
                  <a:cs typeface="TH SarabunPSK" pitchFamily="34" charset="-34"/>
                </a:rPr>
                <a:t>91</a:t>
              </a:r>
            </a:p>
          </p:txBody>
        </p:sp>
        <p:sp>
          <p:nvSpPr>
            <p:cNvPr id="3150" name="OTLSHAPE_TB_00000000000000000000000000000000_TimescaleInterval11"/>
            <p:cNvSpPr txBox="1"/>
            <p:nvPr>
              <p:custDataLst>
                <p:tags r:id="rId141"/>
              </p:custDataLst>
            </p:nvPr>
          </p:nvSpPr>
          <p:spPr>
            <a:xfrm>
              <a:off x="8872112" y="1224598"/>
              <a:ext cx="168316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th-TH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H SarabunPSK" pitchFamily="34" charset="-34"/>
                  <a:cs typeface="TH SarabunPSK" pitchFamily="34" charset="-34"/>
                </a:rPr>
                <a:t>101</a:t>
              </a:r>
            </a:p>
          </p:txBody>
        </p:sp>
      </p:grpSp>
      <p:sp>
        <p:nvSpPr>
          <p:cNvPr id="3155" name="OTLSHAPE_M_6cca2e1c9c264be884ac80747ccf8bdf_Title"/>
          <p:cNvSpPr txBox="1"/>
          <p:nvPr>
            <p:custDataLst>
              <p:tags r:id="rId12"/>
            </p:custDataLst>
          </p:nvPr>
        </p:nvSpPr>
        <p:spPr>
          <a:xfrm>
            <a:off x="2641084" y="461849"/>
            <a:ext cx="1121392" cy="26464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th-TH" sz="1400" b="1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ระยะเตรียมงาน</a:t>
            </a:r>
          </a:p>
        </p:txBody>
      </p:sp>
      <p:sp>
        <p:nvSpPr>
          <p:cNvPr id="3156" name="OTLSHAPE_M_6cca2e1c9c264be884ac80747ccf8bdf_Date"/>
          <p:cNvSpPr txBox="1"/>
          <p:nvPr>
            <p:custDataLst>
              <p:tags r:id="rId13"/>
            </p:custDataLst>
          </p:nvPr>
        </p:nvSpPr>
        <p:spPr>
          <a:xfrm>
            <a:off x="2608385" y="940876"/>
            <a:ext cx="558800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h-TH" sz="1400" b="1" dirty="0">
                <a:solidFill>
                  <a:schemeClr val="accent5"/>
                </a:solidFill>
                <a:latin typeface="TH SarabunPSK" pitchFamily="34" charset="-34"/>
                <a:cs typeface="TH SarabunPSK" pitchFamily="34" charset="-34"/>
              </a:rPr>
              <a:t>10</a:t>
            </a:r>
            <a:r>
              <a:rPr lang="en-US" sz="1400" b="1" dirty="0">
                <a:solidFill>
                  <a:schemeClr val="accent5"/>
                </a:solidFill>
                <a:latin typeface="TH SarabunPSK" pitchFamily="34" charset="-34"/>
                <a:cs typeface="TH SarabunPSK" pitchFamily="34" charset="-34"/>
              </a:rPr>
              <a:t> Jan</a:t>
            </a:r>
            <a:endParaRPr lang="th-TH" sz="1400" b="1" dirty="0">
              <a:solidFill>
                <a:schemeClr val="accent5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157" name="OTLSHAPE_M_6cca2e1c9c264be884ac80747ccf8bdf_Shape"/>
          <p:cNvSpPr/>
          <p:nvPr>
            <p:custDataLst>
              <p:tags r:id="rId14"/>
            </p:custDataLst>
          </p:nvPr>
        </p:nvSpPr>
        <p:spPr>
          <a:xfrm rot="16200000">
            <a:off x="2565296" y="309932"/>
            <a:ext cx="165100" cy="165100"/>
          </a:xfrm>
          <a:prstGeom prst="flowChartMerg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158" name="OTLSHAPE_M_1cf7c469f0fd4c3d950acdf24b4b8e4a_Title"/>
          <p:cNvSpPr txBox="1"/>
          <p:nvPr>
            <p:custDataLst>
              <p:tags r:id="rId15"/>
            </p:custDataLst>
          </p:nvPr>
        </p:nvSpPr>
        <p:spPr>
          <a:xfrm>
            <a:off x="4295600" y="483749"/>
            <a:ext cx="12954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th-TH" sz="1400" b="1" spc="-4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ระยะปฏิบัติงาน</a:t>
            </a:r>
            <a:endParaRPr lang="en-US" sz="1400" b="1" spc="-4" dirty="0">
              <a:solidFill>
                <a:schemeClr val="dk1"/>
              </a:solidFill>
              <a:latin typeface="TH SarabunPSK" pitchFamily="34" charset="-34"/>
              <a:cs typeface="TH SarabunPSK" pitchFamily="34" charset="-34"/>
            </a:endParaRPr>
          </a:p>
          <a:p>
            <a:pPr algn="ctr"/>
            <a:r>
              <a:rPr lang="en-US" sz="1400" b="1" spc="-4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 ( </a:t>
            </a:r>
            <a:r>
              <a:rPr lang="th-TH" sz="1400" b="1" spc="-4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วิธีการ </a:t>
            </a:r>
            <a:r>
              <a:rPr lang="en-US" sz="1400" b="1" spc="-4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Agile)</a:t>
            </a:r>
            <a:endParaRPr lang="th-TH" sz="1400" b="1" spc="-4" dirty="0">
              <a:solidFill>
                <a:schemeClr val="dk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159" name="OTLSHAPE_M_1cf7c469f0fd4c3d950acdf24b4b8e4a_Date"/>
          <p:cNvSpPr txBox="1"/>
          <p:nvPr>
            <p:custDataLst>
              <p:tags r:id="rId16"/>
            </p:custDataLst>
          </p:nvPr>
        </p:nvSpPr>
        <p:spPr>
          <a:xfrm>
            <a:off x="4206876" y="969916"/>
            <a:ext cx="558800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h-TH" sz="1400" b="1" dirty="0">
                <a:solidFill>
                  <a:schemeClr val="accent5"/>
                </a:solidFill>
                <a:latin typeface="TH SarabunPSK" pitchFamily="34" charset="-34"/>
                <a:cs typeface="TH SarabunPSK" pitchFamily="34" charset="-34"/>
              </a:rPr>
              <a:t>31</a:t>
            </a:r>
            <a:r>
              <a:rPr lang="en-US" sz="1400" b="1" dirty="0">
                <a:solidFill>
                  <a:schemeClr val="accent5"/>
                </a:solidFill>
                <a:latin typeface="TH SarabunPSK" pitchFamily="34" charset="-34"/>
                <a:cs typeface="TH SarabunPSK" pitchFamily="34" charset="-34"/>
              </a:rPr>
              <a:t> Jan</a:t>
            </a:r>
            <a:endParaRPr lang="th-TH" sz="1400" b="1" dirty="0">
              <a:solidFill>
                <a:schemeClr val="accent5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160" name="OTLSHAPE_M_1cf7c469f0fd4c3d950acdf24b4b8e4a_Shape"/>
          <p:cNvSpPr/>
          <p:nvPr>
            <p:custDataLst>
              <p:tags r:id="rId17"/>
            </p:custDataLst>
          </p:nvPr>
        </p:nvSpPr>
        <p:spPr>
          <a:xfrm rot="16200000">
            <a:off x="4142147" y="665886"/>
            <a:ext cx="165100" cy="165100"/>
          </a:xfrm>
          <a:prstGeom prst="flowChartMerge">
            <a:avLst/>
          </a:prstGeom>
          <a:solidFill>
            <a:srgbClr val="2F3699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161" name="OTLSHAPE_M_63def60e93b84c33bc7a74ba63690f1c_Title"/>
          <p:cNvSpPr txBox="1"/>
          <p:nvPr>
            <p:custDataLst>
              <p:tags r:id="rId18"/>
            </p:custDataLst>
          </p:nvPr>
        </p:nvSpPr>
        <p:spPr>
          <a:xfrm>
            <a:off x="9129953" y="612858"/>
            <a:ext cx="101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th-TH" sz="1400" b="1" spc="-4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ระยะวัดผล</a:t>
            </a:r>
          </a:p>
        </p:txBody>
      </p:sp>
      <p:sp>
        <p:nvSpPr>
          <p:cNvPr id="3162" name="OTLSHAPE_M_63def60e93b84c33bc7a74ba63690f1c_Date"/>
          <p:cNvSpPr txBox="1"/>
          <p:nvPr>
            <p:custDataLst>
              <p:tags r:id="rId19"/>
            </p:custDataLst>
          </p:nvPr>
        </p:nvSpPr>
        <p:spPr>
          <a:xfrm>
            <a:off x="9140912" y="972511"/>
            <a:ext cx="495300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h-TH" sz="1400" b="1" dirty="0">
                <a:solidFill>
                  <a:schemeClr val="accent5"/>
                </a:solidFill>
                <a:latin typeface="TH SarabunPSK" pitchFamily="34" charset="-34"/>
                <a:cs typeface="TH SarabunPSK" pitchFamily="34" charset="-34"/>
              </a:rPr>
              <a:t>4 </a:t>
            </a:r>
            <a:r>
              <a:rPr lang="en-US" sz="1400" b="1" dirty="0">
                <a:solidFill>
                  <a:schemeClr val="accent5"/>
                </a:solidFill>
                <a:latin typeface="TH SarabunPSK" pitchFamily="34" charset="-34"/>
                <a:cs typeface="TH SarabunPSK" pitchFamily="34" charset="-34"/>
              </a:rPr>
              <a:t>Apr</a:t>
            </a:r>
            <a:endParaRPr lang="th-TH" sz="1400" b="1" dirty="0">
              <a:solidFill>
                <a:schemeClr val="accent5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163" name="OTLSHAPE_M_63def60e93b84c33bc7a74ba63690f1c_Shape"/>
          <p:cNvSpPr/>
          <p:nvPr>
            <p:custDataLst>
              <p:tags r:id="rId20"/>
            </p:custDataLst>
          </p:nvPr>
        </p:nvSpPr>
        <p:spPr>
          <a:xfrm rot="16200000">
            <a:off x="9107139" y="414618"/>
            <a:ext cx="165100" cy="165100"/>
          </a:xfrm>
          <a:prstGeom prst="flowChartMerg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164" name="OTLSHAPE_M_e3d3c7daf3d046eca4d78b02342977db_Title"/>
          <p:cNvSpPr txBox="1"/>
          <p:nvPr>
            <p:custDataLst>
              <p:tags r:id="rId21"/>
            </p:custDataLst>
          </p:nvPr>
        </p:nvSpPr>
        <p:spPr>
          <a:xfrm>
            <a:off x="10657318" y="717902"/>
            <a:ext cx="736600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h-TH" sz="1400" b="1" spc="-6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ระยะผลลัพธ์</a:t>
            </a:r>
          </a:p>
        </p:txBody>
      </p:sp>
      <p:sp>
        <p:nvSpPr>
          <p:cNvPr id="3165" name="OTLSHAPE_M_e3d3c7daf3d046eca4d78b02342977db_Date"/>
          <p:cNvSpPr txBox="1"/>
          <p:nvPr>
            <p:custDataLst>
              <p:tags r:id="rId22"/>
            </p:custDataLst>
          </p:nvPr>
        </p:nvSpPr>
        <p:spPr>
          <a:xfrm>
            <a:off x="10549330" y="1011411"/>
            <a:ext cx="55880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h-TH" sz="1200" b="1" dirty="0">
                <a:solidFill>
                  <a:schemeClr val="accent5"/>
                </a:solidFill>
                <a:latin typeface="TH SarabunPSK" pitchFamily="34" charset="-34"/>
                <a:cs typeface="TH SarabunPSK" pitchFamily="34" charset="-34"/>
              </a:rPr>
              <a:t>23 </a:t>
            </a:r>
            <a:r>
              <a:rPr lang="en-US" sz="1200" b="1" dirty="0">
                <a:solidFill>
                  <a:schemeClr val="accent5"/>
                </a:solidFill>
                <a:latin typeface="TH SarabunPSK" pitchFamily="34" charset="-34"/>
                <a:cs typeface="TH SarabunPSK" pitchFamily="34" charset="-34"/>
              </a:rPr>
              <a:t>Apr</a:t>
            </a:r>
            <a:endParaRPr lang="th-TH" sz="1200" b="1" dirty="0">
              <a:solidFill>
                <a:schemeClr val="accent5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166" name="OTLSHAPE_M_e3d3c7daf3d046eca4d78b02342977db_Shape"/>
          <p:cNvSpPr/>
          <p:nvPr>
            <p:custDataLst>
              <p:tags r:id="rId23"/>
            </p:custDataLst>
          </p:nvPr>
        </p:nvSpPr>
        <p:spPr>
          <a:xfrm rot="16200000">
            <a:off x="10497178" y="751145"/>
            <a:ext cx="165100" cy="1651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167" name="OTLSHAPE_T_1d6e2ce78cf7404ea85468e0432a2903_Shape"/>
          <p:cNvSpPr/>
          <p:nvPr>
            <p:custDataLst>
              <p:tags r:id="rId24"/>
            </p:custDataLst>
          </p:nvPr>
        </p:nvSpPr>
        <p:spPr>
          <a:xfrm>
            <a:off x="2524486" y="1955551"/>
            <a:ext cx="317500" cy="203200"/>
          </a:xfrm>
          <a:prstGeom prst="round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168" name="OTLSHAPE_T_1d6e2ce78cf7404ea85468e0432a2903_ShapePercentage" hidden="1"/>
          <p:cNvSpPr/>
          <p:nvPr>
            <p:custDataLst>
              <p:tags r:id="rId25"/>
            </p:custDataLst>
          </p:nvPr>
        </p:nvSpPr>
        <p:spPr>
          <a:xfrm>
            <a:off x="1963653" y="4153556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169" name="OTLSHAPE_T_1d6e2ce78cf7404ea85468e0432a2903_Duration" hidden="1"/>
          <p:cNvSpPr txBox="1"/>
          <p:nvPr>
            <p:custDataLst>
              <p:tags r:id="rId26"/>
            </p:custDataLst>
          </p:nvPr>
        </p:nvSpPr>
        <p:spPr>
          <a:xfrm>
            <a:off x="954088" y="3983039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3 days</a:t>
            </a:r>
            <a:endParaRPr lang="th-TH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170" name="OTLSHAPE_T_1d6e2ce78cf7404ea85468e0432a2903_TextPercentage" hidden="1"/>
          <p:cNvSpPr txBox="1"/>
          <p:nvPr>
            <p:custDataLst>
              <p:tags r:id="rId27"/>
            </p:custDataLst>
          </p:nvPr>
        </p:nvSpPr>
        <p:spPr>
          <a:xfrm>
            <a:off x="954088" y="413806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172" name="OTLSHAPE_T_1d6e2ce78cf7404ea85468e0432a2903_StartDate" hidden="1"/>
          <p:cNvSpPr txBox="1"/>
          <p:nvPr>
            <p:custDataLst>
              <p:tags r:id="rId28"/>
            </p:custDataLst>
          </p:nvPr>
        </p:nvSpPr>
        <p:spPr>
          <a:xfrm>
            <a:off x="954088" y="413806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173" name="OTLSHAPE_T_1d6e2ce78cf7404ea85468e0432a2903_Title"/>
          <p:cNvSpPr txBox="1"/>
          <p:nvPr>
            <p:custDataLst>
              <p:tags r:id="rId29"/>
            </p:custDataLst>
          </p:nvPr>
        </p:nvSpPr>
        <p:spPr>
          <a:xfrm>
            <a:off x="1060413" y="1988235"/>
            <a:ext cx="698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h-TH" sz="1100" b="1" spc="-8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ระดมความคิด</a:t>
            </a:r>
          </a:p>
        </p:txBody>
      </p:sp>
      <p:sp>
        <p:nvSpPr>
          <p:cNvPr id="3174" name="OTLSHAPE_T_1d6e2ce78cf7404ea85468e0432a2903_EndDate" hidden="1"/>
          <p:cNvSpPr txBox="1"/>
          <p:nvPr>
            <p:custDataLst>
              <p:tags r:id="rId30"/>
            </p:custDataLst>
          </p:nvPr>
        </p:nvSpPr>
        <p:spPr>
          <a:xfrm>
            <a:off x="954088" y="413806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175" name="OTLSHAPE_T_ee6d5796ab7d46a99bbe292c4dcf2275_Shape"/>
          <p:cNvSpPr/>
          <p:nvPr>
            <p:custDataLst>
              <p:tags r:id="rId31"/>
            </p:custDataLst>
          </p:nvPr>
        </p:nvSpPr>
        <p:spPr>
          <a:xfrm>
            <a:off x="2524486" y="2243544"/>
            <a:ext cx="711200" cy="203200"/>
          </a:xfrm>
          <a:prstGeom prst="round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176" name="OTLSHAPE_T_ee6d5796ab7d46a99bbe292c4dcf2275_ShapePercentage" hidden="1"/>
          <p:cNvSpPr/>
          <p:nvPr>
            <p:custDataLst>
              <p:tags r:id="rId32"/>
            </p:custDataLst>
          </p:nvPr>
        </p:nvSpPr>
        <p:spPr>
          <a:xfrm>
            <a:off x="1963653" y="4590775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177" name="OTLSHAPE_T_ee6d5796ab7d46a99bbe292c4dcf2275_Duration" hidden="1"/>
          <p:cNvSpPr txBox="1"/>
          <p:nvPr>
            <p:custDataLst>
              <p:tags r:id="rId33"/>
            </p:custDataLst>
          </p:nvPr>
        </p:nvSpPr>
        <p:spPr>
          <a:xfrm>
            <a:off x="954088" y="4249739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7 days</a:t>
            </a:r>
            <a:endParaRPr lang="th-TH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178" name="OTLSHAPE_T_ee6d5796ab7d46a99bbe292c4dcf2275_TextPercentage" hidden="1"/>
          <p:cNvSpPr txBox="1"/>
          <p:nvPr>
            <p:custDataLst>
              <p:tags r:id="rId34"/>
            </p:custDataLst>
          </p:nvPr>
        </p:nvSpPr>
        <p:spPr>
          <a:xfrm>
            <a:off x="954088" y="440476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180" name="OTLSHAPE_T_ee6d5796ab7d46a99bbe292c4dcf2275_StartDate" hidden="1"/>
          <p:cNvSpPr txBox="1"/>
          <p:nvPr>
            <p:custDataLst>
              <p:tags r:id="rId35"/>
            </p:custDataLst>
          </p:nvPr>
        </p:nvSpPr>
        <p:spPr>
          <a:xfrm>
            <a:off x="954088" y="440476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181" name="OTLSHAPE_T_ee6d5796ab7d46a99bbe292c4dcf2275_Title"/>
          <p:cNvSpPr txBox="1"/>
          <p:nvPr>
            <p:custDataLst>
              <p:tags r:id="rId36"/>
            </p:custDataLst>
          </p:nvPr>
        </p:nvSpPr>
        <p:spPr>
          <a:xfrm>
            <a:off x="1060469" y="2284430"/>
            <a:ext cx="946038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h-TH" sz="1100" b="1" spc="-8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วิเคราะห์ระบบ</a:t>
            </a:r>
          </a:p>
        </p:txBody>
      </p:sp>
      <p:sp>
        <p:nvSpPr>
          <p:cNvPr id="3182" name="OTLSHAPE_T_ee6d5796ab7d46a99bbe292c4dcf2275_EndDate" hidden="1"/>
          <p:cNvSpPr txBox="1"/>
          <p:nvPr>
            <p:custDataLst>
              <p:tags r:id="rId37"/>
            </p:custDataLst>
          </p:nvPr>
        </p:nvSpPr>
        <p:spPr>
          <a:xfrm>
            <a:off x="954088" y="440476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183" name="OTLSHAPE_T_4419cc0904eb4e32bb599ab14d420db0_Shape"/>
          <p:cNvSpPr/>
          <p:nvPr>
            <p:custDataLst>
              <p:tags r:id="rId38"/>
            </p:custDataLst>
          </p:nvPr>
        </p:nvSpPr>
        <p:spPr>
          <a:xfrm>
            <a:off x="3234070" y="2522013"/>
            <a:ext cx="3419038" cy="203200"/>
          </a:xfrm>
          <a:prstGeom prst="round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184" name="OTLSHAPE_T_4419cc0904eb4e32bb599ab14d420db0_ShapePercentage" hidden="1"/>
          <p:cNvSpPr/>
          <p:nvPr>
            <p:custDataLst>
              <p:tags r:id="rId39"/>
            </p:custDataLst>
          </p:nvPr>
        </p:nvSpPr>
        <p:spPr>
          <a:xfrm>
            <a:off x="2673237" y="4857475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185" name="OTLSHAPE_T_4419cc0904eb4e32bb599ab14d420db0_Duration" hidden="1"/>
          <p:cNvSpPr txBox="1"/>
          <p:nvPr>
            <p:custDataLst>
              <p:tags r:id="rId40"/>
            </p:custDataLst>
          </p:nvPr>
        </p:nvSpPr>
        <p:spPr>
          <a:xfrm>
            <a:off x="954088" y="4654276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30 days</a:t>
            </a:r>
            <a:endParaRPr lang="th-TH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186" name="OTLSHAPE_T_4419cc0904eb4e32bb599ab14d420db0_TextPercentage" hidden="1"/>
          <p:cNvSpPr txBox="1"/>
          <p:nvPr>
            <p:custDataLst>
              <p:tags r:id="rId41"/>
            </p:custDataLst>
          </p:nvPr>
        </p:nvSpPr>
        <p:spPr>
          <a:xfrm>
            <a:off x="954088" y="480929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188" name="OTLSHAPE_T_4419cc0904eb4e32bb599ab14d420db0_StartDate" hidden="1"/>
          <p:cNvSpPr txBox="1"/>
          <p:nvPr>
            <p:custDataLst>
              <p:tags r:id="rId42"/>
            </p:custDataLst>
          </p:nvPr>
        </p:nvSpPr>
        <p:spPr>
          <a:xfrm>
            <a:off x="954088" y="480929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189" name="OTLSHAPE_T_4419cc0904eb4e32bb599ab14d420db0_EndDate" hidden="1"/>
          <p:cNvSpPr txBox="1"/>
          <p:nvPr>
            <p:custDataLst>
              <p:tags r:id="rId43"/>
            </p:custDataLst>
          </p:nvPr>
        </p:nvSpPr>
        <p:spPr>
          <a:xfrm>
            <a:off x="954088" y="480929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190" name="OTLSHAPE_T_4419cc0904eb4e32bb599ab14d420db0_Title"/>
          <p:cNvSpPr txBox="1"/>
          <p:nvPr>
            <p:custDataLst>
              <p:tags r:id="rId44"/>
            </p:custDataLst>
          </p:nvPr>
        </p:nvSpPr>
        <p:spPr>
          <a:xfrm>
            <a:off x="1050351" y="2529814"/>
            <a:ext cx="1545215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h-TH" sz="1100" b="1" spc="-6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วิเคราะห์ความต้องการและจัดแบ่งงาน</a:t>
            </a:r>
          </a:p>
        </p:txBody>
      </p:sp>
      <p:sp>
        <p:nvSpPr>
          <p:cNvPr id="3191" name="OTLSHAPE_T_2a2b57480c9343eab1908bfe0f960fbe_Shape"/>
          <p:cNvSpPr/>
          <p:nvPr>
            <p:custDataLst>
              <p:tags r:id="rId45"/>
            </p:custDataLst>
          </p:nvPr>
        </p:nvSpPr>
        <p:spPr>
          <a:xfrm>
            <a:off x="4180179" y="2798238"/>
            <a:ext cx="404728" cy="203200"/>
          </a:xfrm>
          <a:prstGeom prst="round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192" name="OTLSHAPE_T_2a2b57480c9343eab1908bfe0f960fbe_ShapePercentage" hidden="1"/>
          <p:cNvSpPr/>
          <p:nvPr>
            <p:custDataLst>
              <p:tags r:id="rId46"/>
            </p:custDataLst>
          </p:nvPr>
        </p:nvSpPr>
        <p:spPr>
          <a:xfrm>
            <a:off x="3619347" y="5124175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193" name="OTLSHAPE_T_2a2b57480c9343eab1908bfe0f960fbe_Duration" hidden="1"/>
          <p:cNvSpPr txBox="1"/>
          <p:nvPr>
            <p:custDataLst>
              <p:tags r:id="rId47"/>
            </p:custDataLst>
          </p:nvPr>
        </p:nvSpPr>
        <p:spPr>
          <a:xfrm>
            <a:off x="954088" y="4920976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45 days</a:t>
            </a:r>
            <a:endParaRPr lang="th-TH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194" name="OTLSHAPE_T_2a2b57480c9343eab1908bfe0f960fbe_TextPercentage" hidden="1"/>
          <p:cNvSpPr txBox="1"/>
          <p:nvPr>
            <p:custDataLst>
              <p:tags r:id="rId48"/>
            </p:custDataLst>
          </p:nvPr>
        </p:nvSpPr>
        <p:spPr>
          <a:xfrm>
            <a:off x="954088" y="507599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196" name="OTLSHAPE_T_2a2b57480c9343eab1908bfe0f960fbe_StartDate" hidden="1"/>
          <p:cNvSpPr txBox="1"/>
          <p:nvPr>
            <p:custDataLst>
              <p:tags r:id="rId49"/>
            </p:custDataLst>
          </p:nvPr>
        </p:nvSpPr>
        <p:spPr>
          <a:xfrm>
            <a:off x="954088" y="507599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197" name="OTLSHAPE_T_2a2b57480c9343eab1908bfe0f960fbe_EndDate" hidden="1"/>
          <p:cNvSpPr txBox="1"/>
          <p:nvPr>
            <p:custDataLst>
              <p:tags r:id="rId50"/>
            </p:custDataLst>
          </p:nvPr>
        </p:nvSpPr>
        <p:spPr>
          <a:xfrm>
            <a:off x="954088" y="507599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198" name="OTLSHAPE_T_2a2b57480c9343eab1908bfe0f960fbe_Title"/>
          <p:cNvSpPr txBox="1"/>
          <p:nvPr>
            <p:custDataLst>
              <p:tags r:id="rId51"/>
            </p:custDataLst>
          </p:nvPr>
        </p:nvSpPr>
        <p:spPr>
          <a:xfrm>
            <a:off x="1048971" y="2814040"/>
            <a:ext cx="1116277" cy="16927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h-TH" sz="1100" b="1" spc="-6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วางแผนการทำงาน</a:t>
            </a:r>
            <a:r>
              <a:rPr lang="en-US" sz="1100" b="1" spc="-6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1100" b="1" spc="-6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ระยะที่</a:t>
            </a:r>
            <a:r>
              <a:rPr lang="en-US" sz="1100" b="1" spc="-6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 1</a:t>
            </a:r>
            <a:endParaRPr lang="th-TH" sz="1100" b="1" spc="-6" dirty="0">
              <a:solidFill>
                <a:schemeClr val="dk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199" name="OTLSHAPE_T_f737ea1a5da242778c049e118c1499bb_Shape"/>
          <p:cNvSpPr/>
          <p:nvPr>
            <p:custDataLst>
              <p:tags r:id="rId52"/>
            </p:custDataLst>
          </p:nvPr>
        </p:nvSpPr>
        <p:spPr>
          <a:xfrm>
            <a:off x="4584907" y="3545998"/>
            <a:ext cx="404728" cy="203200"/>
          </a:xfrm>
          <a:prstGeom prst="round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200" name="OTLSHAPE_T_f737ea1a5da242778c049e118c1499bb_ShapePercentage" hidden="1"/>
          <p:cNvSpPr/>
          <p:nvPr>
            <p:custDataLst>
              <p:tags r:id="rId53"/>
            </p:custDataLst>
          </p:nvPr>
        </p:nvSpPr>
        <p:spPr>
          <a:xfrm>
            <a:off x="3619347" y="5390875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01" name="OTLSHAPE_T_f737ea1a5da242778c049e118c1499bb_Duration" hidden="1"/>
          <p:cNvSpPr txBox="1"/>
          <p:nvPr>
            <p:custDataLst>
              <p:tags r:id="rId54"/>
            </p:custDataLst>
          </p:nvPr>
        </p:nvSpPr>
        <p:spPr>
          <a:xfrm>
            <a:off x="954088" y="5187676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45 days</a:t>
            </a:r>
            <a:endParaRPr lang="th-TH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202" name="OTLSHAPE_T_f737ea1a5da242778c049e118c1499bb_TextPercentage" hidden="1"/>
          <p:cNvSpPr txBox="1"/>
          <p:nvPr>
            <p:custDataLst>
              <p:tags r:id="rId55"/>
            </p:custDataLst>
          </p:nvPr>
        </p:nvSpPr>
        <p:spPr>
          <a:xfrm>
            <a:off x="954088" y="534269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204" name="OTLSHAPE_T_f737ea1a5da242778c049e118c1499bb_StartDate" hidden="1"/>
          <p:cNvSpPr txBox="1"/>
          <p:nvPr>
            <p:custDataLst>
              <p:tags r:id="rId56"/>
            </p:custDataLst>
          </p:nvPr>
        </p:nvSpPr>
        <p:spPr>
          <a:xfrm>
            <a:off x="954088" y="534269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205" name="OTLSHAPE_T_f737ea1a5da242778c049e118c1499bb_EndDate" hidden="1"/>
          <p:cNvSpPr txBox="1"/>
          <p:nvPr>
            <p:custDataLst>
              <p:tags r:id="rId57"/>
            </p:custDataLst>
          </p:nvPr>
        </p:nvSpPr>
        <p:spPr>
          <a:xfrm>
            <a:off x="954088" y="534269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206" name="OTLSHAPE_T_f737ea1a5da242778c049e118c1499bb_Title"/>
          <p:cNvSpPr txBox="1"/>
          <p:nvPr>
            <p:custDataLst>
              <p:tags r:id="rId58"/>
            </p:custDataLst>
          </p:nvPr>
        </p:nvSpPr>
        <p:spPr>
          <a:xfrm>
            <a:off x="1059889" y="3546622"/>
            <a:ext cx="981999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h-TH" sz="1100" b="1" spc="-6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พัฒนาระบบ</a:t>
            </a:r>
            <a:r>
              <a:rPr lang="en-US" sz="1100" b="1" spc="-6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1100" b="1" spc="-6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ระยะที่</a:t>
            </a:r>
            <a:r>
              <a:rPr lang="en-US" sz="1100" b="1" spc="-6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 1</a:t>
            </a:r>
            <a:endParaRPr lang="th-TH" sz="1100" b="1" spc="-6" dirty="0">
              <a:solidFill>
                <a:schemeClr val="dk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207" name="OTLSHAPE_T_1b00e6acff294a0cb7213ed3258aa649_Shape"/>
          <p:cNvSpPr/>
          <p:nvPr>
            <p:custDataLst>
              <p:tags r:id="rId59"/>
            </p:custDataLst>
          </p:nvPr>
        </p:nvSpPr>
        <p:spPr>
          <a:xfrm>
            <a:off x="4989635" y="4196565"/>
            <a:ext cx="404728" cy="203200"/>
          </a:xfrm>
          <a:prstGeom prst="round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208" name="OTLSHAPE_T_1b00e6acff294a0cb7213ed3258aa649_ShapePercentage" hidden="1"/>
          <p:cNvSpPr/>
          <p:nvPr>
            <p:custDataLst>
              <p:tags r:id="rId60"/>
            </p:custDataLst>
          </p:nvPr>
        </p:nvSpPr>
        <p:spPr>
          <a:xfrm>
            <a:off x="3619347" y="5657575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09" name="OTLSHAPE_T_1b00e6acff294a0cb7213ed3258aa649_Duration" hidden="1"/>
          <p:cNvSpPr txBox="1"/>
          <p:nvPr>
            <p:custDataLst>
              <p:tags r:id="rId61"/>
            </p:custDataLst>
          </p:nvPr>
        </p:nvSpPr>
        <p:spPr>
          <a:xfrm>
            <a:off x="954088" y="5454376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45 days</a:t>
            </a:r>
            <a:endParaRPr lang="th-TH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210" name="OTLSHAPE_T_1b00e6acff294a0cb7213ed3258aa649_TextPercentage" hidden="1"/>
          <p:cNvSpPr txBox="1"/>
          <p:nvPr>
            <p:custDataLst>
              <p:tags r:id="rId62"/>
            </p:custDataLst>
          </p:nvPr>
        </p:nvSpPr>
        <p:spPr>
          <a:xfrm>
            <a:off x="954088" y="560939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212" name="OTLSHAPE_T_1b00e6acff294a0cb7213ed3258aa649_StartDate" hidden="1"/>
          <p:cNvSpPr txBox="1"/>
          <p:nvPr>
            <p:custDataLst>
              <p:tags r:id="rId63"/>
            </p:custDataLst>
          </p:nvPr>
        </p:nvSpPr>
        <p:spPr>
          <a:xfrm>
            <a:off x="954088" y="560939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213" name="OTLSHAPE_T_1b00e6acff294a0cb7213ed3258aa649_EndDate" hidden="1"/>
          <p:cNvSpPr txBox="1"/>
          <p:nvPr>
            <p:custDataLst>
              <p:tags r:id="rId64"/>
            </p:custDataLst>
          </p:nvPr>
        </p:nvSpPr>
        <p:spPr>
          <a:xfrm>
            <a:off x="954088" y="560939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214" name="OTLSHAPE_T_1b00e6acff294a0cb7213ed3258aa649_Title"/>
          <p:cNvSpPr txBox="1"/>
          <p:nvPr>
            <p:custDataLst>
              <p:tags r:id="rId65"/>
            </p:custDataLst>
          </p:nvPr>
        </p:nvSpPr>
        <p:spPr>
          <a:xfrm>
            <a:off x="1059302" y="4206032"/>
            <a:ext cx="947207" cy="16927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h-TH" sz="1100" b="1" spc="-24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ทดสอบระบบ</a:t>
            </a:r>
            <a:r>
              <a:rPr lang="en-US" sz="1100" b="1" spc="-24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1100" b="1" spc="-6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ระยะที่</a:t>
            </a:r>
            <a:r>
              <a:rPr lang="en-US" sz="1100" b="1" spc="-6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 1</a:t>
            </a:r>
            <a:endParaRPr lang="th-TH" sz="1100" b="1" spc="-24" dirty="0">
              <a:solidFill>
                <a:schemeClr val="dk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215" name="OTLSHAPE_T_f185f654f2c04289a3f6cb60483c1884_Shape"/>
          <p:cNvSpPr/>
          <p:nvPr>
            <p:custDataLst>
              <p:tags r:id="rId66"/>
            </p:custDataLst>
          </p:nvPr>
        </p:nvSpPr>
        <p:spPr>
          <a:xfrm>
            <a:off x="5379111" y="4841742"/>
            <a:ext cx="404728" cy="203200"/>
          </a:xfrm>
          <a:prstGeom prst="roundRect">
            <a:avLst/>
          </a:prstGeom>
          <a:solidFill>
            <a:srgbClr val="66FFCC"/>
          </a:solidFill>
          <a:ln w="12700" cap="flat" cmpd="sng" algn="ctr">
            <a:noFill/>
            <a:prstDash val="solid"/>
            <a:miter lim="800000"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216" name="OTLSHAPE_T_f185f654f2c04289a3f6cb60483c1884_ShapePercentage" hidden="1"/>
          <p:cNvSpPr/>
          <p:nvPr>
            <p:custDataLst>
              <p:tags r:id="rId67"/>
            </p:custDataLst>
          </p:nvPr>
        </p:nvSpPr>
        <p:spPr>
          <a:xfrm>
            <a:off x="3619347" y="5924275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17" name="OTLSHAPE_T_f185f654f2c04289a3f6cb60483c1884_Duration" hidden="1"/>
          <p:cNvSpPr txBox="1"/>
          <p:nvPr>
            <p:custDataLst>
              <p:tags r:id="rId68"/>
            </p:custDataLst>
          </p:nvPr>
        </p:nvSpPr>
        <p:spPr>
          <a:xfrm>
            <a:off x="954088" y="5721076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45 days</a:t>
            </a:r>
            <a:endParaRPr lang="th-TH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218" name="OTLSHAPE_T_f185f654f2c04289a3f6cb60483c1884_TextPercentage" hidden="1"/>
          <p:cNvSpPr txBox="1"/>
          <p:nvPr>
            <p:custDataLst>
              <p:tags r:id="rId69"/>
            </p:custDataLst>
          </p:nvPr>
        </p:nvSpPr>
        <p:spPr>
          <a:xfrm>
            <a:off x="954088" y="587609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220" name="OTLSHAPE_T_f185f654f2c04289a3f6cb60483c1884_StartDate" hidden="1"/>
          <p:cNvSpPr txBox="1"/>
          <p:nvPr>
            <p:custDataLst>
              <p:tags r:id="rId70"/>
            </p:custDataLst>
          </p:nvPr>
        </p:nvSpPr>
        <p:spPr>
          <a:xfrm>
            <a:off x="954088" y="587609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221" name="OTLSHAPE_T_f185f654f2c04289a3f6cb60483c1884_EndDate" hidden="1"/>
          <p:cNvSpPr txBox="1"/>
          <p:nvPr>
            <p:custDataLst>
              <p:tags r:id="rId71"/>
            </p:custDataLst>
          </p:nvPr>
        </p:nvSpPr>
        <p:spPr>
          <a:xfrm>
            <a:off x="954088" y="587609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222" name="OTLSHAPE_T_f185f654f2c04289a3f6cb60483c1884_Title"/>
          <p:cNvSpPr txBox="1"/>
          <p:nvPr>
            <p:custDataLst>
              <p:tags r:id="rId72"/>
            </p:custDataLst>
          </p:nvPr>
        </p:nvSpPr>
        <p:spPr>
          <a:xfrm>
            <a:off x="1063588" y="4844209"/>
            <a:ext cx="942918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h-TH" sz="1100" b="1" spc="-6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ประเมินผล</a:t>
            </a:r>
            <a:r>
              <a:rPr lang="en-US" sz="1100" b="1" spc="-6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1100" b="1" spc="-6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ระยะที่</a:t>
            </a:r>
            <a:r>
              <a:rPr lang="en-US" sz="1100" b="1" spc="-6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 1</a:t>
            </a:r>
            <a:endParaRPr lang="th-TH" sz="1100" b="1" spc="-6" dirty="0">
              <a:solidFill>
                <a:schemeClr val="dk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223" name="OTLSHAPE_T_1090ebbb749c488f94ae66a00c67b595_Shape"/>
          <p:cNvSpPr/>
          <p:nvPr>
            <p:custDataLst>
              <p:tags r:id="rId73"/>
            </p:custDataLst>
          </p:nvPr>
        </p:nvSpPr>
        <p:spPr>
          <a:xfrm>
            <a:off x="9147262" y="5521297"/>
            <a:ext cx="241300" cy="203200"/>
          </a:xfrm>
          <a:prstGeom prst="round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224" name="OTLSHAPE_T_1090ebbb749c488f94ae66a00c67b595_ShapePercentage" hidden="1"/>
          <p:cNvSpPr/>
          <p:nvPr>
            <p:custDataLst>
              <p:tags r:id="rId74"/>
            </p:custDataLst>
          </p:nvPr>
        </p:nvSpPr>
        <p:spPr>
          <a:xfrm>
            <a:off x="8586429" y="6361493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25" name="OTLSHAPE_T_1090ebbb749c488f94ae66a00c67b595_Duration" hidden="1"/>
          <p:cNvSpPr txBox="1"/>
          <p:nvPr>
            <p:custDataLst>
              <p:tags r:id="rId75"/>
            </p:custDataLst>
          </p:nvPr>
        </p:nvSpPr>
        <p:spPr>
          <a:xfrm>
            <a:off x="954088" y="5987776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3 days</a:t>
            </a:r>
            <a:endParaRPr lang="th-TH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226" name="OTLSHAPE_T_1090ebbb749c488f94ae66a00c67b595_TextPercentage" hidden="1"/>
          <p:cNvSpPr txBox="1"/>
          <p:nvPr>
            <p:custDataLst>
              <p:tags r:id="rId76"/>
            </p:custDataLst>
          </p:nvPr>
        </p:nvSpPr>
        <p:spPr>
          <a:xfrm>
            <a:off x="954088" y="614279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228" name="OTLSHAPE_T_1090ebbb749c488f94ae66a00c67b595_StartDate" hidden="1"/>
          <p:cNvSpPr txBox="1"/>
          <p:nvPr>
            <p:custDataLst>
              <p:tags r:id="rId77"/>
            </p:custDataLst>
          </p:nvPr>
        </p:nvSpPr>
        <p:spPr>
          <a:xfrm>
            <a:off x="954088" y="614279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229" name="OTLSHAPE_T_1090ebbb749c488f94ae66a00c67b595_Title"/>
          <p:cNvSpPr txBox="1"/>
          <p:nvPr>
            <p:custDataLst>
              <p:tags r:id="rId78"/>
            </p:custDataLst>
          </p:nvPr>
        </p:nvSpPr>
        <p:spPr>
          <a:xfrm>
            <a:off x="1055870" y="5537640"/>
            <a:ext cx="723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h-TH" sz="1100" b="1" spc="-6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เริ่มต้นใช้งานระบบ</a:t>
            </a:r>
          </a:p>
        </p:txBody>
      </p:sp>
      <p:sp>
        <p:nvSpPr>
          <p:cNvPr id="3230" name="OTLSHAPE_T_1090ebbb749c488f94ae66a00c67b595_EndDate" hidden="1"/>
          <p:cNvSpPr txBox="1"/>
          <p:nvPr>
            <p:custDataLst>
              <p:tags r:id="rId79"/>
            </p:custDataLst>
          </p:nvPr>
        </p:nvSpPr>
        <p:spPr>
          <a:xfrm>
            <a:off x="954088" y="614279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231" name="OTLSHAPE_T_a7a075abc4b848089ff37c0bbb235db2_Shape"/>
          <p:cNvSpPr/>
          <p:nvPr>
            <p:custDataLst>
              <p:tags r:id="rId80"/>
            </p:custDataLst>
          </p:nvPr>
        </p:nvSpPr>
        <p:spPr>
          <a:xfrm>
            <a:off x="9147262" y="5787997"/>
            <a:ext cx="800100" cy="203200"/>
          </a:xfrm>
          <a:prstGeom prst="round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232" name="OTLSHAPE_T_a7a075abc4b848089ff37c0bbb235db2_ShapePercentage" hidden="1"/>
          <p:cNvSpPr/>
          <p:nvPr>
            <p:custDataLst>
              <p:tags r:id="rId81"/>
            </p:custDataLst>
          </p:nvPr>
        </p:nvSpPr>
        <p:spPr>
          <a:xfrm>
            <a:off x="8586429" y="6798712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33" name="OTLSHAPE_T_a7a075abc4b848089ff37c0bbb235db2_Duration" hidden="1"/>
          <p:cNvSpPr txBox="1"/>
          <p:nvPr>
            <p:custDataLst>
              <p:tags r:id="rId82"/>
            </p:custDataLst>
          </p:nvPr>
        </p:nvSpPr>
        <p:spPr>
          <a:xfrm>
            <a:off x="954088" y="6254476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8 days</a:t>
            </a:r>
            <a:endParaRPr lang="th-TH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234" name="OTLSHAPE_T_a7a075abc4b848089ff37c0bbb235db2_TextPercentage" hidden="1"/>
          <p:cNvSpPr txBox="1"/>
          <p:nvPr>
            <p:custDataLst>
              <p:tags r:id="rId83"/>
            </p:custDataLst>
          </p:nvPr>
        </p:nvSpPr>
        <p:spPr>
          <a:xfrm>
            <a:off x="954088" y="640949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236" name="OTLSHAPE_T_a7a075abc4b848089ff37c0bbb235db2_StartDate" hidden="1"/>
          <p:cNvSpPr txBox="1"/>
          <p:nvPr>
            <p:custDataLst>
              <p:tags r:id="rId84"/>
            </p:custDataLst>
          </p:nvPr>
        </p:nvSpPr>
        <p:spPr>
          <a:xfrm>
            <a:off x="954088" y="640949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237" name="OTLSHAPE_T_a7a075abc4b848089ff37c0bbb235db2_Title"/>
          <p:cNvSpPr txBox="1"/>
          <p:nvPr>
            <p:custDataLst>
              <p:tags r:id="rId85"/>
            </p:custDataLst>
          </p:nvPr>
        </p:nvSpPr>
        <p:spPr>
          <a:xfrm>
            <a:off x="1052145" y="5794816"/>
            <a:ext cx="1231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h-TH" sz="1100" b="1" spc="-10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ทดสอบระบบ</a:t>
            </a:r>
            <a:r>
              <a:rPr lang="en-US" sz="1100" b="1" spc="-10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 ER Correction</a:t>
            </a:r>
            <a:endParaRPr lang="th-TH" sz="1100" b="1" spc="-10" dirty="0">
              <a:solidFill>
                <a:schemeClr val="dk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238" name="OTLSHAPE_T_a7a075abc4b848089ff37c0bbb235db2_EndDate" hidden="1"/>
          <p:cNvSpPr txBox="1"/>
          <p:nvPr>
            <p:custDataLst>
              <p:tags r:id="rId86"/>
            </p:custDataLst>
          </p:nvPr>
        </p:nvSpPr>
        <p:spPr>
          <a:xfrm>
            <a:off x="954088" y="640949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239" name="OTLSHAPE_T_79231199890d4bb7b3a7e601927cbdc5_Shape"/>
          <p:cNvSpPr/>
          <p:nvPr>
            <p:custDataLst>
              <p:tags r:id="rId87"/>
            </p:custDataLst>
          </p:nvPr>
        </p:nvSpPr>
        <p:spPr>
          <a:xfrm>
            <a:off x="9541475" y="6054697"/>
            <a:ext cx="711200" cy="203200"/>
          </a:xfrm>
          <a:prstGeom prst="round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240" name="OTLSHAPE_T_79231199890d4bb7b3a7e601927cbdc5_ShapePercentage" hidden="1"/>
          <p:cNvSpPr/>
          <p:nvPr>
            <p:custDataLst>
              <p:tags r:id="rId88"/>
            </p:custDataLst>
          </p:nvPr>
        </p:nvSpPr>
        <p:spPr>
          <a:xfrm>
            <a:off x="8980642" y="7235931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41" name="OTLSHAPE_T_79231199890d4bb7b3a7e601927cbdc5_Duration" hidden="1"/>
          <p:cNvSpPr txBox="1"/>
          <p:nvPr>
            <p:custDataLst>
              <p:tags r:id="rId89"/>
            </p:custDataLst>
          </p:nvPr>
        </p:nvSpPr>
        <p:spPr>
          <a:xfrm>
            <a:off x="954088" y="6521176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7 days</a:t>
            </a:r>
            <a:endParaRPr lang="th-TH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242" name="OTLSHAPE_T_79231199890d4bb7b3a7e601927cbdc5_TextPercentage" hidden="1"/>
          <p:cNvSpPr txBox="1"/>
          <p:nvPr>
            <p:custDataLst>
              <p:tags r:id="rId90"/>
            </p:custDataLst>
          </p:nvPr>
        </p:nvSpPr>
        <p:spPr>
          <a:xfrm>
            <a:off x="954088" y="667619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244" name="OTLSHAPE_T_79231199890d4bb7b3a7e601927cbdc5_StartDate" hidden="1"/>
          <p:cNvSpPr txBox="1"/>
          <p:nvPr>
            <p:custDataLst>
              <p:tags r:id="rId91"/>
            </p:custDataLst>
          </p:nvPr>
        </p:nvSpPr>
        <p:spPr>
          <a:xfrm>
            <a:off x="954088" y="667619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245" name="OTLSHAPE_T_79231199890d4bb7b3a7e601927cbdc5_Title"/>
          <p:cNvSpPr txBox="1"/>
          <p:nvPr>
            <p:custDataLst>
              <p:tags r:id="rId92"/>
            </p:custDataLst>
          </p:nvPr>
        </p:nvSpPr>
        <p:spPr>
          <a:xfrm>
            <a:off x="1057013" y="6061516"/>
            <a:ext cx="800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h-TH" sz="1100" b="1" spc="-8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ปรับปรุงระบบ</a:t>
            </a:r>
          </a:p>
        </p:txBody>
      </p:sp>
      <p:sp>
        <p:nvSpPr>
          <p:cNvPr id="3246" name="OTLSHAPE_T_79231199890d4bb7b3a7e601927cbdc5_EndDate" hidden="1"/>
          <p:cNvSpPr txBox="1"/>
          <p:nvPr>
            <p:custDataLst>
              <p:tags r:id="rId93"/>
            </p:custDataLst>
          </p:nvPr>
        </p:nvSpPr>
        <p:spPr>
          <a:xfrm>
            <a:off x="954088" y="667619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247" name="OTLSHAPE_T_abb92ee70a4d4c57ab3b125b0e048cdd_Shape"/>
          <p:cNvSpPr/>
          <p:nvPr>
            <p:custDataLst>
              <p:tags r:id="rId94"/>
            </p:custDataLst>
          </p:nvPr>
        </p:nvSpPr>
        <p:spPr>
          <a:xfrm>
            <a:off x="10251060" y="6321397"/>
            <a:ext cx="220719" cy="203200"/>
          </a:xfrm>
          <a:prstGeom prst="round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248" name="OTLSHAPE_T_abb92ee70a4d4c57ab3b125b0e048cdd_ShapePercentage" hidden="1"/>
          <p:cNvSpPr/>
          <p:nvPr>
            <p:custDataLst>
              <p:tags r:id="rId95"/>
            </p:custDataLst>
          </p:nvPr>
        </p:nvSpPr>
        <p:spPr>
          <a:xfrm>
            <a:off x="9690225" y="7673149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49" name="OTLSHAPE_T_abb92ee70a4d4c57ab3b125b0e048cdd_Duration" hidden="1"/>
          <p:cNvSpPr txBox="1"/>
          <p:nvPr>
            <p:custDataLst>
              <p:tags r:id="rId96"/>
            </p:custDataLst>
          </p:nvPr>
        </p:nvSpPr>
        <p:spPr>
          <a:xfrm>
            <a:off x="954088" y="6787876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2 days</a:t>
            </a:r>
            <a:endParaRPr lang="th-TH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250" name="OTLSHAPE_T_abb92ee70a4d4c57ab3b125b0e048cdd_TextPercentage" hidden="1"/>
          <p:cNvSpPr txBox="1"/>
          <p:nvPr>
            <p:custDataLst>
              <p:tags r:id="rId97"/>
            </p:custDataLst>
          </p:nvPr>
        </p:nvSpPr>
        <p:spPr>
          <a:xfrm>
            <a:off x="954088" y="694289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252" name="OTLSHAPE_T_abb92ee70a4d4c57ab3b125b0e048cdd_StartDate" hidden="1"/>
          <p:cNvSpPr txBox="1"/>
          <p:nvPr>
            <p:custDataLst>
              <p:tags r:id="rId98"/>
            </p:custDataLst>
          </p:nvPr>
        </p:nvSpPr>
        <p:spPr>
          <a:xfrm>
            <a:off x="954088" y="694289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253" name="OTLSHAPE_T_abb92ee70a4d4c57ab3b125b0e048cdd_Title"/>
          <p:cNvSpPr txBox="1"/>
          <p:nvPr>
            <p:custDataLst>
              <p:tags r:id="rId99"/>
            </p:custDataLst>
          </p:nvPr>
        </p:nvSpPr>
        <p:spPr>
          <a:xfrm>
            <a:off x="1058495" y="6328837"/>
            <a:ext cx="942148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h-TH" sz="1100" b="1" spc="-8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นำระบบไปใช้จริง</a:t>
            </a:r>
          </a:p>
        </p:txBody>
      </p:sp>
      <p:sp>
        <p:nvSpPr>
          <p:cNvPr id="3254" name="OTLSHAPE_T_abb92ee70a4d4c57ab3b125b0e048cdd_EndDate" hidden="1"/>
          <p:cNvSpPr txBox="1"/>
          <p:nvPr>
            <p:custDataLst>
              <p:tags r:id="rId100"/>
            </p:custDataLst>
          </p:nvPr>
        </p:nvSpPr>
        <p:spPr>
          <a:xfrm>
            <a:off x="954088" y="694289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255" name="OTLSHAPE_T_241e19a4a4ee48d0a337708de5527283_Shape"/>
          <p:cNvSpPr/>
          <p:nvPr>
            <p:custDataLst>
              <p:tags r:id="rId101"/>
            </p:custDataLst>
          </p:nvPr>
        </p:nvSpPr>
        <p:spPr>
          <a:xfrm>
            <a:off x="10471780" y="6569047"/>
            <a:ext cx="343365" cy="203200"/>
          </a:xfrm>
          <a:prstGeom prst="roundRect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256" name="OTLSHAPE_T_241e19a4a4ee48d0a337708de5527283_ShapePercentage" hidden="1"/>
          <p:cNvSpPr/>
          <p:nvPr>
            <p:custDataLst>
              <p:tags r:id="rId102"/>
            </p:custDataLst>
          </p:nvPr>
        </p:nvSpPr>
        <p:spPr>
          <a:xfrm>
            <a:off x="9847910" y="8110369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57" name="OTLSHAPE_T_241e19a4a4ee48d0a337708de5527283_Duration" hidden="1"/>
          <p:cNvSpPr txBox="1"/>
          <p:nvPr>
            <p:custDataLst>
              <p:tags r:id="rId103"/>
            </p:custDataLst>
          </p:nvPr>
        </p:nvSpPr>
        <p:spPr>
          <a:xfrm>
            <a:off x="954088" y="7054576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3 days</a:t>
            </a:r>
            <a:endParaRPr lang="th-TH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258" name="OTLSHAPE_T_241e19a4a4ee48d0a337708de5527283_TextPercentage" hidden="1"/>
          <p:cNvSpPr txBox="1"/>
          <p:nvPr>
            <p:custDataLst>
              <p:tags r:id="rId104"/>
            </p:custDataLst>
          </p:nvPr>
        </p:nvSpPr>
        <p:spPr>
          <a:xfrm>
            <a:off x="954088" y="720959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260" name="OTLSHAPE_T_241e19a4a4ee48d0a337708de5527283_StartDate" hidden="1"/>
          <p:cNvSpPr txBox="1"/>
          <p:nvPr>
            <p:custDataLst>
              <p:tags r:id="rId105"/>
            </p:custDataLst>
          </p:nvPr>
        </p:nvSpPr>
        <p:spPr>
          <a:xfrm>
            <a:off x="954088" y="720959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261" name="OTLSHAPE_T_241e19a4a4ee48d0a337708de5527283_Title"/>
          <p:cNvSpPr txBox="1"/>
          <p:nvPr>
            <p:custDataLst>
              <p:tags r:id="rId106"/>
            </p:custDataLst>
          </p:nvPr>
        </p:nvSpPr>
        <p:spPr>
          <a:xfrm>
            <a:off x="1058497" y="6595537"/>
            <a:ext cx="772687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h-TH" sz="1100" b="1" spc="-12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ประเมินผลระบบ</a:t>
            </a:r>
          </a:p>
        </p:txBody>
      </p:sp>
      <p:sp>
        <p:nvSpPr>
          <p:cNvPr id="3262" name="OTLSHAPE_T_241e19a4a4ee48d0a337708de5527283_EndDate" hidden="1"/>
          <p:cNvSpPr txBox="1"/>
          <p:nvPr>
            <p:custDataLst>
              <p:tags r:id="rId107"/>
            </p:custDataLst>
          </p:nvPr>
        </p:nvSpPr>
        <p:spPr>
          <a:xfrm>
            <a:off x="954088" y="720959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263" name="OTLSHAPE_T_221a1f98708e4cdaafa0109ba0cdbe1e_Shape"/>
          <p:cNvSpPr/>
          <p:nvPr>
            <p:custDataLst>
              <p:tags r:id="rId108"/>
            </p:custDataLst>
          </p:nvPr>
        </p:nvSpPr>
        <p:spPr>
          <a:xfrm>
            <a:off x="10471777" y="6835747"/>
            <a:ext cx="495766" cy="203200"/>
          </a:xfrm>
          <a:prstGeom prst="roundRect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264" name="OTLSHAPE_T_221a1f98708e4cdaafa0109ba0cdbe1e_ShapePercentage" hidden="1"/>
          <p:cNvSpPr/>
          <p:nvPr>
            <p:custDataLst>
              <p:tags r:id="rId109"/>
            </p:custDataLst>
          </p:nvPr>
        </p:nvSpPr>
        <p:spPr>
          <a:xfrm>
            <a:off x="9847910" y="8547587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65" name="OTLSHAPE_T_221a1f98708e4cdaafa0109ba0cdbe1e_Duration" hidden="1"/>
          <p:cNvSpPr txBox="1"/>
          <p:nvPr>
            <p:custDataLst>
              <p:tags r:id="rId110"/>
            </p:custDataLst>
          </p:nvPr>
        </p:nvSpPr>
        <p:spPr>
          <a:xfrm>
            <a:off x="954088" y="7321276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  <a:endParaRPr lang="th-TH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266" name="OTLSHAPE_T_221a1f98708e4cdaafa0109ba0cdbe1e_TextPercentage" hidden="1"/>
          <p:cNvSpPr txBox="1"/>
          <p:nvPr>
            <p:custDataLst>
              <p:tags r:id="rId111"/>
            </p:custDataLst>
          </p:nvPr>
        </p:nvSpPr>
        <p:spPr>
          <a:xfrm>
            <a:off x="954088" y="747629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268" name="OTLSHAPE_T_221a1f98708e4cdaafa0109ba0cdbe1e_StartDate" hidden="1"/>
          <p:cNvSpPr txBox="1"/>
          <p:nvPr>
            <p:custDataLst>
              <p:tags r:id="rId112"/>
            </p:custDataLst>
          </p:nvPr>
        </p:nvSpPr>
        <p:spPr>
          <a:xfrm>
            <a:off x="954088" y="747629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269" name="OTLSHAPE_T_221a1f98708e4cdaafa0109ba0cdbe1e_Title"/>
          <p:cNvSpPr txBox="1"/>
          <p:nvPr>
            <p:custDataLst>
              <p:tags r:id="rId113"/>
            </p:custDataLst>
          </p:nvPr>
        </p:nvSpPr>
        <p:spPr>
          <a:xfrm>
            <a:off x="1065514" y="6861616"/>
            <a:ext cx="901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h-TH" sz="1100" b="1" spc="-6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จัดทำเอกสาร</a:t>
            </a:r>
          </a:p>
        </p:txBody>
      </p:sp>
      <p:sp>
        <p:nvSpPr>
          <p:cNvPr id="3270" name="OTLSHAPE_T_221a1f98708e4cdaafa0109ba0cdbe1e_EndDate" hidden="1"/>
          <p:cNvSpPr txBox="1"/>
          <p:nvPr>
            <p:custDataLst>
              <p:tags r:id="rId114"/>
            </p:custDataLst>
          </p:nvPr>
        </p:nvSpPr>
        <p:spPr>
          <a:xfrm>
            <a:off x="954088" y="747629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43074" y="1195840"/>
            <a:ext cx="8640457" cy="379831"/>
            <a:chOff x="941177" y="1122178"/>
            <a:chExt cx="8640457" cy="379831"/>
          </a:xfrm>
        </p:grpSpPr>
        <p:sp>
          <p:nvSpPr>
            <p:cNvPr id="145" name="Rectangle 144"/>
            <p:cNvSpPr/>
            <p:nvPr/>
          </p:nvSpPr>
          <p:spPr>
            <a:xfrm>
              <a:off x="941177" y="1122178"/>
              <a:ext cx="1568884" cy="378497"/>
            </a:xfrm>
            <a:prstGeom prst="rect">
              <a:avLst/>
            </a:prstGeom>
            <a:solidFill>
              <a:srgbClr val="FF6600">
                <a:alpha val="3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2518915" y="1122789"/>
              <a:ext cx="4963126" cy="378497"/>
            </a:xfrm>
            <a:prstGeom prst="rect">
              <a:avLst/>
            </a:prstGeom>
            <a:solidFill>
              <a:schemeClr val="accent1">
                <a:lumMod val="75000"/>
                <a:alpha val="3098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7490895" y="1123468"/>
              <a:ext cx="1381111" cy="377817"/>
            </a:xfrm>
            <a:prstGeom prst="rect">
              <a:avLst/>
            </a:prstGeom>
            <a:solidFill>
              <a:srgbClr val="92D050">
                <a:alpha val="3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8880761" y="1123512"/>
              <a:ext cx="700873" cy="378497"/>
            </a:xfrm>
            <a:prstGeom prst="rect">
              <a:avLst/>
            </a:prstGeom>
            <a:solidFill>
              <a:srgbClr val="FF0000">
                <a:alpha val="3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>
                <a:latin typeface="TH SarabunPSK" pitchFamily="34" charset="-34"/>
                <a:cs typeface="TH SarabunPSK" pitchFamily="34" charset="-34"/>
              </a:endParaRPr>
            </a:p>
          </p:txBody>
        </p:sp>
      </p:grpSp>
      <p:sp>
        <p:nvSpPr>
          <p:cNvPr id="3312" name="TextBox 3311"/>
          <p:cNvSpPr txBox="1"/>
          <p:nvPr/>
        </p:nvSpPr>
        <p:spPr>
          <a:xfrm>
            <a:off x="640294" y="1955097"/>
            <a:ext cx="3222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H SarabunPSK" pitchFamily="34" charset="-34"/>
                <a:cs typeface="TH SarabunPSK" pitchFamily="34" charset="-34"/>
              </a:rPr>
              <a:t>#1</a:t>
            </a:r>
            <a:endParaRPr lang="th-TH" sz="10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45" name="TextBox 344"/>
          <p:cNvSpPr txBox="1"/>
          <p:nvPr/>
        </p:nvSpPr>
        <p:spPr>
          <a:xfrm>
            <a:off x="640294" y="2240826"/>
            <a:ext cx="3222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H SarabunPSK" pitchFamily="34" charset="-34"/>
                <a:cs typeface="TH SarabunPSK" pitchFamily="34" charset="-34"/>
              </a:rPr>
              <a:t>#2</a:t>
            </a:r>
            <a:endParaRPr lang="th-TH" sz="10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640294" y="2500379"/>
            <a:ext cx="3222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H SarabunPSK" pitchFamily="34" charset="-34"/>
                <a:cs typeface="TH SarabunPSK" pitchFamily="34" charset="-34"/>
              </a:rPr>
              <a:t>#3</a:t>
            </a:r>
            <a:endParaRPr lang="th-TH" sz="10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47" name="TextBox 346"/>
          <p:cNvSpPr txBox="1"/>
          <p:nvPr/>
        </p:nvSpPr>
        <p:spPr>
          <a:xfrm>
            <a:off x="640293" y="2782876"/>
            <a:ext cx="4182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H SarabunPSK" pitchFamily="34" charset="-34"/>
                <a:cs typeface="TH SarabunPSK" pitchFamily="34" charset="-34"/>
              </a:rPr>
              <a:t>#4.1</a:t>
            </a:r>
            <a:endParaRPr lang="th-TH" sz="10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640294" y="3511041"/>
            <a:ext cx="425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H SarabunPSK" pitchFamily="34" charset="-34"/>
                <a:cs typeface="TH SarabunPSK" pitchFamily="34" charset="-34"/>
              </a:rPr>
              <a:t>#5.1</a:t>
            </a:r>
            <a:endParaRPr lang="th-TH" sz="10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49" name="TextBox 348"/>
          <p:cNvSpPr txBox="1"/>
          <p:nvPr/>
        </p:nvSpPr>
        <p:spPr>
          <a:xfrm>
            <a:off x="640293" y="4157673"/>
            <a:ext cx="425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H SarabunPSK" pitchFamily="34" charset="-34"/>
                <a:cs typeface="TH SarabunPSK" pitchFamily="34" charset="-34"/>
              </a:rPr>
              <a:t>#6.1</a:t>
            </a:r>
            <a:endParaRPr lang="th-TH" sz="10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50" name="TextBox 349"/>
          <p:cNvSpPr txBox="1"/>
          <p:nvPr/>
        </p:nvSpPr>
        <p:spPr>
          <a:xfrm>
            <a:off x="640293" y="4785032"/>
            <a:ext cx="4118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H SarabunPSK" pitchFamily="34" charset="-34"/>
                <a:cs typeface="TH SarabunPSK" pitchFamily="34" charset="-34"/>
              </a:rPr>
              <a:t>#7.1</a:t>
            </a:r>
            <a:endParaRPr lang="th-TH" sz="10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51" name="TextBox 350"/>
          <p:cNvSpPr txBox="1"/>
          <p:nvPr/>
        </p:nvSpPr>
        <p:spPr>
          <a:xfrm>
            <a:off x="640294" y="5492260"/>
            <a:ext cx="3222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H SarabunPSK" pitchFamily="34" charset="-34"/>
                <a:cs typeface="TH SarabunPSK" pitchFamily="34" charset="-34"/>
              </a:rPr>
              <a:t>#8</a:t>
            </a:r>
            <a:endParaRPr lang="th-TH" sz="10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52" name="TextBox 351"/>
          <p:cNvSpPr txBox="1"/>
          <p:nvPr/>
        </p:nvSpPr>
        <p:spPr>
          <a:xfrm>
            <a:off x="640294" y="5746182"/>
            <a:ext cx="3222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H SarabunPSK" pitchFamily="34" charset="-34"/>
                <a:cs typeface="TH SarabunPSK" pitchFamily="34" charset="-34"/>
              </a:rPr>
              <a:t>#9</a:t>
            </a:r>
            <a:endParaRPr lang="th-TH" sz="10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640294" y="6013780"/>
            <a:ext cx="4252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H SarabunPSK" pitchFamily="34" charset="-34"/>
                <a:cs typeface="TH SarabunPSK" pitchFamily="34" charset="-34"/>
              </a:rPr>
              <a:t>#10</a:t>
            </a:r>
            <a:endParaRPr lang="th-TH" sz="10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54" name="TextBox 353"/>
          <p:cNvSpPr txBox="1"/>
          <p:nvPr/>
        </p:nvSpPr>
        <p:spPr>
          <a:xfrm>
            <a:off x="640294" y="6282198"/>
            <a:ext cx="4252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H SarabunPSK" pitchFamily="34" charset="-34"/>
                <a:cs typeface="TH SarabunPSK" pitchFamily="34" charset="-34"/>
              </a:rPr>
              <a:t>#11</a:t>
            </a:r>
            <a:endParaRPr lang="th-TH" sz="10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55" name="TextBox 354"/>
          <p:cNvSpPr txBox="1"/>
          <p:nvPr/>
        </p:nvSpPr>
        <p:spPr>
          <a:xfrm>
            <a:off x="640293" y="6547390"/>
            <a:ext cx="4252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H SarabunPSK" pitchFamily="34" charset="-34"/>
                <a:cs typeface="TH SarabunPSK" pitchFamily="34" charset="-34"/>
              </a:rPr>
              <a:t>#12</a:t>
            </a:r>
            <a:endParaRPr lang="th-TH" sz="10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56" name="TextBox 355"/>
          <p:cNvSpPr txBox="1"/>
          <p:nvPr/>
        </p:nvSpPr>
        <p:spPr>
          <a:xfrm>
            <a:off x="644662" y="6814069"/>
            <a:ext cx="4252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H SarabunPSK" pitchFamily="34" charset="-34"/>
                <a:cs typeface="TH SarabunPSK" pitchFamily="34" charset="-34"/>
              </a:rPr>
              <a:t>#13</a:t>
            </a:r>
            <a:endParaRPr lang="th-TH" sz="1000" b="1" dirty="0">
              <a:latin typeface="TH SarabunPSK" pitchFamily="34" charset="-34"/>
              <a:cs typeface="TH SarabunPSK" pitchFamily="34" charset="-34"/>
            </a:endParaRPr>
          </a:p>
        </p:txBody>
      </p:sp>
      <p:cxnSp>
        <p:nvCxnSpPr>
          <p:cNvPr id="194" name="Straight Connector 164">
            <a:extLst>
              <a:ext uri="{FF2B5EF4-FFF2-40B4-BE49-F238E27FC236}">
                <a16:creationId xmlns:a16="http://schemas.microsoft.com/office/drawing/2014/main" id="{B6A13C94-8847-4872-BEFB-8B90C58824DE}"/>
              </a:ext>
            </a:extLst>
          </p:cNvPr>
          <p:cNvCxnSpPr>
            <a:cxnSpLocks/>
          </p:cNvCxnSpPr>
          <p:nvPr/>
        </p:nvCxnSpPr>
        <p:spPr>
          <a:xfrm flipV="1">
            <a:off x="2507655" y="3145250"/>
            <a:ext cx="8658000" cy="1662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" name="OTLSHAPE_T_2a2b57480c9343eab1908bfe0f960fbe_Title">
            <a:extLst>
              <a:ext uri="{FF2B5EF4-FFF2-40B4-BE49-F238E27FC236}">
                <a16:creationId xmlns:a16="http://schemas.microsoft.com/office/drawing/2014/main" id="{9680CF63-C45E-4E61-9A4D-E39EE280267A}"/>
              </a:ext>
            </a:extLst>
          </p:cNvPr>
          <p:cNvSpPr txBox="1"/>
          <p:nvPr>
            <p:custDataLst>
              <p:tags r:id="rId115"/>
            </p:custDataLst>
          </p:nvPr>
        </p:nvSpPr>
        <p:spPr>
          <a:xfrm>
            <a:off x="1048974" y="3068081"/>
            <a:ext cx="1151665" cy="16927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h-TH" sz="1100" b="1" spc="-6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วางแผนการทำงาน</a:t>
            </a:r>
            <a:r>
              <a:rPr lang="en-US" sz="1100" b="1" spc="-6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1100" b="1" spc="-6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ระยะที่</a:t>
            </a:r>
            <a:r>
              <a:rPr lang="en-US" sz="1100" b="1" spc="-6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 2</a:t>
            </a:r>
            <a:endParaRPr lang="th-TH" sz="1100" b="1" spc="-6" dirty="0">
              <a:solidFill>
                <a:schemeClr val="dk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97" name="OTLSHAPE_T_2a2b57480c9343eab1908bfe0f960fbe_Shape">
            <a:extLst>
              <a:ext uri="{FF2B5EF4-FFF2-40B4-BE49-F238E27FC236}">
                <a16:creationId xmlns:a16="http://schemas.microsoft.com/office/drawing/2014/main" id="{A9485E2F-6FC7-463B-8A9C-AA55A726220D}"/>
              </a:ext>
            </a:extLst>
          </p:cNvPr>
          <p:cNvSpPr/>
          <p:nvPr>
            <p:custDataLst>
              <p:tags r:id="rId116"/>
            </p:custDataLst>
          </p:nvPr>
        </p:nvSpPr>
        <p:spPr>
          <a:xfrm>
            <a:off x="5843653" y="3041516"/>
            <a:ext cx="404728" cy="203200"/>
          </a:xfrm>
          <a:prstGeom prst="round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99" name="TextBox 346">
            <a:extLst>
              <a:ext uri="{FF2B5EF4-FFF2-40B4-BE49-F238E27FC236}">
                <a16:creationId xmlns:a16="http://schemas.microsoft.com/office/drawing/2014/main" id="{57A1BF4B-5B2F-4F64-AC7A-E52F809412B1}"/>
              </a:ext>
            </a:extLst>
          </p:cNvPr>
          <p:cNvSpPr txBox="1"/>
          <p:nvPr/>
        </p:nvSpPr>
        <p:spPr>
          <a:xfrm>
            <a:off x="640295" y="3040783"/>
            <a:ext cx="425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H SarabunPSK" pitchFamily="34" charset="-34"/>
                <a:cs typeface="TH SarabunPSK" pitchFamily="34" charset="-34"/>
              </a:rPr>
              <a:t>#4.2</a:t>
            </a:r>
            <a:endParaRPr lang="th-TH" sz="1000" b="1" dirty="0">
              <a:latin typeface="TH SarabunPSK" pitchFamily="34" charset="-34"/>
              <a:cs typeface="TH SarabunPSK" pitchFamily="34" charset="-34"/>
            </a:endParaRPr>
          </a:p>
        </p:txBody>
      </p:sp>
      <p:cxnSp>
        <p:nvCxnSpPr>
          <p:cNvPr id="201" name="Straight Connector 164">
            <a:extLst>
              <a:ext uri="{FF2B5EF4-FFF2-40B4-BE49-F238E27FC236}">
                <a16:creationId xmlns:a16="http://schemas.microsoft.com/office/drawing/2014/main" id="{0FA1F66B-4D85-415A-BE55-4ED10D0B5982}"/>
              </a:ext>
            </a:extLst>
          </p:cNvPr>
          <p:cNvCxnSpPr/>
          <p:nvPr/>
        </p:nvCxnSpPr>
        <p:spPr>
          <a:xfrm flipV="1">
            <a:off x="2507655" y="3391432"/>
            <a:ext cx="8658000" cy="1673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OTLSHAPE_T_2a2b57480c9343eab1908bfe0f960fbe_Title">
            <a:extLst>
              <a:ext uri="{FF2B5EF4-FFF2-40B4-BE49-F238E27FC236}">
                <a16:creationId xmlns:a16="http://schemas.microsoft.com/office/drawing/2014/main" id="{3C0F15C4-3F14-4D18-9F58-26D121354447}"/>
              </a:ext>
            </a:extLst>
          </p:cNvPr>
          <p:cNvSpPr txBox="1"/>
          <p:nvPr>
            <p:custDataLst>
              <p:tags r:id="rId117"/>
            </p:custDataLst>
          </p:nvPr>
        </p:nvSpPr>
        <p:spPr>
          <a:xfrm>
            <a:off x="1048971" y="3311426"/>
            <a:ext cx="1198826" cy="16927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h-TH" sz="1100" b="1" spc="-6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วางแผนการทำงาน</a:t>
            </a:r>
            <a:r>
              <a:rPr lang="en-US" sz="1100" b="1" spc="-6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1100" b="1" spc="-6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ระยะที่</a:t>
            </a:r>
            <a:r>
              <a:rPr lang="en-US" sz="1100" b="1" spc="-6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 3</a:t>
            </a:r>
            <a:endParaRPr lang="th-TH" sz="1100" b="1" spc="-6" dirty="0">
              <a:solidFill>
                <a:schemeClr val="dk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06" name="OTLSHAPE_T_2a2b57480c9343eab1908bfe0f960fbe_Shape">
            <a:extLst>
              <a:ext uri="{FF2B5EF4-FFF2-40B4-BE49-F238E27FC236}">
                <a16:creationId xmlns:a16="http://schemas.microsoft.com/office/drawing/2014/main" id="{7A029256-5B3E-49B6-99F1-6947339BEF2D}"/>
              </a:ext>
            </a:extLst>
          </p:cNvPr>
          <p:cNvSpPr/>
          <p:nvPr>
            <p:custDataLst>
              <p:tags r:id="rId118"/>
            </p:custDataLst>
          </p:nvPr>
        </p:nvSpPr>
        <p:spPr>
          <a:xfrm>
            <a:off x="7522398" y="3294369"/>
            <a:ext cx="404728" cy="203200"/>
          </a:xfrm>
          <a:prstGeom prst="round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07" name="TextBox 346">
            <a:extLst>
              <a:ext uri="{FF2B5EF4-FFF2-40B4-BE49-F238E27FC236}">
                <a16:creationId xmlns:a16="http://schemas.microsoft.com/office/drawing/2014/main" id="{2EAB0176-C338-4C64-8176-456E4013D0EB}"/>
              </a:ext>
            </a:extLst>
          </p:cNvPr>
          <p:cNvSpPr txBox="1"/>
          <p:nvPr/>
        </p:nvSpPr>
        <p:spPr>
          <a:xfrm>
            <a:off x="640295" y="3286966"/>
            <a:ext cx="497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H SarabunPSK" pitchFamily="34" charset="-34"/>
                <a:cs typeface="TH SarabunPSK" pitchFamily="34" charset="-34"/>
              </a:rPr>
              <a:t>#4.3</a:t>
            </a:r>
            <a:endParaRPr lang="th-TH" sz="1000" b="1" dirty="0">
              <a:latin typeface="TH SarabunPSK" pitchFamily="34" charset="-34"/>
              <a:cs typeface="TH SarabunPSK" pitchFamily="34" charset="-34"/>
            </a:endParaRPr>
          </a:p>
        </p:txBody>
      </p:sp>
      <p:cxnSp>
        <p:nvCxnSpPr>
          <p:cNvPr id="208" name="Straight Connector 166">
            <a:extLst>
              <a:ext uri="{FF2B5EF4-FFF2-40B4-BE49-F238E27FC236}">
                <a16:creationId xmlns:a16="http://schemas.microsoft.com/office/drawing/2014/main" id="{5FC76EBB-D4EC-4D4C-A6EB-EFBA2D80BF36}"/>
              </a:ext>
            </a:extLst>
          </p:cNvPr>
          <p:cNvCxnSpPr>
            <a:cxnSpLocks/>
          </p:cNvCxnSpPr>
          <p:nvPr/>
        </p:nvCxnSpPr>
        <p:spPr>
          <a:xfrm>
            <a:off x="2507655" y="3844315"/>
            <a:ext cx="8658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9" name="OTLSHAPE_T_f737ea1a5da242778c049e118c1499bb_Title">
            <a:extLst>
              <a:ext uri="{FF2B5EF4-FFF2-40B4-BE49-F238E27FC236}">
                <a16:creationId xmlns:a16="http://schemas.microsoft.com/office/drawing/2014/main" id="{AD910C61-FE3E-480D-91AD-1B5E7A7DDBE8}"/>
              </a:ext>
            </a:extLst>
          </p:cNvPr>
          <p:cNvSpPr txBox="1"/>
          <p:nvPr>
            <p:custDataLst>
              <p:tags r:id="rId119"/>
            </p:custDataLst>
          </p:nvPr>
        </p:nvSpPr>
        <p:spPr>
          <a:xfrm>
            <a:off x="1072589" y="3769358"/>
            <a:ext cx="1047157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h-TH" sz="1100" b="1" spc="-6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พัฒนาระบบ</a:t>
            </a:r>
            <a:r>
              <a:rPr lang="en-US" sz="1100" b="1" spc="-6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1100" b="1" spc="-6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ระยะที่</a:t>
            </a:r>
            <a:r>
              <a:rPr lang="en-US" sz="1100" b="1" spc="-6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 2</a:t>
            </a:r>
            <a:endParaRPr lang="th-TH" sz="1100" b="1" spc="-6" dirty="0">
              <a:solidFill>
                <a:schemeClr val="dk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31" name="OTLSHAPE_T_f737ea1a5da242778c049e118c1499bb_Shape">
            <a:extLst>
              <a:ext uri="{FF2B5EF4-FFF2-40B4-BE49-F238E27FC236}">
                <a16:creationId xmlns:a16="http://schemas.microsoft.com/office/drawing/2014/main" id="{75C72F2A-CB3A-4056-8D2C-3D62CCDEB57B}"/>
              </a:ext>
            </a:extLst>
          </p:cNvPr>
          <p:cNvSpPr/>
          <p:nvPr>
            <p:custDataLst>
              <p:tags r:id="rId120"/>
            </p:custDataLst>
          </p:nvPr>
        </p:nvSpPr>
        <p:spPr>
          <a:xfrm>
            <a:off x="6248380" y="3754105"/>
            <a:ext cx="404728" cy="203200"/>
          </a:xfrm>
          <a:prstGeom prst="round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33" name="TextBox 347">
            <a:extLst>
              <a:ext uri="{FF2B5EF4-FFF2-40B4-BE49-F238E27FC236}">
                <a16:creationId xmlns:a16="http://schemas.microsoft.com/office/drawing/2014/main" id="{AC29613E-519A-446F-AB6F-0B698234560A}"/>
              </a:ext>
            </a:extLst>
          </p:cNvPr>
          <p:cNvSpPr txBox="1"/>
          <p:nvPr/>
        </p:nvSpPr>
        <p:spPr>
          <a:xfrm>
            <a:off x="640294" y="3733777"/>
            <a:ext cx="425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H SarabunPSK" pitchFamily="34" charset="-34"/>
                <a:cs typeface="TH SarabunPSK" pitchFamily="34" charset="-34"/>
              </a:rPr>
              <a:t>#5.2</a:t>
            </a:r>
            <a:endParaRPr lang="th-TH" sz="1000" b="1" dirty="0">
              <a:latin typeface="TH SarabunPSK" pitchFamily="34" charset="-34"/>
              <a:cs typeface="TH SarabunPSK" pitchFamily="34" charset="-34"/>
            </a:endParaRPr>
          </a:p>
        </p:txBody>
      </p:sp>
      <p:cxnSp>
        <p:nvCxnSpPr>
          <p:cNvPr id="234" name="Straight Connector 166">
            <a:extLst>
              <a:ext uri="{FF2B5EF4-FFF2-40B4-BE49-F238E27FC236}">
                <a16:creationId xmlns:a16="http://schemas.microsoft.com/office/drawing/2014/main" id="{112736B4-9315-4E62-AAD0-F8E6BEDCD4B8}"/>
              </a:ext>
            </a:extLst>
          </p:cNvPr>
          <p:cNvCxnSpPr>
            <a:cxnSpLocks/>
          </p:cNvCxnSpPr>
          <p:nvPr/>
        </p:nvCxnSpPr>
        <p:spPr>
          <a:xfrm>
            <a:off x="2507655" y="4053704"/>
            <a:ext cx="8658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6" name="OTLSHAPE_T_f737ea1a5da242778c049e118c1499bb_Title">
            <a:extLst>
              <a:ext uri="{FF2B5EF4-FFF2-40B4-BE49-F238E27FC236}">
                <a16:creationId xmlns:a16="http://schemas.microsoft.com/office/drawing/2014/main" id="{AAD4EA72-44EA-44CA-A646-3F7D01B648D5}"/>
              </a:ext>
            </a:extLst>
          </p:cNvPr>
          <p:cNvSpPr txBox="1"/>
          <p:nvPr>
            <p:custDataLst>
              <p:tags r:id="rId121"/>
            </p:custDataLst>
          </p:nvPr>
        </p:nvSpPr>
        <p:spPr>
          <a:xfrm>
            <a:off x="1066239" y="3978747"/>
            <a:ext cx="1065899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h-TH" sz="1100" b="1" spc="-6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พัฒนาระบบ</a:t>
            </a:r>
            <a:r>
              <a:rPr lang="en-US" sz="1100" b="1" spc="-6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1100" b="1" spc="-6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ระยะที่</a:t>
            </a:r>
            <a:r>
              <a:rPr lang="en-US" sz="1100" b="1" spc="-6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 3</a:t>
            </a:r>
            <a:endParaRPr lang="th-TH" sz="1100" b="1" spc="-6" dirty="0">
              <a:solidFill>
                <a:schemeClr val="dk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38" name="OTLSHAPE_T_f737ea1a5da242778c049e118c1499bb_Shape">
            <a:extLst>
              <a:ext uri="{FF2B5EF4-FFF2-40B4-BE49-F238E27FC236}">
                <a16:creationId xmlns:a16="http://schemas.microsoft.com/office/drawing/2014/main" id="{FE5A63AB-31DF-40DF-BC84-971DA6716C8F}"/>
              </a:ext>
            </a:extLst>
          </p:cNvPr>
          <p:cNvSpPr/>
          <p:nvPr>
            <p:custDataLst>
              <p:tags r:id="rId122"/>
            </p:custDataLst>
          </p:nvPr>
        </p:nvSpPr>
        <p:spPr>
          <a:xfrm>
            <a:off x="7920775" y="3936508"/>
            <a:ext cx="404728" cy="203200"/>
          </a:xfrm>
          <a:prstGeom prst="round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39" name="TextBox 347">
            <a:extLst>
              <a:ext uri="{FF2B5EF4-FFF2-40B4-BE49-F238E27FC236}">
                <a16:creationId xmlns:a16="http://schemas.microsoft.com/office/drawing/2014/main" id="{3FED8F48-1750-4AEE-A3EE-E748204A7FF4}"/>
              </a:ext>
            </a:extLst>
          </p:cNvPr>
          <p:cNvSpPr txBox="1"/>
          <p:nvPr/>
        </p:nvSpPr>
        <p:spPr>
          <a:xfrm>
            <a:off x="633944" y="3943166"/>
            <a:ext cx="425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H SarabunPSK" pitchFamily="34" charset="-34"/>
                <a:cs typeface="TH SarabunPSK" pitchFamily="34" charset="-34"/>
              </a:rPr>
              <a:t>#5.3</a:t>
            </a:r>
            <a:endParaRPr lang="th-TH" sz="1000" b="1" dirty="0">
              <a:latin typeface="TH SarabunPSK" pitchFamily="34" charset="-34"/>
              <a:cs typeface="TH SarabunPSK" pitchFamily="34" charset="-34"/>
            </a:endParaRPr>
          </a:p>
        </p:txBody>
      </p:sp>
      <p:cxnSp>
        <p:nvCxnSpPr>
          <p:cNvPr id="240" name="Straight Connector 167">
            <a:extLst>
              <a:ext uri="{FF2B5EF4-FFF2-40B4-BE49-F238E27FC236}">
                <a16:creationId xmlns:a16="http://schemas.microsoft.com/office/drawing/2014/main" id="{F1FE956E-4A53-4AC3-A0B4-E26189BB5DBA}"/>
              </a:ext>
            </a:extLst>
          </p:cNvPr>
          <p:cNvCxnSpPr/>
          <p:nvPr/>
        </p:nvCxnSpPr>
        <p:spPr>
          <a:xfrm flipV="1">
            <a:off x="2507655" y="4480795"/>
            <a:ext cx="8658000" cy="1673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2" name="OTLSHAPE_T_1b00e6acff294a0cb7213ed3258aa649_Title">
            <a:extLst>
              <a:ext uri="{FF2B5EF4-FFF2-40B4-BE49-F238E27FC236}">
                <a16:creationId xmlns:a16="http://schemas.microsoft.com/office/drawing/2014/main" id="{C25B262A-B678-48D8-8F56-F91C96EFAAE8}"/>
              </a:ext>
            </a:extLst>
          </p:cNvPr>
          <p:cNvSpPr txBox="1"/>
          <p:nvPr>
            <p:custDataLst>
              <p:tags r:id="rId123"/>
            </p:custDataLst>
          </p:nvPr>
        </p:nvSpPr>
        <p:spPr>
          <a:xfrm>
            <a:off x="1059302" y="4408792"/>
            <a:ext cx="947207" cy="16927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h-TH" sz="1100" b="1" spc="-24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ทดสอบระบบ</a:t>
            </a:r>
            <a:r>
              <a:rPr lang="en-US" sz="1100" b="1" spc="-24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1100" b="1" spc="-6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ระยะที่</a:t>
            </a:r>
            <a:r>
              <a:rPr lang="en-US" sz="1100" b="1" spc="-6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 2</a:t>
            </a:r>
            <a:endParaRPr lang="th-TH" sz="1100" b="1" spc="-24" dirty="0">
              <a:solidFill>
                <a:schemeClr val="dk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43" name="OTLSHAPE_T_1b00e6acff294a0cb7213ed3258aa649_Shape">
            <a:extLst>
              <a:ext uri="{FF2B5EF4-FFF2-40B4-BE49-F238E27FC236}">
                <a16:creationId xmlns:a16="http://schemas.microsoft.com/office/drawing/2014/main" id="{EB0D6FC6-7F3C-402C-B2DC-D7395B8C34B2}"/>
              </a:ext>
            </a:extLst>
          </p:cNvPr>
          <p:cNvSpPr/>
          <p:nvPr>
            <p:custDataLst>
              <p:tags r:id="rId124"/>
            </p:custDataLst>
          </p:nvPr>
        </p:nvSpPr>
        <p:spPr>
          <a:xfrm>
            <a:off x="6647381" y="4387107"/>
            <a:ext cx="404728" cy="203200"/>
          </a:xfrm>
          <a:prstGeom prst="round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45" name="TextBox 348">
            <a:extLst>
              <a:ext uri="{FF2B5EF4-FFF2-40B4-BE49-F238E27FC236}">
                <a16:creationId xmlns:a16="http://schemas.microsoft.com/office/drawing/2014/main" id="{963DAADA-EE88-45B7-9747-475E5D24DF35}"/>
              </a:ext>
            </a:extLst>
          </p:cNvPr>
          <p:cNvSpPr txBox="1"/>
          <p:nvPr/>
        </p:nvSpPr>
        <p:spPr>
          <a:xfrm>
            <a:off x="640293" y="4360433"/>
            <a:ext cx="425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H SarabunPSK" pitchFamily="34" charset="-34"/>
                <a:cs typeface="TH SarabunPSK" pitchFamily="34" charset="-34"/>
              </a:rPr>
              <a:t>#6.2</a:t>
            </a:r>
            <a:endParaRPr lang="th-TH" sz="1000" b="1" dirty="0">
              <a:latin typeface="TH SarabunPSK" pitchFamily="34" charset="-34"/>
              <a:cs typeface="TH SarabunPSK" pitchFamily="34" charset="-34"/>
            </a:endParaRPr>
          </a:p>
        </p:txBody>
      </p:sp>
      <p:cxnSp>
        <p:nvCxnSpPr>
          <p:cNvPr id="246" name="Straight Connector 167">
            <a:extLst>
              <a:ext uri="{FF2B5EF4-FFF2-40B4-BE49-F238E27FC236}">
                <a16:creationId xmlns:a16="http://schemas.microsoft.com/office/drawing/2014/main" id="{5E86E30D-7FC5-462C-9CAB-FFD706D5381F}"/>
              </a:ext>
            </a:extLst>
          </p:cNvPr>
          <p:cNvCxnSpPr/>
          <p:nvPr/>
        </p:nvCxnSpPr>
        <p:spPr>
          <a:xfrm flipV="1">
            <a:off x="2507655" y="4691144"/>
            <a:ext cx="8658000" cy="1673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8" name="OTLSHAPE_T_1b00e6acff294a0cb7213ed3258aa649_Title">
            <a:extLst>
              <a:ext uri="{FF2B5EF4-FFF2-40B4-BE49-F238E27FC236}">
                <a16:creationId xmlns:a16="http://schemas.microsoft.com/office/drawing/2014/main" id="{39CDFB4D-0FB6-4324-B5B7-6E03E2932AF7}"/>
              </a:ext>
            </a:extLst>
          </p:cNvPr>
          <p:cNvSpPr txBox="1"/>
          <p:nvPr>
            <p:custDataLst>
              <p:tags r:id="rId125"/>
            </p:custDataLst>
          </p:nvPr>
        </p:nvSpPr>
        <p:spPr>
          <a:xfrm>
            <a:off x="1059302" y="4619141"/>
            <a:ext cx="947207" cy="16927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h-TH" sz="1100" b="1" spc="-24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ทดสอบระบบ</a:t>
            </a:r>
            <a:r>
              <a:rPr lang="en-US" sz="1100" b="1" spc="-24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1100" b="1" spc="-6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ระยะที่</a:t>
            </a:r>
            <a:r>
              <a:rPr lang="en-US" sz="1100" b="1" spc="-6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 3</a:t>
            </a:r>
            <a:endParaRPr lang="th-TH" sz="1100" b="1" spc="-24" dirty="0">
              <a:solidFill>
                <a:schemeClr val="dk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50" name="OTLSHAPE_T_1b00e6acff294a0cb7213ed3258aa649_Shape">
            <a:extLst>
              <a:ext uri="{FF2B5EF4-FFF2-40B4-BE49-F238E27FC236}">
                <a16:creationId xmlns:a16="http://schemas.microsoft.com/office/drawing/2014/main" id="{458DADAA-9AD4-46A5-AB3C-B5B11DC54A64}"/>
              </a:ext>
            </a:extLst>
          </p:cNvPr>
          <p:cNvSpPr/>
          <p:nvPr>
            <p:custDataLst>
              <p:tags r:id="rId126"/>
            </p:custDataLst>
          </p:nvPr>
        </p:nvSpPr>
        <p:spPr>
          <a:xfrm>
            <a:off x="8301373" y="4565834"/>
            <a:ext cx="404728" cy="203200"/>
          </a:xfrm>
          <a:prstGeom prst="round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51" name="TextBox 348">
            <a:extLst>
              <a:ext uri="{FF2B5EF4-FFF2-40B4-BE49-F238E27FC236}">
                <a16:creationId xmlns:a16="http://schemas.microsoft.com/office/drawing/2014/main" id="{F0639BE9-2534-49C9-B4EB-3BD7496947B5}"/>
              </a:ext>
            </a:extLst>
          </p:cNvPr>
          <p:cNvSpPr txBox="1"/>
          <p:nvPr/>
        </p:nvSpPr>
        <p:spPr>
          <a:xfrm>
            <a:off x="640293" y="4570782"/>
            <a:ext cx="425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H SarabunPSK" pitchFamily="34" charset="-34"/>
                <a:cs typeface="TH SarabunPSK" pitchFamily="34" charset="-34"/>
              </a:rPr>
              <a:t>#6.3</a:t>
            </a:r>
            <a:endParaRPr lang="th-TH" sz="1000" b="1" dirty="0">
              <a:latin typeface="TH SarabunPSK" pitchFamily="34" charset="-34"/>
              <a:cs typeface="TH SarabunPSK" pitchFamily="34" charset="-34"/>
            </a:endParaRPr>
          </a:p>
        </p:txBody>
      </p:sp>
      <p:cxnSp>
        <p:nvCxnSpPr>
          <p:cNvPr id="252" name="Straight Connector 168">
            <a:extLst>
              <a:ext uri="{FF2B5EF4-FFF2-40B4-BE49-F238E27FC236}">
                <a16:creationId xmlns:a16="http://schemas.microsoft.com/office/drawing/2014/main" id="{052CA3D2-CD08-4102-BFC1-5BEF36021B09}"/>
              </a:ext>
            </a:extLst>
          </p:cNvPr>
          <p:cNvCxnSpPr/>
          <p:nvPr/>
        </p:nvCxnSpPr>
        <p:spPr>
          <a:xfrm flipV="1">
            <a:off x="2507655" y="5162269"/>
            <a:ext cx="8658000" cy="1673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4" name="OTLSHAPE_T_f185f654f2c04289a3f6cb60483c1884_Title">
            <a:extLst>
              <a:ext uri="{FF2B5EF4-FFF2-40B4-BE49-F238E27FC236}">
                <a16:creationId xmlns:a16="http://schemas.microsoft.com/office/drawing/2014/main" id="{822BA6F8-B65D-4E32-9B10-5A575C19670E}"/>
              </a:ext>
            </a:extLst>
          </p:cNvPr>
          <p:cNvSpPr txBox="1"/>
          <p:nvPr>
            <p:custDataLst>
              <p:tags r:id="rId127"/>
            </p:custDataLst>
          </p:nvPr>
        </p:nvSpPr>
        <p:spPr>
          <a:xfrm>
            <a:off x="1063590" y="5088100"/>
            <a:ext cx="814855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h-TH" sz="1100" b="1" spc="-6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ประเมินผล</a:t>
            </a:r>
            <a:r>
              <a:rPr lang="en-US" sz="1100" b="1" spc="-6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1100" b="1" spc="-6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ระยะที่</a:t>
            </a:r>
            <a:r>
              <a:rPr lang="en-US" sz="1100" b="1" spc="-6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 2</a:t>
            </a:r>
            <a:endParaRPr lang="th-TH" sz="1100" b="1" spc="-6" dirty="0">
              <a:solidFill>
                <a:schemeClr val="dk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55" name="OTLSHAPE_T_f185f654f2c04289a3f6cb60483c1884_Shape">
            <a:extLst>
              <a:ext uri="{FF2B5EF4-FFF2-40B4-BE49-F238E27FC236}">
                <a16:creationId xmlns:a16="http://schemas.microsoft.com/office/drawing/2014/main" id="{BA39350D-3416-409C-A1BD-F829D813E12F}"/>
              </a:ext>
            </a:extLst>
          </p:cNvPr>
          <p:cNvSpPr/>
          <p:nvPr>
            <p:custDataLst>
              <p:tags r:id="rId128"/>
            </p:custDataLst>
          </p:nvPr>
        </p:nvSpPr>
        <p:spPr>
          <a:xfrm>
            <a:off x="7052109" y="5043685"/>
            <a:ext cx="404728" cy="203200"/>
          </a:xfrm>
          <a:prstGeom prst="roundRect">
            <a:avLst/>
          </a:prstGeom>
          <a:solidFill>
            <a:srgbClr val="66FFCC"/>
          </a:solidFill>
          <a:ln w="12700" cap="flat" cmpd="sng" algn="ctr">
            <a:noFill/>
            <a:prstDash val="solid"/>
            <a:miter lim="800000"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57" name="TextBox 349">
            <a:extLst>
              <a:ext uri="{FF2B5EF4-FFF2-40B4-BE49-F238E27FC236}">
                <a16:creationId xmlns:a16="http://schemas.microsoft.com/office/drawing/2014/main" id="{2F41EA04-711B-43CF-AD56-5C90F7731E70}"/>
              </a:ext>
            </a:extLst>
          </p:cNvPr>
          <p:cNvSpPr txBox="1"/>
          <p:nvPr/>
        </p:nvSpPr>
        <p:spPr>
          <a:xfrm>
            <a:off x="640293" y="5029544"/>
            <a:ext cx="4252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H SarabunPSK" pitchFamily="34" charset="-34"/>
                <a:cs typeface="TH SarabunPSK" pitchFamily="34" charset="-34"/>
              </a:rPr>
              <a:t>#7.2</a:t>
            </a:r>
            <a:endParaRPr lang="th-TH" sz="1000" b="1" dirty="0">
              <a:latin typeface="TH SarabunPSK" pitchFamily="34" charset="-34"/>
              <a:cs typeface="TH SarabunPSK" pitchFamily="34" charset="-34"/>
            </a:endParaRPr>
          </a:p>
        </p:txBody>
      </p:sp>
      <p:cxnSp>
        <p:nvCxnSpPr>
          <p:cNvPr id="258" name="Straight Connector 168">
            <a:extLst>
              <a:ext uri="{FF2B5EF4-FFF2-40B4-BE49-F238E27FC236}">
                <a16:creationId xmlns:a16="http://schemas.microsoft.com/office/drawing/2014/main" id="{AB09FA9B-CC6C-4E3A-9B09-C16DACE50357}"/>
              </a:ext>
            </a:extLst>
          </p:cNvPr>
          <p:cNvCxnSpPr/>
          <p:nvPr/>
        </p:nvCxnSpPr>
        <p:spPr>
          <a:xfrm flipV="1">
            <a:off x="2507655" y="5382723"/>
            <a:ext cx="8658000" cy="1673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0" name="OTLSHAPE_T_f185f654f2c04289a3f6cb60483c1884_Title">
            <a:extLst>
              <a:ext uri="{FF2B5EF4-FFF2-40B4-BE49-F238E27FC236}">
                <a16:creationId xmlns:a16="http://schemas.microsoft.com/office/drawing/2014/main" id="{79E87C97-50F0-434C-951E-9317B34B78B0}"/>
              </a:ext>
            </a:extLst>
          </p:cNvPr>
          <p:cNvSpPr txBox="1"/>
          <p:nvPr>
            <p:custDataLst>
              <p:tags r:id="rId129"/>
            </p:custDataLst>
          </p:nvPr>
        </p:nvSpPr>
        <p:spPr>
          <a:xfrm>
            <a:off x="1063587" y="5308554"/>
            <a:ext cx="858082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h-TH" sz="1100" b="1" spc="-6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ประเมินผล</a:t>
            </a:r>
            <a:r>
              <a:rPr lang="en-US" sz="1100" b="1" spc="-6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1100" b="1" spc="-6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ระยะที่</a:t>
            </a:r>
            <a:r>
              <a:rPr lang="en-US" sz="1100" b="1" spc="-6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 3</a:t>
            </a:r>
            <a:endParaRPr lang="th-TH" sz="1100" b="1" spc="-6" dirty="0">
              <a:solidFill>
                <a:schemeClr val="dk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62" name="OTLSHAPE_T_f185f654f2c04289a3f6cb60483c1884_Shape">
            <a:extLst>
              <a:ext uri="{FF2B5EF4-FFF2-40B4-BE49-F238E27FC236}">
                <a16:creationId xmlns:a16="http://schemas.microsoft.com/office/drawing/2014/main" id="{2B4E2A19-C66A-41E1-BDB9-F9E13EA0CA9D}"/>
              </a:ext>
            </a:extLst>
          </p:cNvPr>
          <p:cNvSpPr/>
          <p:nvPr>
            <p:custDataLst>
              <p:tags r:id="rId130"/>
            </p:custDataLst>
          </p:nvPr>
        </p:nvSpPr>
        <p:spPr>
          <a:xfrm>
            <a:off x="8730853" y="5270809"/>
            <a:ext cx="404728" cy="203200"/>
          </a:xfrm>
          <a:prstGeom prst="roundRect">
            <a:avLst/>
          </a:prstGeom>
          <a:solidFill>
            <a:srgbClr val="66FFCC"/>
          </a:solidFill>
          <a:ln w="12700" cap="flat" cmpd="sng" algn="ctr">
            <a:noFill/>
            <a:prstDash val="solid"/>
            <a:miter lim="800000"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63" name="TextBox 349">
            <a:extLst>
              <a:ext uri="{FF2B5EF4-FFF2-40B4-BE49-F238E27FC236}">
                <a16:creationId xmlns:a16="http://schemas.microsoft.com/office/drawing/2014/main" id="{93D2775E-A550-4491-8FE8-83782A378FC2}"/>
              </a:ext>
            </a:extLst>
          </p:cNvPr>
          <p:cNvSpPr txBox="1"/>
          <p:nvPr/>
        </p:nvSpPr>
        <p:spPr>
          <a:xfrm>
            <a:off x="640293" y="5280478"/>
            <a:ext cx="418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H SarabunPSK" pitchFamily="34" charset="-34"/>
                <a:cs typeface="TH SarabunPSK" pitchFamily="34" charset="-34"/>
              </a:rPr>
              <a:t>#7.3</a:t>
            </a:r>
            <a:endParaRPr lang="th-TH" sz="1000" b="1" dirty="0">
              <a:latin typeface="TH SarabunPSK" pitchFamily="34" charset="-34"/>
              <a:cs typeface="TH SarabunPSK" pitchFamily="34" charset="-34"/>
            </a:endParaRPr>
          </a:p>
        </p:txBody>
      </p:sp>
      <p:cxnSp>
        <p:nvCxnSpPr>
          <p:cNvPr id="20" name="Straight Connector 19"/>
          <p:cNvCxnSpPr>
            <a:stCxn id="3167" idx="3"/>
            <a:endCxn id="3167" idx="3"/>
          </p:cNvCxnSpPr>
          <p:nvPr/>
        </p:nvCxnSpPr>
        <p:spPr>
          <a:xfrm>
            <a:off x="2841986" y="205715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834398" y="1955974"/>
            <a:ext cx="0" cy="28757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>
            <a:off x="3222936" y="2250783"/>
            <a:ext cx="0" cy="28757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>
            <a:off x="4168698" y="2536082"/>
            <a:ext cx="0" cy="28286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4584907" y="2798238"/>
            <a:ext cx="0" cy="74776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>
            <a:off x="4988333" y="3553953"/>
            <a:ext cx="0" cy="65471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/>
          <p:nvPr/>
        </p:nvCxnSpPr>
        <p:spPr>
          <a:xfrm>
            <a:off x="5394363" y="4208667"/>
            <a:ext cx="0" cy="64419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>
            <a:off x="5783839" y="3029099"/>
            <a:ext cx="2836" cy="1823769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/>
          <p:cNvCxnSpPr/>
          <p:nvPr/>
        </p:nvCxnSpPr>
        <p:spPr>
          <a:xfrm>
            <a:off x="6248380" y="3029099"/>
            <a:ext cx="0" cy="7453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/>
          <p:cNvCxnSpPr/>
          <p:nvPr/>
        </p:nvCxnSpPr>
        <p:spPr>
          <a:xfrm>
            <a:off x="6653108" y="3762982"/>
            <a:ext cx="0" cy="66299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/>
          <p:cNvCxnSpPr/>
          <p:nvPr/>
        </p:nvCxnSpPr>
        <p:spPr>
          <a:xfrm>
            <a:off x="7052109" y="4399768"/>
            <a:ext cx="0" cy="66871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/>
          <p:nvPr/>
        </p:nvCxnSpPr>
        <p:spPr>
          <a:xfrm>
            <a:off x="7455015" y="3286968"/>
            <a:ext cx="0" cy="1799409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/>
          <p:cNvCxnSpPr/>
          <p:nvPr/>
        </p:nvCxnSpPr>
        <p:spPr>
          <a:xfrm>
            <a:off x="7920775" y="3281162"/>
            <a:ext cx="0" cy="66871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/>
          <p:nvPr/>
        </p:nvCxnSpPr>
        <p:spPr>
          <a:xfrm>
            <a:off x="8331364" y="3921591"/>
            <a:ext cx="0" cy="66871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>
            <a:off x="8706101" y="4565834"/>
            <a:ext cx="0" cy="70993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/>
          <p:cNvCxnSpPr/>
          <p:nvPr/>
        </p:nvCxnSpPr>
        <p:spPr>
          <a:xfrm>
            <a:off x="9136965" y="5256417"/>
            <a:ext cx="0" cy="28122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/>
          <p:cNvCxnSpPr/>
          <p:nvPr/>
        </p:nvCxnSpPr>
        <p:spPr>
          <a:xfrm>
            <a:off x="9388562" y="5506345"/>
            <a:ext cx="0" cy="27028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/>
          <p:cNvCxnSpPr/>
          <p:nvPr/>
        </p:nvCxnSpPr>
        <p:spPr>
          <a:xfrm>
            <a:off x="9947362" y="5773368"/>
            <a:ext cx="0" cy="27028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>
            <a:off x="10261606" y="6038289"/>
            <a:ext cx="0" cy="31316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/>
          <p:cNvCxnSpPr/>
          <p:nvPr/>
        </p:nvCxnSpPr>
        <p:spPr>
          <a:xfrm>
            <a:off x="10484347" y="6328213"/>
            <a:ext cx="0" cy="25508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/>
          <p:cNvCxnSpPr/>
          <p:nvPr/>
        </p:nvCxnSpPr>
        <p:spPr>
          <a:xfrm>
            <a:off x="10815142" y="6569050"/>
            <a:ext cx="0" cy="27767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7006713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ASTER" val="__part_0"/>
  <p:tag name="__PART_0" val="eyIkaWQiOiIxIiwiQ3VsdHVyZUluZm9OYW1lIjoidGgtVEgiLCJTdHlsZU5hbWUiOiJSb2FkbWFwIiwiSXNUZW1wbGF0ZSI6ZmFsc2UsIlZlcnNpb24iOnsiJGlkIjoiMiIsIlZlcnNpb24iOiIzLjAuMSIsIk9yaWdpbmFsQXNzZW1ibHlWZXJzaW9uIjoiMy4wOS4wOC4wMCIsIkVkaXRpb24iOiJCYXNpYyIsIklzUGx1c0VkaXRpb24iOmZhbHNlfSwiRWZmZWN0IjoxLCJTdHlsZSI6eyIkaWQiOiIzIiwiVGltZWJhbmRTdHlsZSI6eyIkaWQiOiI0IiwiU2NhbGVNYXJraW5nIjowLCJTaGFwZSI6MTMsIlNoYXBlU3R5bGUiOnsiJGlkIjoiNSIsIk1hcmdpbiI6eyIkaWQiOiI2IiwiVG9wIjowLCJMZWZ0IjoxMCwiUmlnaHQiOjEwLCJCb3R0b20iOjB9LCJQYWRkaW5nIjp7IiRpZCI6IjciLCJUb3AiOjMsIkxlZnQiOjEzLCJSaWdodCI6MTMsIkJvdHRvbSI6M30sIkJhY2tncm91bmQiOnsiJGlkIjoiOCIsIkNvbG9yIjp7IiRpZCI6IjkiLCJBIjoyNTUsIlIiOjE2NSwiRyI6MTY1LCJCIjoxNjV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E5MiwiRyI6ODAsIkIiOjc3fX0sIk1heFdpZHRoIjoiSW5maW5pdHkiLCJNYXhIZWlnaHQiOiJJbmZpbml0eSIsIlNtYXJ0Rm9yZWdyb3VuZElzQWN0aXZlIjpmYWxzZSwiSG9yaXpvbnRhbEFsaWdubWVudCI6MCwiVmVydGljYWxBbGlnbm1lbnQiOjAsIlNtYXJ0Rm9yZWdyb3VuZCI6bnVsbCwiTWFyZ2luIjp7IiRpZCI6IjE3IiwiVG9wIjowLCJMZWZ0IjowLCJSaWdodCI6MjA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xOTIsIkciOjgwLCJCIjo3N319LCJNYXhXaWR0aCI6IkluZmluaXR5IiwiTWF4SGVpZ2h0IjoiSW5maW5pdHkiLCJTbWFydEZvcmVncm91bmRJc0FjdGl2ZSI6ZmFsc2UsIkhvcml6b250YWxBbGlnbm1lbnQiOjAsIlZlcnRpY2FsQWxpZ25tZW50IjowLCJTbWFydEZvcmVncm91bmQiOm51bGwsIk1hcmdpbiI6eyIkaWQiOiIyNSIsIlRvcCI6MCwiTGVmdCI6Mj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I1NSwiRyI6MjU1LCJCIjoyNTV9fSwiTWF4V2lkdGgiOjIwMC4wLCJNYXhIZWlnaHQiOiJJbmZpbml0eSIsIlNtYXJ0Rm9yZWdyb3VuZElzQWN0aXZlIjpmYWxzZSwiSG9yaXpvbnRhbEFsaWdubWVudCI6MCwiVmVydGljYWxBbGlnbm1lbnQiOjEsIlNtYXJ0Rm9yZWdyb3VuZCI6bnVsb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NzcsIlIiOjIzNCwiRyI6MjIsIkIiOjMwfX0sIkFwcGVuZFllYXJPblllYXJDaGFuZ2UiOnRydWUsIkVsYXBzZWRUaW1lRm9ybWF0IjowLCJUb2RheU1hcmtlclBvc2l0aW9uIjowLCJRdWlja1Bvc2l0aW9uIjoxLCJBYnNvbHV0ZVBvc2l0aW9uIjoyNjcuNjI1LCJNYXJnaW4iOnsiJGlkIjoiNDkiLCJUb3AiOjAsIkxlZnQiOjEwLCJSaWdodCI6MTAsIkJvdHRvbSI6MH0sIlBhZGRpbmciOnsiJGlkIjoiNTAiLCJUb3AiOjAsIkxlZnQiOjAsIlJpZ2h0IjowLCJCb3R0b20iOjB9LCJCYWNrZ3JvdW5kIjp7IiRpZCI6IjUxIiwiQ29sb3IiOnsiJGlkIjoiNTIiLCJBIjoyNTUsIlIiOjExNSwiRyI6MTE1LCJCIjoxMTV9fSwiSXNWaXNpYmxlIjp0cnVlLCJXaWR0aCI6MC4wLCJIZWlnaHQiOjAuMCwiQm9yZGVyU3R5bGUiOm51bGwsIlBhcmVudFN0eWxlIjpudWxsfSwiRGVmYXVsdE1pbGVzdG9uZVN0eWxlIjp7IiRpZCI6IjUzIiwiU2hhcGUiOjIsIkNvbm5lY3Rvck1hcmdpbiI6eyIkaWQiOiI1NCIsIlRvcCI6MCwiTGVmdCI6MiwiUmlnaHQiOjIsIkJvdHRvbSI6MH0sIkNvbm5lY3RvclN0eWxlIjp7IiRpZCI6IjU1IiwiTGluZUNvbG9yIjp7IiRpZCI6IjU2IiwiJHR5cGUiOiJOTFJFLkNvbW1vbi5Eb20uU29saWRDb2xvckJydXNoLCBOTFJFLkNvbW1vbiIsIkNvbG9yIjp7IiRpZCI6IjU3IiwiQSI6MjU1LCJSIjoxNjUsIkciOjE2NSwiQiI6MTY1fX0sIkxpbmVXZWlnaHQiOjEuMCwiTGluZVR5cGUiOjAsIlBhcmVudFN0eWxlIjpudWxsfSwiSXNCZWxvd1RpbWViYW5kIjpmYWxzZSwiSGlkZURhdGUiOmZhbHNlLCJTaGFwZVNpemUiOjEsIlNwYWNpbmciOjI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bnVsbCwiSXNWaXNpYmxlIjp0cnVlLCJXaWR0aCI6MTguMCwiSGVpZ2h0IjoyMC4wLCJCb3JkZXJTdHlsZSI6eyIkaWQiOiI2MiIsIkxpbmVDb2xvciI6eyIkaWQiOiI2MyIsIiR0eXBlIjoiTkxSRS5Db21tb24uRG9tLlNvbGlkQ29sb3JCcnVzaCwgTkxSRS5Db21tb24iLCJDb2xvciI6eyIkaWQiOiI2NCIsIkEiOjI1NSwiUiI6MjU1LCJHIjowLCJCIjowfX0sIkxpbmVXZWlnaHQiOjAuMCwiTGluZVR5cGUiOjAsIlBhcmVudFN0eWxlIjpudWxsfSwiUGFyZW50U3R5bGUiOm51bGx9LCJUaXRsZVN0eWxlIjp7IiRpZCI6IjY1IiwiRm9udFNldHRpbmdzIjp7IiRpZCI6IjY2IiwiRm9udFNpemUiOjExLCJGb250TmFtZSI6IkNhbGlicmkiLCJJc0JvbGQiOnRydWUsIklzSXRhbGljIjpmYWxzZSwiSXNVbmRlcmxpbmVkIjpmYWxzZSwiUGFyZW50U3R5bGUiOm51bGx9LCJBdXRvU2l6ZSI6MCwiRm9yZWdyb3VuZCI6eyIkaWQiOiI2NyIsIkNvbG9yIjp7IiRpZCI6IjY4IiwiQSI6MjU1LCJSIjowLCJHIjowLCJCIjowfX0sIk1heFdpZHRoIjoyMDAuMCwiTWF4SGVpZ2h0IjoiSW5maW5pdHkiLCJTbWFydEZvcmVncm91bmRJc0FjdGl2ZSI6ZmFsc2UsIkhvcml6b250YWxBbGlnbm1lbnQiOjAsIlZlcnRpY2FsQWxpZ25tZW50IjowLCJTbWFydEZvcmVncm91bmQiOm51bGwsIk1hcmdpbiI6eyIkaWQiOiI2OSIsIlRvcCI6MCwiTGVmdCI6MCwiUmlnaHQiOjAsIkJvdHRvbSI6MH0sIlBhZGRpbmciOnsiJGlkIjoiNzAiLCJUb3AiOjAsIkxlZnQiOjAsIlJpZ2h0IjowLCJCb3R0b20iOjB9LCJCYWNrZ3JvdW5kIjp7IiRpZCI6IjcxIiwiQ29sb3IiOnsiJHJlZiI6IjIwIn19LCJJc1Zpc2libGUiOnRydWUsIldpZHRoIjowLjAsIkhlaWdodCI6MC4wLCJCb3JkZXJTdHlsZSI6bnVsbCwiUGFyZW50U3R5bGUiOm51bGx9LCJEYXRlU3R5bGUiOnsiJGlkIjoiNzIiLCJGb250U2V0dGluZ3MiOnsiJGlkIjoiNzMiLCJGb250U2l6ZSI6MTAsIkZvbnROYW1lIjoiQ2FsaWJyaSIsIklzQm9sZCI6ZmFsc2UsIklzSXRhbGljIjpmYWxzZSwiSXNVbmRlcmxpbmVkIjpmYWxzZSwiUGFyZW50U3R5bGUiOm51bGx9LCJBdXRvU2l6ZSI6MCwiRm9yZWdyb3VuZCI6eyIkaWQiOiI3NCIsIkNvbG9yIjp7IiRpZCI6Ijc1IiwiQSI6MjU1LCJSIjozMSwiRyI6NzMsIkIiOjEyNn19LCJNYXhXaWR0aCI6MjAwLjAsIk1heEhlaWdodCI6IkluZmluaXR5IiwiU21hcnRGb3JlZ3JvdW5kSXNBY3RpdmUiOmZhbHNlLCJIb3Jpem9udGFsQWxpZ25tZW50IjowLCJWZXJ0aWNhbEFsaWdubWVudCI6MCwiU21hcnRGb3JlZ3JvdW5kIjpudWxsLCJNYXJnaW4iOnsiJGlkIjoiNzYiLCJUb3AiOjAsIkxlZnQiOjAsIlJpZ2h0IjowLCJCb3R0b20iOjB9LCJQYWRkaW5nIjp7IiRpZCI6Ijc3IiwiVG9wIjowLCJMZWZ0IjowLCJSaWdodCI6MCwiQm90dG9tIjowfSwiQmFja2dyb3VuZCI6eyIkaWQiOiI3OCIsIkNvbG9yIjp7IiRyZWYiOiIyMCJ9fSwiSXNWaXNpYmxlIjp0cnVlLCJXaWR0aCI6MC4wLCJIZWlnaHQiOjAuMCwiQm9yZGVyU3R5bGUiOm51bGwsIlBhcmVudFN0eWxlIjpudWxsfSwiRGF0ZUZvcm1hdCI6eyIkaWQiOiI3OSIsIkZvcm1hdFN0cmluZyI6Ik0vZC95eXl5IiwiU2VwYXJhdG9yIjoiLyIsIlVzZUludGVybmF0aW9uYWxEYXRlRm9ybWF0IjpmYWxzZX0sIklzVmlzaWJsZSI6dHJ1ZSwiUGFyZW50U3R5bGUiOm51bGx9LCJEZWZhdWx0VGFza1N0eWxlIjp7IiRpZCI6IjgwIiwiU2hhcGUiOjIsIlNoYXBlVGhpY2tuZXNzIjoxLCJEdXJhdGlvbkZvcm1hdCI6MCwiSW5jbHVkZU5vbldvcmtpbmdEYXlzSW5EdXJhdGlvbiI6ZmFsc2UsIlBlcmNlbnRhZ2VDb21wbGV0ZVN0eWxlIjp7IiRpZCI6IjgxIiwiRm9udFNldHRpbmdzIjp7IiRpZCI6IjgyIiwiRm9udFNpemUiOjEwLCJGb250TmFtZSI6IkNhbGlicmkiLCJJc0JvbGQiOmZhbHNlLCJJc0l0YWxpYyI6ZmFsc2UsIklzVW5kZXJsaW5lZCI6ZmFsc2UsIlBhcmVudFN0eWxlIjpudWxsfSwiQXV0b1NpemUiOjAsIkZvcmVncm91bmQiOnsiJGlkIjoiODMiLCJDb2xvciI6eyIkaWQiOiI4NCIsIkEiOjI1NSwiUiI6MTkyLCJHIjo4MCwiQiI6Nzd9fSwiTWF4V2lkdGgiOjIwMC4wLCJNYXhIZWlnaHQiOiJJbmZpbml0eSIsIlNtYXJ0Rm9yZWdyb3VuZElzQWN0aXZlIjpmYWxzZSwiSG9yaXpvbnRhbEFsaWdubWVudCI6MCwiVmVydGljYWxBbGlnbm1lbnQiOjAsIlNtYXJ0Rm9yZWdyb3VuZCI6bnVsbCwiTWFyZ2luIjp7IiRpZCI6Ijg1IiwiVG9wIjowLCJMZWZ0IjowLCJSaWdodCI6MCwiQm90dG9tIjowfSwiUGFkZGluZyI6eyIkaWQiOiI4NiIsIlRvcCI6MCwiTGVmdCI6MCwiUmlnaHQiOjAsIkJvdHRvbSI6MH0sIkJhY2tncm91bmQiOnsiJGlkIjoiODciLCJDb2xvciI6eyIkcmVmIjoiMjAifX0sIklzVmlzaWJsZSI6dHJ1ZSwiV2lkdGgiOjAuMCwiSGVpZ2h0IjowLjAsIkJvcmRlclN0eWxlIjpudWxsLCJQYXJlbnRTdHlsZSI6bnVsbH0sIkR1cmF0aW9uU3R5bGUiOnsiJGlkIjoiODgiLCJGb250U2V0dGluZ3MiOnsiJGlkIjoiODkiLCJGb250U2l6ZSI6MTAsIkZvbnROYW1lIjoiQ2FsaWJyaSIsIklzQm9sZCI6ZmFsc2UsIklzSXRhbGljIjpmYWxzZSwiSXNVbmRlcmxpbmVkIjpmYWxzZSwiUGFyZW50U3R5bGUiOm51bGx9LCJBdXRvU2l6ZSI6MCwiRm9yZWdyb3VuZCI6eyIkaWQiOiI5MCIsIkNvbG9yIjp7IiRpZCI6IjkxIiwiQSI6MjU1LCJSIjoxOTIsIkciOjgwLCJCIjo3N319LCJNYXhXaWR0aCI6MjAwLjAsIk1heEhlaWdodCI6IkluZmluaXR5IiwiU21hcnRGb3JlZ3JvdW5kSXNBY3RpdmUiOmZhbHNlLCJIb3Jpem9udGFsQWxpZ25tZW50IjowLCJWZXJ0aWNhbEFsaWdubWVudCI6MCwiU21hcnRGb3JlZ3JvdW5kIjpudWxsLCJNYXJnaW4iOnsiJGlkIjoiOTIiLCJUb3AiOjAsIkxlZnQiOjAsIlJpZ2h0IjowLCJCb3R0b20iOjB9LCJQYWRkaW5nIjp7IiRpZCI6IjkzIiwiVG9wIjowLCJMZWZ0IjowLCJSaWdodCI6MCwiQm90dG9tIjowfSwiQmFja2dyb3VuZCI6eyIkaWQiOiI5NCIsIkNvbG9yIjp7IiRyZWYiOiIyMCJ9fSwiSXNWaXNpYmxlIjp0cnVlLCJXaWR0aCI6MC4wLCJIZWlnaHQiOjAuMCwiQm9yZGVyU3R5bGUiOm51bGwsIlBhcmVudFN0eWxlIjpudWxsfSwiSG9yaXpvbnRhbENvbm5lY3RvclN0eWxlIjp7IiRpZCI6Ijk1IiwiTGluZUNvbG9yIjp7IiRpZCI6Ijk2IiwiJHR5cGUiOiJOTFJFLkNvbW1vbi5Eb20uU29saWRDb2xvckJydXNoLCBOTFJFLkNvbW1vbiIsIkNvbG9yIjp7IiRpZCI6Ijk3IiwiQSI6MjU1LCJSIjoyMDQsIkciOjIwNCwiQiI6MjA0fX0sIkxpbmVXZWlnaHQiOjEuMCwiTGluZVR5cGUiOjAsIlBhcmVudFN0eWxlIjpudWxsfSwiVmVydGljYWxDb25uZWN0b3JTdHlsZSI6eyIkaWQiOiI5OCIsIkxpbmVDb2xvciI6eyIkaWQiOiI5OSIsIiR0eXBlIjoiTkxSRS5Db21tb24uRG9tLlNvbGlkQ29sb3JCcnVzaCwgTkxSRS5Db21tb24iLCJDb2xvciI6eyIkaWQiOiIxMDAiLCJBIjoyNTUsIlIiOjIwNCwiRyI6MjA0LCJCIjoyMDR9fSwiTGluZVdlaWdodCI6MC4wLCJMaW5lVHlwZSI6MCwiUGFyZW50U3R5bGUiOm51bGx9LCJNYXJnaW4iOm51bGwsIlN0YXJ0RGF0ZVBvc2l0aW9uIjo0LCJFbmREYXRlUG9zaXRpb24iOjQsIlRpdGxlUG9zaXRpb24iOjIsIkR1cmF0aW9uUG9zaXRpb24iOjYsIlBlcmNlbnRhZ2VDb21wbGV0ZWRQb3NpdGlvbiI6NiwiU3BhY2luZyI6NSwiSXNCZWxvd1RpbWViYW5kIjp0cnVlLCJQZXJjZW50YWdlQ29tcGxldGVTaGFwZU9wYWNpdHkiOjM1LCJTaGFwZVN0eWxlIjp7IiRpZCI6IjEwMSIsIk1hcmdpbiI6eyIkaWQiOiIxMDIiLCJUb3AiOjAsIkxlZnQiOjQsIlJpZ2h0Ijo0LCJCb3R0b20iOjB9LCJQYWRkaW5nIjp7IiRpZCI6IjEwMyIsIlRvcCI6MCwiTGVmdCI6MCwiUmlnaHQiOjAsIkJvdHRvbSI6MH0sIkJhY2tncm91bmQiOm51bGwsIklzVmlzaWJsZSI6dHJ1ZSwiV2lkdGgiOjAuMCwiSGVpZ2h0IjoxNi4wLCJCb3JkZXJTdHlsZSI6eyIkaWQiOiIxMDQiLCJMaW5lQ29sb3IiOnsiJGlkIjoiMTA1IiwiJHR5cGUiOiJOTFJFLkNvbW1vbi5Eb20uU29saWRDb2xvckJydXNoLCBOTFJFLkNvbW1vbiIsIkNvbG9yIjp7IiRpZCI6IjEwNiIsIkEiOjI1NSwiUiI6MjU1LCJHIjowLCJCIjowfX0sIkxpbmVXZWlnaHQiOjAuMCwiTGluZVR5cGUiOjAsIlBhcmVudFN0eWxlIjpudWxsfSwiUGFyZW50U3R5bGUiOm51bGx9LCJUaXRsZVN0eWxlIjp7IiRpZCI6IjEwNyIsIkZvbnRTZXR0aW5ncyI6eyIkaWQiOiIxMDgiLCJGb250U2l6ZSI6MTEsIkZvbnROYW1lIjoiQ2FsaWJyaSIsIklzQm9sZCI6dHJ1ZSwiSXNJdGFsaWMiOmZhbHNlLCJJc1VuZGVybGluZWQiOmZhbHNlLCJQYXJlbnRTdHlsZSI6bnVsbH0sIkF1dG9TaXplIjowLCJGb3JlZ3JvdW5kIjp7IiRpZCI6IjEwOSIsIkNvbG9yIjp7IiRpZCI6IjExMCIsIkEiOjI1NSwiUiI6MCwiRyI6MCwiQiI6MH19LCJNYXhXaWR0aCI6OTYwLjAsIk1heEhlaWdodCI6IkluZmluaXR5IiwiU21hcnRGb3JlZ3JvdW5kSXNBY3RpdmUiOmZhbHNlLCJIb3Jpem9udGFsQWxpZ25tZW50IjoxLCJWZXJ0aWNhbEFsaWdubWVudCI6MCwiU21hcnRGb3JlZ3JvdW5kIjpudWxsLCJNYXJnaW4iOnsiJGlkIjoiMTExIiwiVG9wIjowLCJMZWZ0IjowLCJSaWdodCI6MCwiQm90dG9tIjowfSwiUGFkZGluZyI6eyIkaWQiOiIxMTIiLCJUb3AiOjAsIkxlZnQiOjAsIlJpZ2h0IjowLCJCb3R0b20iOjB9LCJCYWNrZ3JvdW5kIjp7IiRpZCI6IjExMyIsIkNvbG9yIjp7IiRyZWYiOiIyMCJ9fSwiSXNWaXNpYmxlIjp0cnVlLCJXaWR0aCI6MC4wLCJIZWlnaHQiOjAuMCwiQm9yZGVyU3R5bGUiOm51bGwsIlBhcmVudFN0eWxlIjpudWxsfSwiRGF0ZVN0eWxlIjp7IiRpZCI6IjExNCIsIkZvbnRTZXR0aW5ncyI6eyIkaWQiOiIxMTUiLCJGb250U2l6ZSI6MTAsIkZvbnROYW1lIjoiQ2FsaWJyaSIsIklzQm9sZCI6ZmFsc2UsIklzSXRhbGljIjpmYWxzZSwiSXNVbmRlcmxpbmVkIjpmYWxzZSwiUGFyZW50U3R5bGUiOm51bGx9LCJBdXRvU2l6ZSI6MCwiRm9yZWdyb3VuZCI6eyIkaWQiOiIxMTYiLCJDb2xvciI6eyIkaWQiOiIxMTciLCJBIjoyNTUsIlIiOjMxLCJHIjo3MywiQiI6MTI2fX0sIk1heFdpZHRoIjoyMDAuMCwiTWF4SGVpZ2h0IjoiSW5maW5pdHkiLCJTbWFydEZvcmVncm91bmRJc0FjdGl2ZSI6ZmFsc2UsIkhvcml6b250YWxBbGlnbm1lbnQiOjAsIlZlcnRpY2FsQWxpZ25tZW50IjowLCJTbWFydEZvcmVncm91bmQiOm51bGwsIk1hcmdpbiI6eyIkaWQiOiIxMTgiLCJUb3AiOjAsIkxlZnQiOjAsIlJpZ2h0IjowLCJCb3R0b20iOjB9LCJQYWRkaW5nIjp7IiRpZCI6IjExOSIsIlRvcCI6MCwiTGVmdCI6MCwiUmlnaHQiOjAsIkJvdHRvbSI6MH0sIkJhY2tncm91bmQiOnsiJGlkIjoiMTIwIiwiQ29sb3IiOnsiJHJlZiI6IjIwIn19LCJJc1Zpc2libGUiOnRydWUsIldpZHRoIjowLjAsIkhlaWdodCI6MC4wLCJCb3JkZXJTdHlsZSI6bnVsbCwiUGFyZW50U3R5bGUiOm51bGx9LCJEYXRlRm9ybWF0Ijp7IiRpZCI6IjEyMSIsIkZvcm1hdFN0cmluZyI6Ik0vZC95eXl5IiwiU2VwYXJhdG9yIjoiLyIsIlVzZUludGVybmF0aW9uYWxEYXRlRm9ybWF0IjpmYWxzZX0sIklzVmlzaWJsZSI6dHJ1ZSwiUGFyZW50U3R5bGUiOm51bGx9LCJTaG93RWxhcHNlZFRpbWVHcmFkaWVudFN0eWxlIjpmYWxzZX0sIlNjYWxlIjp7IiRpZCI6IjEyMiIsIlN0YXJ0RGF0ZSI6IjIwMTctMDEtMTFUMDA6MDA6MDBaIiwiRW5kRGF0ZSI6IjIwMTctMDQtMzBUMDA6MDA6MDAiLCJGb3JtYXQiOiJkIiwiVHlwZSI6MCwiQXV0b0RhdGVSYW5nZSI6ZmFsc2UsIldvcmtpbmdEYXlzIjozMSwiVG9kYXlNYXJrZXJUZXh0IjoiVG9kYXkiLCJBdXRvU2NhbGVUeXBlIjpmYWxzZX0sIk1pbGVzdG9uZXMiOlt7IiRpZCI6IjEyMyIsIkRhdGUiOiIyMDE3LTAxLTExVDIzOjU5OjU5Ljk5OVoiLCJTdHlsZSI6eyIkaWQiOiIxMjQiLCJTaGFwZSI6MiwiQ29ubmVjdG9yTWFyZ2luIjp7IiRyZWYiOiI1NCJ9LCJDb25uZWN0b3JTdHlsZSI6eyIkaWQiOiIxMjUiLCJMaW5lQ29sb3IiOnsiJGlkIjoiMTI2IiwiJHR5cGUiOiJOTFJFLkNvbW1vbi5Eb20uU29saWRDb2xvckJydXNoLCBOTFJFLkNvbW1vbiIsIkNvbG9yIjp7IiRpZCI6IjEyNyIsIkEiOjEyNywiUiI6MjM3LCJHIjoxMjUsIkIiOjQ5fX0sIkxpbmVXZWlnaHQiOjEuMCwiTGluZVR5cGUiOjAsIlBhcmVudFN0eWxlIjp7IiRyZWYiOiI1NSJ9fSwiSXNCZWxvd1RpbWViYW5kIjpmYWxzZSwiSGlkZURhdGUiOmZhbHNlLCJTaGFwZVNpemUiOjEsIlNwYWNpbmciOjIuMCwiUGFkZGluZyI6eyIkcmVmIjoiNTgifSwiU2hhcGVTdHlsZSI6eyIkaWQiOiIxMjgiLCJNYXJnaW4iOnsiJHJlZiI6IjYwIn0sIlBhZGRpbmciOnsiJHJlZiI6IjYxIn0sIkJhY2tncm91bmQiOnsiJGlkIjoiMTI5IiwiQ29sb3IiOnsiJGlkIjoiMTMwIiwiQSI6MjU1LCJSIjoyMzcsIkciOjEyNSwiQiI6NDl9fSwiSXNWaXNpYmxlIjp0cnVlLCJXaWR0aCI6MTguMCwiSGVpZ2h0IjoyMC4wLCJCb3JkZXJTdHlsZSI6eyIkaWQiOiIxMzEiLCJMaW5lQ29sb3IiOnsiJHJlZiI6IjYzIn0sIkxpbmVXZWlnaHQiOjAuMCwiTGluZVR5cGUiOjAsIlBhcmVudFN0eWxlIjp7IiRyZWYiOiI2MiJ9fSwiUGFyZW50U3R5bGUiOnsiJHJlZiI6IjU5In19LCJUaXRsZVN0eWxlIjp7IiRpZCI6IjEzMiIsIkZvbnRTZXR0aW5ncyI6eyIkaWQiOiIxMzMiLCJGb250U2l6ZSI6MTEsIkZvbnROYW1lIjoiQ2FsaWJyaSIsIklzQm9sZCI6dHJ1ZSwiSXNJdGFsaWMiOmZhbHNlLCJJc1VuZGVybGluZWQiOmZhbHNlLCJQYXJlbnRTdHlsZSI6eyIkcmVmIjoiNjYifX0sIkF1dG9TaXplIjoyLCJGb3JlZ3JvdW5kIjp7IiRyZWYiOiI2NyJ9LCJNYXhXaWR0aCI6ODguMjk4NTgzOTg0Mzc1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xMzQiLCJMaW5lQ29sb3IiOm51bGwsIkxpbmVXZWlnaHQiOjAuMCwiTGluZVR5cGUiOjAsIlBhcmVudFN0eWxlIjpudWxsfSwiUGFyZW50U3R5bGUiOnsiJHJlZiI6IjY1In19LCJEYXRlU3R5bGUiOnsiJGlkIjoiMTM1IiwiRm9udFNldHRpbmdzIjp7IiRpZCI6IjEzNi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zNyIsIkxpbmVDb2xvciI6bnVsbCwiTGluZVdlaWdodCI6MC4wLCJMaW5lVHlwZSI6MCwiUGFyZW50U3R5bGUiOm51bGx9LCJQYXJlbnRTdHlsZSI6eyIkcmVmIjoiNzIifX0sIkRhdGVGb3JtYXQiOnsiJHJlZiI6Ijc5In0sIklzVmlzaWJsZSI6dHJ1ZSwiUGFyZW50U3R5bGUiOnsiJHJlZiI6IjUzIn19LCJQb3NpdGlvbiI6eyJSYXRpbyI6MC4zODA5MzE0Nzk0NTM5MDcsIklzQ3VzdG9tIjp0cnVlfSwiSWQiOiI2Y2NhMmUxYy05YzI2LTRiZTgtODRhYy04MDc0N2NjZjhiZGYiLCJJbXBvcnRJZCI6bnVsbCwiVGl0bGUiOiJQcmVwYXJhdGlvbiBQaGFzZSIsIk5vdGUiOm51bGwsIkh5cGVybGluayI6bnVsbCwiSXNDaGFuZ2VkIjpmYWxzZSwiSXNOZXciOmZhbHNlfSx7IiRpZCI6IjEzOCIsIkRhdGUiOiIyMDE3LTAxLTMxVDIzOjU5OjU5Ljk5OVoiLCJTdHlsZSI6eyIkaWQiOiIxMzkiLCJTaGFwZSI6MiwiQ29ubmVjdG9yTWFyZ2luIjp7IiRyZWYiOiI1NCJ9LCJDb25uZWN0b3JTdHlsZSI6eyIkaWQiOiIxNDAiLCJMaW5lQ29sb3IiOnsiJGlkIjoiMTQxIiwiJHR5cGUiOiJOTFJFLkNvbW1vbi5Eb20uU29saWRDb2xvckJydXNoLCBOTFJFLkNvbW1vbiIsIkNvbG9yIjp7IiRpZCI6IjE0MiIsIkEiOjEyNywiUiI6NDcsIkciOjU0LCJCIjoxNTN9fSwiTGluZVdlaWdodCI6MS4wLCJMaW5lVHlwZSI6MCwiUGFyZW50U3R5bGUiOnsiJHJlZiI6IjU1In19LCJJc0JlbG93VGltZWJhbmQiOmZhbHNlLCJIaWRlRGF0ZSI6ZmFsc2UsIlNoYXBlU2l6ZSI6MSwiU3BhY2luZyI6Mi4wLCJQYWRkaW5nIjp7IiRyZWYiOiI1OCJ9LCJTaGFwZVN0eWxlIjp7IiRpZCI6IjE0MyIsIk1hcmdpbiI6eyIkcmVmIjoiNjAifSwiUGFkZGluZyI6eyIkcmVmIjoiNjEifSwiQmFja2dyb3VuZCI6eyIkaWQiOiIxNDQiLCJDb2xvciI6eyIkaWQiOiIxNDUiLCJBIjoyNTUsIlIiOjQ3LCJHIjo1NCwiQiI6MTUzfX0sIklzVmlzaWJsZSI6dHJ1ZSwiV2lkdGgiOjE4LjAsIkhlaWdodCI6MjAuMCwiQm9yZGVyU3R5bGUiOnsiJGlkIjoiMTQ2IiwiTGluZUNvbG9yIjp7IiRyZWYiOiI2MyJ9LCJMaW5lV2VpZ2h0IjowLjAsIkxpbmVUeXBlIjowLCJQYXJlbnRTdHlsZSI6eyIkcmVmIjoiNjIifX0sIlBhcmVudFN0eWxlIjp7IiRyZWYiOiI1OSJ9fSwiVGl0bGVTdHlsZSI6eyIkaWQiOiIxNDciLCJGb250U2V0dGluZ3MiOnsiJGlkIjoiMTQ4IiwiRm9udFNpemUiOjExLCJGb250TmFtZSI6IkNhbGlicmkiLCJJc0JvbGQiOnRydWUsIklzSXRhbGljIjpmYWxzZSwiSXNVbmRlcmxpbmVkIjpmYWxzZSwiUGFyZW50U3R5bGUiOnsiJHJlZiI6IjY2In19LCJBdXRvU2l6ZSI6MiwiRm9yZWdyb3VuZCI6eyIkcmVmIjoiNjcifSwiTWF4V2lkdGgiOjEwOC45NjA3ODQ5MTIxMDkzNy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Q5IiwiTGluZUNvbG9yIjpudWxsLCJMaW5lV2VpZ2h0IjowLjAsIkxpbmVUeXBlIjowLCJQYXJlbnRTdHlsZSI6bnVsbH0sIlBhcmVudFN0eWxlIjp7IiRyZWYiOiI2NSJ9fSwiRGF0ZVN0eWxlIjp7IiRpZCI6IjE1MCIsIkZvbnRTZXR0aW5ncyI6eyIkaWQiOiIxNTE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TIiLCJMaW5lQ29sb3IiOm51bGwsIkxpbmVXZWlnaHQiOjAuMCwiTGluZVR5cGUiOjAsIlBhcmVudFN0eWxlIjpudWxsfSwiUGFyZW50U3R5bGUiOnsiJHJlZiI6IjcyIn19LCJEYXRlRm9ybWF0Ijp7IiRyZWYiOiI3OSJ9LCJJc1Zpc2libGUiOnRydWUsIlBhcmVudFN0eWxlIjp7IiRyZWYiOiI1MyJ9fSwiUG9zaXRpb24iOnsiUmF0aW8iOjAuMzQ1MTIzNzY3MzAwMDQ0NjMsIklzQ3VzdG9tIjp0cnVlfSwiSWQiOiIxY2Y3YzQ2OS1mMGZkLTRjM2QtOTUwYS1jZGYyNGI0YjhlNGEiLCJJbXBvcnRJZCI6bnVsbCwiVGl0bGUiOiJPcGVyYXRpb24gUGhhc2VcciAoIEFnaWxlIE1ldGhvZG9sb2d5ICkiLCJOb3RlIjpudWxsLCJIeXBlcmxpbmsiOm51bGwsIklzQ2hhbmdlZCI6ZmFsc2UsIklzTmV3IjpmYWxzZX0seyIkaWQiOiIxNTMiLCJEYXRlIjoiMjAxNy0wNC0wNFQyMzo1OTo1OS45OTlaIiwiU3R5bGUiOnsiJGlkIjoiMTU0IiwiU2hhcGUiOjIsIkNvbm5lY3Rvck1hcmdpbiI6eyIkcmVmIjoiNTQifSwiQ29ubmVjdG9yU3R5bGUiOnsiJGlkIjoiMTU1IiwiTGluZUNvbG9yIjp7IiRpZCI6IjE1NiIsIiR0eXBlIjoiTkxSRS5Db21tb24uRG9tLlNvbGlkQ29sb3JCcnVzaCwgTkxSRS5Db21tb24iLCJDb2xvciI6eyIkaWQiOiIxNTciLCJBIjoxMjcsIlIiOjE1MCwiRyI6MjE0LCJCIjo2Nn19LCJMaW5lV2VpZ2h0IjoxLjAsIkxpbmVUeXBlIjowLCJQYXJlbnRTdHlsZSI6eyIkcmVmIjoiNTUifX0sIklzQmVsb3dUaW1lYmFuZCI6ZmFsc2UsIkhpZGVEYXRlIjpmYWxzZSwiU2hhcGVTaXplIjoxLCJTcGFjaW5nIjoyLjAsIlBhZGRpbmciOnsiJHJlZiI6IjU4In0sIlNoYXBlU3R5bGUiOnsiJGlkIjoiMTU4IiwiTWFyZ2luIjp7IiRyZWYiOiI2MCJ9LCJQYWRkaW5nIjp7IiRyZWYiOiI2MSJ9LCJCYWNrZ3JvdW5kIjp7IiRpZCI6IjE1OSIsIkNvbG9yIjp7IiRpZCI6IjE2MCIsIkEiOjI1NSwiUiI6MTUwLCJHIjoyMTQsIkIiOjY2fX0sIklzVmlzaWJsZSI6dHJ1ZSwiV2lkdGgiOjE4LjAsIkhlaWdodCI6MjAuMCwiQm9yZGVyU3R5bGUiOnsiJGlkIjoiMTYxIiwiTGluZUNvbG9yIjp7IiRyZWYiOiI2MyJ9LCJMaW5lV2VpZ2h0IjowLjAsIkxpbmVUeXBlIjowLCJQYXJlbnRTdHlsZSI6eyIkcmVmIjoiNjIifX0sIlBhcmVudFN0eWxlIjp7IiRyZWYiOiI1OSJ9fSwiVGl0bGVTdHlsZSI6eyIkaWQiOiIxNjIiLCJGb250U2V0dGluZ3MiOnsiJGlkIjoiMTYzIiwiRm9udFNpemUiOjExLCJGb250TmFtZSI6IkNhbGlicmkiLCJJc0JvbGQiOnRydWUsIklzSXRhbGljIjpmYWxzZSwiSXNVbmRlcmxpbmVkIjpmYWxzZSwiUGFyZW50U3R5bGUiOnsiJHJlZiI6IjY2In19LCJBdXRvU2l6ZSI6MiwiRm9yZWdyb3VuZCI6eyIkcmVmIjoiNjcifSwiTWF4V2lkdGgiOjg0Ljc4MDIzNTI5MDUyNzM0N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Y0IiwiTGluZUNvbG9yIjpudWxsLCJMaW5lV2VpZ2h0IjowLjAsIkxpbmVUeXBlIjowLCJQYXJlbnRTdHlsZSI6bnVsbH0sIlBhcmVudFN0eWxlIjp7IiRyZWYiOiI2NSJ9fSwiRGF0ZVN0eWxlIjp7IiRpZCI6IjE2NSIsIkZvbnRTZXR0aW5ncyI6eyIkaWQiOiIxNjY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jciLCJMaW5lQ29sb3IiOm51bGwsIkxpbmVXZWlnaHQiOjAuMCwiTGluZVR5cGUiOjAsIlBhcmVudFN0eWxlIjpudWxsfSwiUGFyZW50U3R5bGUiOnsiJHJlZiI6IjcyIn19LCJEYXRlRm9ybWF0Ijp7IiRyZWYiOiI3OSJ9LCJJc1Zpc2libGUiOnRydWUsIlBhcmVudFN0eWxlIjp7IiRyZWYiOiI1MyJ9fSwiUG9zaXRpb24iOnsiUmF0aW8iOjAuMzY3MDgzNTI5MTc5MDI1ODEsIklzQ3VzdG9tIjp0cnVlfSwiSWQiOiI2M2RlZjYwZS05M2I4LTRjMzMtYmM3YS03NGJhNjM2OTBmMWMiLCJJbXBvcnRJZCI6bnVsbCwiVGl0bGUiOiJQcm9kdWN0aW9uIFBoYXNlIiwiTm90ZSI6bnVsbCwiSHlwZXJsaW5rIjpudWxsLCJJc0NoYW5nZWQiOmZhbHNlLCJJc05ldyI6ZmFsc2V9LHsiJGlkIjoiMTY4IiwiRGF0ZSI6IjIwMTctMDQtMjFUMjM6NTk6NTkuOTk5WiIsIlN0eWxlIjp7IiRpZCI6IjE2OSIsIlNoYXBlIjoyLCJDb25uZWN0b3JNYXJnaW4iOnsiJHJlZiI6IjU0In0sIkNvbm5lY3RvclN0eWxlIjp7IiRpZCI6IjE3MCIsIkxpbmVDb2xvciI6eyIkaWQiOiIxNzEiLCIkdHlwZSI6Ik5MUkUuQ29tbW9uLkRvbS5Tb2xpZENvbG9yQnJ1c2gsIE5MUkUuQ29tbW9uIiwiQ29sb3IiOnsiJGlkIjoiMTcyIiwiQSI6MTI3LCJSIjoyMzQsIkciOjIyLCJCIjozMH19LCJMaW5lV2VpZ2h0IjoxLjAsIkxpbmVUeXBlIjowLCJQYXJlbnRTdHlsZSI6eyIkcmVmIjoiNTUifX0sIklzQmVsb3dUaW1lYmFuZCI6ZmFsc2UsIkhpZGVEYXRlIjpmYWxzZSwiU2hhcGVTaXplIjoxLCJTcGFjaW5nIjoyLjAsIlBhZGRpbmciOnsiJHJlZiI6IjU4In0sIlNoYXBlU3R5bGUiOnsiJGlkIjoiMTczIiwiTWFyZ2luIjp7IiRyZWYiOiI2MCJ9LCJQYWRkaW5nIjp7IiRyZWYiOiI2MSJ9LCJCYWNrZ3JvdW5kIjp7IiRpZCI6IjE3NCIsIkNvbG9yIjp7IiRpZCI6IjE3NSIsIkEiOjI1NSwiUiI6MjM0LCJHIjoyMiwiQiI6MzB9fSwiSXNWaXNpYmxlIjp0cnVlLCJXaWR0aCI6MTguMCwiSGVpZ2h0IjoyMC4wLCJCb3JkZXJTdHlsZSI6eyIkaWQiOiIxNzYiLCJMaW5lQ29sb3IiOnsiJHJlZiI6IjYzIn0sIkxpbmVXZWlnaHQiOjAuMCwiTGluZVR5cGUiOjAsIlBhcmVudFN0eWxlIjp7IiRyZWYiOiI2MiJ9fSwiUGFyZW50U3R5bGUiOnsiJHJlZiI6IjU5In19LCJUaXRsZVN0eWxlIjp7IiRpZCI6IjE3NyIsIkZvbnRTZXR0aW5ncyI6eyIkaWQiOiIxNzg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3OSIsIkxpbmVDb2xvciI6bnVsbCwiTGluZVdlaWdodCI6MC4wLCJMaW5lVHlwZSI6MCwiUGFyZW50U3R5bGUiOm51bGx9LCJQYXJlbnRTdHlsZSI6eyIkcmVmIjoiNjUifX0sIkRhdGVTdHlsZSI6eyIkaWQiOiIxODAiLCJGb250U2V0dGluZ3MiOnsiJGlkIjoiMTgx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gyIiwiTGluZUNvbG9yIjpudWxsLCJMaW5lV2VpZ2h0IjowLjAsIkxpbmVUeXBlIjowLCJQYXJlbnRTdHlsZSI6bnVsbH0sIlBhcmVudFN0eWxlIjp7IiRyZWYiOiI3MiJ9fSwiRGF0ZUZvcm1hdCI6eyIkcmVmIjoiNzkifSwiSXNWaXNpYmxlIjp0cnVlLCJQYXJlbnRTdHlsZSI6eyIkcmVmIjoiNTMifX0sIlBvc2l0aW9uIjp7IlJhdGlvIjowLjMyMjU2NzQ1NzIyMDE5MTUzLCJJc0N1c3RvbSI6dHJ1ZX0sIklkIjoiZTNkM2M3ZGEtZjNkMC00NmVjLWE0ZDctOGIwMjM0Mjk3N2RiIiwiSW1wb3J0SWQiOm51bGwsIlRpdGxlIjoiUmVzdWx0IFBoYXNlIiwiTm90ZSI6bnVsbCwiSHlwZXJsaW5rIjpudWxsLCJJc0NoYW5nZWQiOmZhbHNlLCJJc05ldyI6ZmFsc2V9XSwiVGFza3MiOlt7IiRpZCI6IjE4MyIsIkdyb3VwTmFtZSI6bnVsbCwiU3RhcnREYXRlIjoiMjAxNy0wMS0xMVQwMDowMDowMFoiLCJFbmREYXRlIjoiMjAxNy0wMS0xNFQyMzo1OTo1OS45OTlaIiwiUGVyY2VudGFnZUNvbXBsZXRlIjpudWxsLCJTdHlsZSI6eyIkaWQiOiIxODQiLCJTaGFwZSI6MSwiU2hhcGVUaGlja25lc3MiOjEsIkR1cmF0aW9uRm9ybWF0IjowLCJJbmNsdWRlTm9uV29ya2luZ0RheXNJbkR1cmF0aW9uIjpmYWxzZSwiUGVyY2VudGFnZUNvbXBsZXRlU3R5bGUiOnsiJGlkIjoiMTg1IiwiRm9udFNldHRpbmdzIjp7IiRpZCI6IjE4Ni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E4NyIsIkxpbmVDb2xvciI6bnVsbCwiTGluZVdlaWdodCI6MC4wLCJMaW5lVHlwZSI6MCwiUGFyZW50U3R5bGUiOm51bGx9LCJQYXJlbnRTdHlsZSI6eyIkcmVmIjoiODEifX0sIkR1cmF0aW9uU3R5bGUiOnsiJGlkIjoiMTg4IiwiRm9udFNldHRpbmdzIjp7IiRpZCI6IjE4OS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E5MCIsIkxpbmVDb2xvciI6bnVsbCwiTGluZVdlaWdodCI6MC4wLCJMaW5lVHlwZSI6MCwiUGFyZW50U3R5bGUiOm51bGx9LCJQYXJlbnRTdHlsZSI6eyIkcmVmIjoiODgifX0sIkhvcml6b250YWxDb25uZWN0b3JTdHlsZSI6eyIkaWQiOiIxOTEiLCJMaW5lQ29sb3IiOnsiJHJlZiI6Ijk2In0sIkxpbmVXZWlnaHQiOjEuMCwiTGluZVR5cGUiOjAsIlBhcmVudFN0eWxlIjp7IiRyZWYiOiI5NSJ9fSwiVmVydGljYWxDb25uZWN0b3JTdHlsZSI6eyIkaWQiOiIxOTIiLCJMaW5lQ29sb3IiOnsiJHJlZiI6Ijk5In0sIkxpbmVXZWlnaHQiOjAuMCwiTGluZVR5cGUiOjAsIlBhcmVudFN0eWxlIjp7IiRyZWYiOiI5OCJ9fSwiTWFyZ2luIjpudWxsLCJTdGFydERhdGVQb3NpdGlvbiI6NCwiRW5kRGF0ZVBvc2l0aW9uIjo0LCJUaXRsZVBvc2l0aW9uIjoyLCJEdXJhdGlvblBvc2l0aW9uIjo2LCJQZXJjZW50YWdlQ29tcGxldGVkUG9zaXRpb24iOjYsIlNwYWNpbmciOjUsIklzQmVsb3dUaW1lYmFuZCI6dHJ1ZSwiUGVyY2VudGFnZUNvbXBsZXRlU2hhcGVPcGFjaXR5IjozNSwiU2hhcGVTdHlsZSI6eyIkaWQiOiIxOTMiLCJNYXJnaW4iOnsiJHJlZiI6IjEwMiJ9LCJQYWRkaW5nIjp7IiRyZWYiOiIxMDMifSwiQmFja2dyb3VuZCI6eyIkaWQiOiIxOTQiLCJDb2xvciI6eyIkaWQiOiIxOTUiLCJBIjoyNTUsIlIiOjIzNywiRyI6MTI1LCJCIjo0OX19LCJJc1Zpc2libGUiOnRydWUsIldpZHRoIjowLjAsIkhlaWdodCI6MTYuMCwiQm9yZGVyU3R5bGUiOnsiJGlkIjoiMTk2IiwiTGluZUNvbG9yIjp7IiRyZWYiOiIxMDUifSwiTGluZVdlaWdodCI6MC4wLCJMaW5lVHlwZSI6MCwiUGFyZW50U3R5bGUiOnsiJHJlZiI6IjEwNCJ9fSwiUGFyZW50U3R5bGUiOnsiJHJlZiI6IjEwMSJ9fSwiVGl0bGVTdHlsZSI6eyIkaWQiOiIxOTciLCJGb250U2V0dGluZ3MiOnsiJGlkIjoiMTk4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E5OSIsIkxpbmVDb2xvciI6bnVsbCwiTGluZVdlaWdodCI6MC4wLCJMaW5lVHlwZSI6MCwiUGFyZW50U3R5bGUiOm51bGx9LCJQYXJlbnRTdHlsZSI6eyIkcmVmIjoiMTA3In19LCJEYXRlU3R5bGUiOnsiJGlkIjoiMjAwIiwiRm9udFNldHRpbmdzIjp7IiRpZCI6IjIwMSIsIkZvbnRTaXplIjoxMiwiRm9udE5hbWUiOiJUSCBTYXJhYnVuIE5ldyIsIklzQm9sZCI6dHJ1ZSwiSXNJdGFsaWMiOmZhbHNlLCJJc1VuZGVybGluZWQiOmZhbHNlLCJQYXJlbnRTdHlsZSI6eyIkcmVmIjoiMTE1In19LCJBdXRvU2l6ZSI6MCwiRm9yZWdyb3VuZCI6eyIkaWQiOiIyMDIiLCJDb2xvciI6eyIkaWQiOiIyMDMiLCJBIjoyNTUsIlIiOjI0LCJHIjoyMywiQiI6MjN9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MDQiLCJMaW5lQ29sb3IiOm51bGwsIkxpbmVXZWlnaHQiOjAuMCwiTGluZVR5cGUiOjAsIlBhcmVudFN0eWxlIjpudWxsfSwiUGFyZW50U3R5bGUiOnsiJHJlZiI6IjExNCJ9fSwiRGF0ZUZvcm1hdCI6eyIkcmVmIjoiMTIxIn0sIklzVmlzaWJsZSI6dHJ1ZSwiUGFyZW50U3R5bGUiOnsiJHJlZiI6IjgwIn19LCJJbmRleCI6MSwiSWQiOiIxZDZlMmNlNy04Y2Y3LTQwNGUtYTg1NC02OGUwNDMyYTI5MDMiLCJJbXBvcnRJZCI6bnVsbCwiVGl0bGUiOiJCcmFpbiBTdG9ybSIsIk5vdGUiOm51bGwsIkh5cGVybGluayI6bnVsbCwiSXNDaGFuZ2VkIjpmYWxzZSwiSXNOZXciOmZhbHNlfSx7IiRpZCI6IjIwNSIsIkdyb3VwTmFtZSI6bnVsbCwiU3RhcnREYXRlIjoiMjAxNy0wMS0xMVQwMDowMDowMFoiLCJFbmREYXRlIjoiMjAxNy0wMS0xOVQyMzo1OTo1OS45OTlaIiwiUGVyY2VudGFnZUNvbXBsZXRlIjpudWxsLCJTdHlsZSI6eyIkaWQiOiIyMDYiLCJTaGFwZSI6MSwiU2hhcGVUaGlja25lc3MiOjEsIkR1cmF0aW9uRm9ybWF0IjowLCJJbmNsdWRlTm9uV29ya2luZ0RheXNJbkR1cmF0aW9uIjpmYWxzZSwiUGVyY2VudGFnZUNvbXBsZXRlU3R5bGUiOnsiJGlkIjoiMjA3IiwiRm9udFNldHRpbmdzIjp7IiRpZCI6IjIwO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wOSIsIkxpbmVDb2xvciI6bnVsbCwiTGluZVdlaWdodCI6MC4wLCJMaW5lVHlwZSI6MCwiUGFyZW50U3R5bGUiOm51bGx9LCJQYXJlbnRTdHlsZSI6eyIkcmVmIjoiODEifX0sIkR1cmF0aW9uU3R5bGUiOnsiJGlkIjoiMjEwIiwiRm9udFNldHRpbmdzIjp7IiRpZCI6IjIxMS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xMiIsIkxpbmVDb2xvciI6bnVsbCwiTGluZVdlaWdodCI6MC4wLCJMaW5lVHlwZSI6MCwiUGFyZW50U3R5bGUiOm51bGx9LCJQYXJlbnRTdHlsZSI6eyIkcmVmIjoiODgifX0sIkhvcml6b250YWxDb25uZWN0b3JTdHlsZSI6eyIkaWQiOiIyMTMiLCJMaW5lQ29sb3IiOnsiJHJlZiI6Ijk2In0sIkxpbmVXZWlnaHQiOjEuMCwiTGluZVR5cGUiOjAsIlBhcmVudFN0eWxlIjp7IiRyZWYiOiI5NSJ9fSwiVmVydGljYWxDb25uZWN0b3JTdHlsZSI6eyIkaWQiOiIyMTQiLCJMaW5lQ29sb3IiOnsiJGlkIjoiMjE1IiwiJHR5cGUiOiJOTFJFLkNvbW1vbi5Eb20uU29saWRDb2xvckJydXNoLCBOTFJFLkNvbW1vbiIsIkNvbG9yIjp7IiRpZCI6IjIxNiIsIkEiOjI1NSwiUiI6MCwiRyI6MCwiQiI6MH19LCJMaW5lV2VpZ2h0IjowLjAsIkxpbmVUeXBlIjowLCJQYXJlbnRTdHlsZSI6eyIkcmVmIjoiOTgifX0sIk1hcmdpbiI6bnVsbCwiU3RhcnREYXRlUG9zaXRpb24iOjQsIkVuZERhdGVQb3NpdGlvbiI6NCwiVGl0bGVQb3NpdGlvbiI6MiwiRHVyYXRpb25Qb3NpdGlvbiI6NiwiUGVyY2VudGFnZUNvbXBsZXRlZFBvc2l0aW9uIjo2LCJTcGFjaW5nIjo1LCJJc0JlbG93VGltZWJhbmQiOnRydWUsIlBlcmNlbnRhZ2VDb21wbGV0ZVNoYXBlT3BhY2l0eSI6MzUsIlNoYXBlU3R5bGUiOnsiJGlkIjoiMjE3IiwiTWFyZ2luIjp7IiRyZWYiOiIxMDIifSwiUGFkZGluZyI6eyIkcmVmIjoiMTAzIn0sIkJhY2tncm91bmQiOnsiJGlkIjoiMjE4IiwiQ29sb3IiOnsiJGlkIjoiMjE5IiwiQSI6MjU1LCJSIjoyMzcsIkciOjEyNSwiQiI6NDl9fSwiSXNWaXNpYmxlIjp0cnVlLCJXaWR0aCI6MC4wLCJIZWlnaHQiOjE2LjAsIkJvcmRlclN0eWxlIjp7IiRpZCI6IjIyMCIsIkxpbmVDb2xvciI6eyIkcmVmIjoiMTA1In0sIkxpbmVXZWlnaHQiOjAuMCwiTGluZVR5cGUiOjAsIlBhcmVudFN0eWxlIjp7IiRyZWYiOiIxMDQifX0sIlBhcmVudFN0eWxlIjp7IiRyZWYiOiIxMDEifX0sIlRpdGxlU3R5bGUiOnsiJGlkIjoiMjIxIiwiRm9udFNldHRpbmdzIjp7IiRpZCI6IjIyMiIsIkZvbnRTaXplIjoxMSwiRm9udE5hbWUiOiJDYWxpYnJpIiwiSXNCb2xkIjp0cnVlLCJJc0l0YWxpYyI6ZmFsc2UsIklzVW5kZXJsaW5lZCI6ZmFsc2UsIlBhcmVudFN0eWxlIjp7IiRyZWYiOiIxMDgifX0sIkF1dG9TaXplIjoyLCJGb3JlZ3JvdW5kIjp7IiRyZWYiOiIxMDkifSwiTWF4V2lkdGgiOjc0LjQ5MTE4MDQxOTkyMTg3NS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jIzIiwiTGluZUNvbG9yIjpudWxsLCJMaW5lV2VpZ2h0IjowLjAsIkxpbmVUeXBlIjowLCJQYXJlbnRTdHlsZSI6bnVsbH0sIlBhcmVudFN0eWxlIjp7IiRyZWYiOiIxMDcifX0sIkRhdGVTdHlsZSI6eyIkaWQiOiIyMjQiLCJGb250U2V0dGluZ3MiOnsiJGlkIjoiMjI1IiwiRm9udFNpemUiOjEyLCJGb250TmFtZSI6IlRIIFNhcmFidW4gTmV3IiwiSXNCb2xkIjp0cnV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MjYiLCJMaW5lQ29sb3IiOm51bGwsIkxpbmVXZWlnaHQiOjAuMCwiTGluZVR5cGUiOjAsIlBhcmVudFN0eWxlIjpudWxsfSwiUGFyZW50U3R5bGUiOnsiJHJlZiI6IjExNCJ9fSwiRGF0ZUZvcm1hdCI6eyIkcmVmIjoiMTIxIn0sIklzVmlzaWJsZSI6dHJ1ZSwiUGFyZW50U3R5bGUiOnsiJHJlZiI6IjgwIn19LCJJbmRleCI6MiwiSWQiOiJlZTZkNTc5Ni1hYjdkLTQ2YTktOWJiZS0yOTJjNGRjZjIyNzUiLCJJbXBvcnRJZCI6bnVsbCwiVGl0bGUiOiJTeXN0ZW0gUmVxdWVzdCIsIk5vdGUiOm51bGwsIkh5cGVybGluayI6bnVsbCwiSXNDaGFuZ2VkIjpmYWxzZSwiSXNOZXciOmZhbHNlfSx7IiRpZCI6IjIyNyIsIkdyb3VwTmFtZSI6bnVsbCwiU3RhcnREYXRlIjoiMjAxNy0wMS0yMFQwMDowMDowMFoiLCJFbmREYXRlIjoiMjAxNy0wMy0wMlQyMzo1OTo1OS45OTlaIiwiUGVyY2VudGFnZUNvbXBsZXRlIjpudWxsLCJTdHlsZSI6eyIkaWQiOiIyMjgiLCJTaGFwZSI6MSwiU2hhcGVUaGlja25lc3MiOjEsIkR1cmF0aW9uRm9ybWF0IjowLCJJbmNsdWRlTm9uV29ya2luZ0RheXNJbkR1cmF0aW9uIjpmYWxzZSwiUGVyY2VudGFnZUNvbXBsZXRlU3R5bGUiOnsiJGlkIjoiMjI5IiwiRm9udFNldHRpbmdzIjp7IiRpZCI6IjIzM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zMSIsIkxpbmVDb2xvciI6bnVsbCwiTGluZVdlaWdodCI6MC4wLCJMaW5lVHlwZSI6MCwiUGFyZW50U3R5bGUiOm51bGx9LCJQYXJlbnRTdHlsZSI6eyIkcmVmIjoiODEifX0sIkR1cmF0aW9uU3R5bGUiOnsiJGlkIjoiMjMyIiwiRm9udFNldHRpbmdzIjp7IiRpZCI6IjIzMy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zNCIsIkxpbmVDb2xvciI6bnVsbCwiTGluZVdlaWdodCI6MC4wLCJMaW5lVHlwZSI6MCwiUGFyZW50U3R5bGUiOm51bGx9LCJQYXJlbnRTdHlsZSI6eyIkcmVmIjoiODgifX0sIkhvcml6b250YWxDb25uZWN0b3JTdHlsZSI6eyIkaWQiOiIyMzUiLCJMaW5lQ29sb3IiOnsiJHJlZiI6Ijk2In0sIkxpbmVXZWlnaHQiOjEuMCwiTGluZVR5cGUiOjAsIlBhcmVudFN0eWxlIjp7IiRyZWYiOiI5NSJ9fSwiVmVydGljYWxDb25uZWN0b3JTdHlsZSI6eyIkaWQiOiIyMzYiLCJMaW5lQ29sb3IiOnsiJHJlZiI6Ijk5In0sIkxpbmVXZWlnaHQiOjAuMCwiTGluZVR5cGUiOjAsIlBhcmVudFN0eWxlIjp7IiRyZWYiOiI5OCJ9fSwiTWFyZ2luIjpudWxsLCJTdGFydERhdGVQb3NpdGlvbiI6NCwiRW5kRGF0ZVBvc2l0aW9uIjo0LCJUaXRsZVBvc2l0aW9uIjoyLCJEdXJhdGlvblBvc2l0aW9uIjo2LCJQZXJjZW50YWdlQ29tcGxldGVkUG9zaXRpb24iOjYsIlNwYWNpbmciOjUsIklzQmVsb3dUaW1lYmFuZCI6dHJ1ZSwiUGVyY2VudGFnZUNvbXBsZXRlU2hhcGVPcGFjaXR5IjozNSwiU2hhcGVTdHlsZSI6eyIkaWQiOiIyMzciLCJNYXJnaW4iOnsiJHJlZiI6IjEwMiJ9LCJQYWRkaW5nIjp7IiRyZWYiOiIxMDMifSwiQmFja2dyb3VuZCI6eyIkaWQiOiIyMzgiLCJDb2xvciI6eyIkaWQiOiIyMzkiLCJBIjoyNTUsIlIiOjIzNywiRyI6MTI1LCJCIjo0OX19LCJJc1Zpc2libGUiOnRydWUsIldpZHRoIjowLjAsIkhlaWdodCI6MTYuMCwiQm9yZGVyU3R5bGUiOnsiJGlkIjoiMjQwIiwiTGluZUNvbG9yIjp7IiRyZWYiOiIxMDUifSwiTGluZVdlaWdodCI6MC4wLCJMaW5lVHlwZSI6MCwiUGFyZW50U3R5bGUiOnsiJHJlZiI6IjEwNCJ9fSwiUGFyZW50U3R5bGUiOnsiJHJlZiI6IjEwMSJ9fSwiVGl0bGVTdHlsZSI6eyIkaWQiOiIyNDEiLCJGb250U2V0dGluZ3MiOnsiJGlkIjoiMjQyIiwiRm9udFNpemUiOjExLCJGb250TmFtZSI6IkNhbGlicmkiLCJJc0JvbGQiOnRydWUsIklzSXRhbGljIjpmYWxzZSwiSXNVbmRlcmxpbmVkIjpmYWxzZSwiUGFyZW50U3R5bGUiOnsiJHJlZiI6IjEwOCJ9fSwiQXV0b1NpemUiOjIsIkZvcmVncm91bmQiOnsiJHJlZiI6IjEwOSJ9LCJNYXhXaWR0aCI6ODkuODg4NDI3NzM0Mzc1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yNDMiLCJMaW5lQ29sb3IiOm51bGwsIkxpbmVXZWlnaHQiOjAuMCwiTGluZVR5cGUiOjAsIlBhcmVudFN0eWxlIjpudWxsfSwiUGFyZW50U3R5bGUiOnsiJHJlZiI6IjEwNyJ9fSwiRGF0ZVN0eWxlIjp7IiRpZCI6IjI0NCIsIkZvbnRTZXR0aW5ncyI6eyIkaWQiOiIyNDUiLCJGb250U2l6ZSI6MTIsIkZvbnROYW1lIjoiVEggU2FyYWJ1biBOZXciLCJJc0JvbGQiOnRydW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0NiIsIkxpbmVDb2xvciI6bnVsbCwiTGluZVdlaWdodCI6MC4wLCJMaW5lVHlwZSI6MCwiUGFyZW50U3R5bGUiOm51bGx9LCJQYXJlbnRTdHlsZSI6eyIkcmVmIjoiMTE0In19LCJEYXRlRm9ybWF0Ijp7IiRyZWYiOiIxMjEifSwiSXNWaXNpYmxlIjp0cnVlLCJQYXJlbnRTdHlsZSI6eyIkcmVmIjoiODAifX0sIkluZGV4IjozLCJJZCI6IjQ0MTljYzA5LTA0ZWItNGUzMi1iYjU5LTlhYjE0ZDQyMGRiMCIsIkltcG9ydElkIjpudWxsLCJUaXRsZSI6IlJlcXVpcm1lbnQgJiBCYWNrbG9nIiwiTm90ZSI6bnVsbCwiSHlwZXJsaW5rIjpudWxsLCJJc0NoYW5nZWQiOmZhbHNlLCJJc05ldyI6ZmFsc2V9LHsiJGlkIjoiMjQ3IiwiR3JvdXBOYW1lIjpudWxsLCJTdGFydERhdGUiOiIyMDE3LTAyLTAxVDAwOjAwOjAwWiIsIkVuZERhdGUiOiIyMDE3LTA0LTA0VDIzOjU5OjU5Ljk5OVoiLCJQZXJjZW50YWdlQ29tcGxldGUiOm51bGwsIlN0eWxlIjp7IiRpZCI6IjI0OCIsIlNoYXBlIjoxLCJTaGFwZVRoaWNrbmVzcyI6MSwiRHVyYXRpb25Gb3JtYXQiOjAsIkluY2x1ZGVOb25Xb3JraW5nRGF5c0luRHVyYXRpb24iOmZhbHNlLCJQZXJjZW50YWdlQ29tcGxldGVTdHlsZSI6eyIkaWQiOiIyNDkiLCJGb250U2V0dGluZ3MiOnsiJGlkIjoiMjUw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UxIiwiTGluZUNvbG9yIjpudWxsLCJMaW5lV2VpZ2h0IjowLjAsIkxpbmVUeXBlIjowLCJQYXJlbnRTdHlsZSI6bnVsbH0sIlBhcmVudFN0eWxlIjp7IiRyZWYiOiI4MSJ9fSwiRHVyYXRpb25TdHlsZSI6eyIkaWQiOiIyNTIiLCJGb250U2V0dGluZ3MiOnsiJGlkIjoiMjUz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U0IiwiTGluZUNvbG9yIjpudWxsLCJMaW5lV2VpZ2h0IjowLjAsIkxpbmVUeXBlIjowLCJQYXJlbnRTdHlsZSI6bnVsbH0sIlBhcmVudFN0eWxlIjp7IiRyZWYiOiI4OCJ9fSwiSG9yaXpvbnRhbENvbm5lY3RvclN0eWxlIjp7IiRpZCI6IjI1NSIsIkxpbmVDb2xvciI6eyIkcmVmIjoiOTYifSwiTGluZVdlaWdodCI6MS4wLCJMaW5lVHlwZSI6MCwiUGFyZW50U3R5bGUiOnsiJHJlZiI6Ijk1In19LCJWZXJ0aWNhbENvbm5lY3RvclN0eWxlIjp7IiRpZCI6IjI1NiIsIkxpbmVDb2xvciI6eyIkcmVmIjoiOTkifSwiTGluZVdlaWdodCI6MC4wLCJMaW5lVHlwZSI6MCwiUGFyZW50U3R5bGUiOnsiJHJlZiI6Ijk4In19LCJNYXJnaW4iOm51bGwsIlN0YXJ0RGF0ZVBvc2l0aW9uIjo0LCJFbmREYXRlUG9zaXRpb24iOjQsIlRpdGxlUG9zaXRpb24iOjIsIkR1cmF0aW9uUG9zaXRpb24iOjYsIlBlcmNlbnRhZ2VDb21wbGV0ZWRQb3NpdGlvbiI6NiwiU3BhY2luZyI6NSwiSXNCZWxvd1RpbWViYW5kIjp0cnVlLCJQZXJjZW50YWdlQ29tcGxldGVTaGFwZU9wYWNpdHkiOjM1LCJTaGFwZVN0eWxlIjp7IiRpZCI6IjI1NyIsIk1hcmdpbiI6eyIkcmVmIjoiMTAyIn0sIlBhZGRpbmciOnsiJHJlZiI6IjEwMyJ9LCJCYWNrZ3JvdW5kIjp7IiRpZCI6IjI1OCIsIkNvbG9yIjp7IiRpZCI6IjI1OSIsIkEiOjI1NSwiUiI6MCwiRyI6MTE0LCJCIjoxODh9fSwiSXNWaXNpYmxlIjp0cnVlLCJXaWR0aCI6MC4wLCJIZWlnaHQiOjE2LjAsIkJvcmRlclN0eWxlIjp7IiRpZCI6IjI2MCIsIkxpbmVDb2xvciI6eyIkcmVmIjoiMTA1In0sIkxpbmVXZWlnaHQiOjAuMCwiTGluZVR5cGUiOjAsIlBhcmVudFN0eWxlIjp7IiRyZWYiOiIxMDQifX0sIlBhcmVudFN0eWxlIjp7IiRyZWYiOiIxMDEifX0sIlRpdGxlU3R5bGUiOnsiJGlkIjoiMjYxIiwiRm9udFNldHRpbmdzIjp7IiRpZCI6IjI2MiIsIkZvbnRTaXplIjoxMSwiRm9udE5hbWUiOiJDYWxpYnJp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yNjMiLCJMaW5lQ29sb3IiOm51bGwsIkxpbmVXZWlnaHQiOjAuMCwiTGluZVR5cGUiOjAsIlBhcmVudFN0eWxlIjpudWxsfSwiUGFyZW50U3R5bGUiOnsiJHJlZiI6IjEwNyJ9fSwiRGF0ZVN0eWxlIjp7IiRpZCI6IjI2NCIsIkZvbnRTZXR0aW5ncyI6eyIkaWQiOiIyNjU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2NiIsIkxpbmVDb2xvciI6bnVsbCwiTGluZVdlaWdodCI6MC4wLCJMaW5lVHlwZSI6MCwiUGFyZW50U3R5bGUiOm51bGx9LCJQYXJlbnRTdHlsZSI6eyIkcmVmIjoiMTE0In19LCJEYXRlRm9ybWF0Ijp7IiRyZWYiOiIxMjEifSwiSXNWaXNpYmxlIjp0cnVlLCJQYXJlbnRTdHlsZSI6eyIkcmVmIjoiODAifX0sIkluZGV4Ijo0LCJJZCI6IjJhMmI1NzQ4LTBjOTMtNDNlYS1iMTkwLThiZmUwZjk2MGZiZSIsIkltcG9ydElkIjpudWxsLCJUaXRsZSI6IlBsYW5uaW5nIiwiTm90ZSI6bnVsbCwiSHlwZXJsaW5rIjpudWxsLCJJc0NoYW5nZWQiOmZhbHNlLCJJc05ldyI6ZmFsc2V9LHsiJGlkIjoiMjY3IiwiR3JvdXBOYW1lIjpudWxsLCJTdGFydERhdGUiOiIyMDE3LTAyLTAxVDAwOjAwOjAwWiIsIkVuZERhdGUiOiIyMDE3LTA0LTA0VDIzOjU5OjU5Ljk5OVoiLCJQZXJjZW50YWdlQ29tcGxldGUiOm51bGwsIlN0eWxlIjp7IiRpZCI6IjI2OCIsIlNoYXBlIjoxLCJTaGFwZVRoaWNrbmVzcyI6MSwiRHVyYXRpb25Gb3JtYXQiOjAsIkluY2x1ZGVOb25Xb3JraW5nRGF5c0luRHVyYXRpb24iOmZhbHNlLCJQZXJjZW50YWdlQ29tcGxldGVTdHlsZSI6eyIkaWQiOiIyNjkiLCJGb250U2V0dGluZ3MiOnsiJGlkIjoiMjcw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cxIiwiTGluZUNvbG9yIjpudWxsLCJMaW5lV2VpZ2h0IjowLjAsIkxpbmVUeXBlIjowLCJQYXJlbnRTdHlsZSI6bnVsbH0sIlBhcmVudFN0eWxlIjp7IiRyZWYiOiI4MSJ9fSwiRHVyYXRpb25TdHlsZSI6eyIkaWQiOiIyNzIiLCJGb250U2V0dGluZ3MiOnsiJGlkIjoiMjcz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c0IiwiTGluZUNvbG9yIjpudWxsLCJMaW5lV2VpZ2h0IjowLjAsIkxpbmVUeXBlIjowLCJQYXJlbnRTdHlsZSI6bnVsbH0sIlBhcmVudFN0eWxlIjp7IiRyZWYiOiI4OCJ9fSwiSG9yaXpvbnRhbENvbm5lY3RvclN0eWxlIjp7IiRpZCI6IjI3NSIsIkxpbmVDb2xvciI6eyIkcmVmIjoiOTYifSwiTGluZVdlaWdodCI6MS4wLCJMaW5lVHlwZSI6MCwiUGFyZW50U3R5bGUiOnsiJHJlZiI6Ijk1In19LCJWZXJ0aWNhbENvbm5lY3RvclN0eWxlIjp7IiRpZCI6IjI3NiIsIkxpbmVDb2xvciI6eyIkcmVmIjoiOTkifSwiTGluZVdlaWdodCI6MC4wLCJMaW5lVHlwZSI6MCwiUGFyZW50U3R5bGUiOnsiJHJlZiI6Ijk4In19LCJNYXJnaW4iOm51bGwsIlN0YXJ0RGF0ZVBvc2l0aW9uIjo0LCJFbmREYXRlUG9zaXRpb24iOjQsIlRpdGxlUG9zaXRpb24iOjIsIkR1cmF0aW9uUG9zaXRpb24iOjYsIlBlcmNlbnRhZ2VDb21wbGV0ZWRQb3NpdGlvbiI6NiwiU3BhY2luZyI6NSwiSXNCZWxvd1RpbWViYW5kIjp0cnVlLCJQZXJjZW50YWdlQ29tcGxldGVTaGFwZU9wYWNpdHkiOjM1LCJTaGFwZVN0eWxlIjp7IiRpZCI6IjI3NyIsIk1hcmdpbiI6eyIkcmVmIjoiMTAyIn0sIlBhZGRpbmciOnsiJHJlZiI6IjEwMyJ9LCJCYWNrZ3JvdW5kIjp7IiRpZCI6IjI3OCIsIkNvbG9yIjp7IiRpZCI6IjI3OSIsIkEiOjI1NSwiUiI6MCwiRyI6MTc2LCJCIjoyNDB9fSwiSXNWaXNpYmxlIjp0cnVlLCJXaWR0aCI6MC4wLCJIZWlnaHQiOjE2LjAsIkJvcmRlclN0eWxlIjp7IiRpZCI6IjI4MCIsIkxpbmVDb2xvciI6eyIkcmVmIjoiMTA1In0sIkxpbmVXZWlnaHQiOjAuMCwiTGluZVR5cGUiOjAsIlBhcmVudFN0eWxlIjp7IiRyZWYiOiIxMDQifX0sIlBhcmVudFN0eWxlIjp7IiRyZWYiOiIxMDEifX0sIlRpdGxlU3R5bGUiOnsiJGlkIjoiMjgxIiwiRm9udFNldHRpbmdzIjp7IiRpZCI6IjI4MiIsIkZvbnRTaXplIjoxMSwiRm9udE5hbWUiOiJDYWxpYnJpIiwiSXNCb2xkIjp0cnVlLCJJc0l0YWxpYyI6ZmFsc2UsIklzVW5kZXJsaW5lZCI6ZmFsc2UsIlBhcmVudFN0eWxlIjp7IiRyZWYiOiIxMDgifX0sIkF1dG9TaXplIjoyLCJGb3JlZ3JvdW5kIjp7IiRyZWYiOiIxMDkifSwiTWF4V2lkdGgiOjYy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I4MyIsIkxpbmVDb2xvciI6bnVsbCwiTGluZVdlaWdodCI6MC4wLCJMaW5lVHlwZSI6MCwiUGFyZW50U3R5bGUiOm51bGx9LCJQYXJlbnRTdHlsZSI6eyIkcmVmIjoiMTA3In19LCJEYXRlU3R5bGUiOnsiJGlkIjoiMjg0IiwiRm9udFNldHRpbmdzIjp7IiRpZCI6IjI4NS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g2IiwiTGluZUNvbG9yIjpudWxsLCJMaW5lV2VpZ2h0IjowLjAsIkxpbmVUeXBlIjowLCJQYXJlbnRTdHlsZSI6bnVsbH0sIlBhcmVudFN0eWxlIjp7IiRyZWYiOiIxMTQifX0sIkRhdGVGb3JtYXQiOnsiJHJlZiI6IjEyMSJ9LCJJc1Zpc2libGUiOnRydWUsIlBhcmVudFN0eWxlIjp7IiRyZWYiOiI4MCJ9fSwiSW5kZXgiOjUsIklkIjoiZjczN2VhMWEtNWRhMi00Mjc3LThjMDQtOWUxMThjMTQ5OWJiIiwiSW1wb3J0SWQiOm51bGwsIlRpdGxlIjoiU3ByaW50IElJSSIsIk5vdGUiOm51bGwsIkh5cGVybGluayI6bnVsbCwiSXNDaGFuZ2VkIjpmYWxzZSwiSXNOZXciOmZhbHNlfSx7IiRpZCI6IjI4NyIsIkdyb3VwTmFtZSI6bnVsbCwiU3RhcnREYXRlIjoiMjAxNy0wMi0wMVQwMDowMDowMFoiLCJFbmREYXRlIjoiMjAxNy0wNC0wNFQyMzo1OTo1OS45OTlaIiwiUGVyY2VudGFnZUNvbXBsZXRlIjpudWxsLCJTdHlsZSI6eyIkaWQiOiIyODgiLCJTaGFwZSI6MSwiU2hhcGVUaGlja25lc3MiOjEsIkR1cmF0aW9uRm9ybWF0IjowLCJJbmNsdWRlTm9uV29ya2luZ0RheXNJbkR1cmF0aW9uIjpmYWxzZSwiUGVyY2VudGFnZUNvbXBsZXRlU3R5bGUiOnsiJGlkIjoiMjg5IiwiRm9udFNldHRpbmdzIjp7IiRpZCI6IjI5M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5MSIsIkxpbmVDb2xvciI6bnVsbCwiTGluZVdlaWdodCI6MC4wLCJMaW5lVHlwZSI6MCwiUGFyZW50U3R5bGUiOm51bGx9LCJQYXJlbnRTdHlsZSI6eyIkcmVmIjoiODEifX0sIkR1cmF0aW9uU3R5bGUiOnsiJGlkIjoiMjkyIiwiRm9udFNldHRpbmdzIjp7IiRpZCI6IjI5My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5NCIsIkxpbmVDb2xvciI6bnVsbCwiTGluZVdlaWdodCI6MC4wLCJMaW5lVHlwZSI6MCwiUGFyZW50U3R5bGUiOm51bGx9LCJQYXJlbnRTdHlsZSI6eyIkcmVmIjoiODgifX0sIkhvcml6b250YWxDb25uZWN0b3JTdHlsZSI6eyIkaWQiOiIyOTUiLCJMaW5lQ29sb3IiOnsiJHJlZiI6Ijk2In0sIkxpbmVXZWlnaHQiOjEuMCwiTGluZVR5cGUiOjAsIlBhcmVudFN0eWxlIjp7IiRyZWYiOiI5NSJ9fSwiVmVydGljYWxDb25uZWN0b3JTdHlsZSI6eyIkaWQiOiIyOTYiLCJMaW5lQ29sb3IiOnsiJHJlZiI6Ijk5In0sIkxpbmVXZWlnaHQiOjAuMCwiTGluZVR5cGUiOjAsIlBhcmVudFN0eWxlIjp7IiRyZWYiOiI5OCJ9fSwiTWFyZ2luIjpudWxsLCJTdGFydERhdGVQb3NpdGlvbiI6NCwiRW5kRGF0ZVBvc2l0aW9uIjo0LCJUaXRsZVBvc2l0aW9uIjoyLCJEdXJhdGlvblBvc2l0aW9uIjo2LCJQZXJjZW50YWdlQ29tcGxldGVkUG9zaXRpb24iOjYsIlNwYWNpbmciOjUsIklzQmVsb3dUaW1lYmFuZCI6dHJ1ZSwiUGVyY2VudGFnZUNvbXBsZXRlU2hhcGVPcGFjaXR5IjozNSwiU2hhcGVTdHlsZSI6eyIkaWQiOiIyOTciLCJNYXJnaW4iOnsiJHJlZiI6IjEwMiJ9LCJQYWRkaW5nIjp7IiRyZWYiOiIxMDMifSwiQmFja2dyb3VuZCI6eyIkaWQiOiIyOTgiLCJDb2xvciI6eyIkaWQiOiIyOTkiLCJBIjoyNTUsIlIiOjI1NSwiRyI6MTkyLCJCIjowfX0sIklzVmlzaWJsZSI6dHJ1ZSwiV2lkdGgiOjAuMCwiSGVpZ2h0IjoxNi4wLCJCb3JkZXJTdHlsZSI6eyIkaWQiOiIzMDAiLCJMaW5lQ29sb3IiOnsiJHJlZiI6IjEwNSJ9LCJMaW5lV2VpZ2h0IjowLjAsIkxpbmVUeXBlIjowLCJQYXJlbnRTdHlsZSI6eyIkcmVmIjoiMTA0In19LCJQYXJlbnRTdHlsZSI6eyIkcmVmIjoiMTAxIn19LCJUaXRsZVN0eWxlIjp7IiRpZCI6IjMwMSIsIkZvbnRTZXR0aW5ncyI6eyIkaWQiOiIzMDI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zAzIiwiTGluZUNvbG9yIjpudWxsLCJMaW5lV2VpZ2h0IjowLjAsIkxpbmVUeXBlIjowLCJQYXJlbnRTdHlsZSI6bnVsbH0sIlBhcmVudFN0eWxlIjp7IiRyZWYiOiIxMDcifX0sIkRhdGVTdHlsZSI6eyIkaWQiOiIzMDQiLCJGb250U2V0dGluZ3MiOnsiJGlkIjoiMzA1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MDYiLCJMaW5lQ29sb3IiOm51bGwsIkxpbmVXZWlnaHQiOjAuMCwiTGluZVR5cGUiOjAsIlBhcmVudFN0eWxlIjpudWxsfSwiUGFyZW50U3R5bGUiOnsiJHJlZiI6IjExNCJ9fSwiRGF0ZUZvcm1hdCI6eyIkcmVmIjoiMTIxIn0sIklzVmlzaWJsZSI6dHJ1ZSwiUGFyZW50U3R5bGUiOnsiJHJlZiI6IjgwIn19LCJJbmRleCI6NiwiSWQiOiIxYjAwZTZhYy1mZjI5LTRhMGMtYjcyMS0zZWQzMjU4YWE2NDkiLCJJbXBvcnRJZCI6bnVsbCwiVGl0bGUiOiJUZXN0aW5nIiwiTm90ZSI6bnVsbCwiSHlwZXJsaW5rIjpudWxsLCJJc0NoYW5nZWQiOmZhbHNlLCJJc05ldyI6ZmFsc2V9LHsiJGlkIjoiMzA3IiwiR3JvdXBOYW1lIjpudWxsLCJTdGFydERhdGUiOiIyMDE3LTAyLTAxVDAwOjAwOjAwWiIsIkVuZERhdGUiOiIyMDE3LTA0LTA0VDIzOjU5OjU5Ljk5OVoiLCJQZXJjZW50YWdlQ29tcGxldGUiOm51bGwsIlN0eWxlIjp7IiRpZCI6IjMwOCIsIlNoYXBlIjoxLCJTaGFwZVRoaWNrbmVzcyI6MSwiRHVyYXRpb25Gb3JtYXQiOjAsIkluY2x1ZGVOb25Xb3JraW5nRGF5c0luRHVyYXRpb24iOmZhbHNlLCJQZXJjZW50YWdlQ29tcGxldGVTdHlsZSI6eyIkaWQiOiIzMDkiLCJGb250U2V0dGluZ3MiOnsiJGlkIjoiMzEw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zExIiwiTGluZUNvbG9yIjpudWxsLCJMaW5lV2VpZ2h0IjowLjAsIkxpbmVUeXBlIjowLCJQYXJlbnRTdHlsZSI6bnVsbH0sIlBhcmVudFN0eWxlIjp7IiRyZWYiOiI4MSJ9fSwiRHVyYXRpb25TdHlsZSI6eyIkaWQiOiIzMTIiLCJGb250U2V0dGluZ3MiOnsiJGlkIjoiMzEz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zE0IiwiTGluZUNvbG9yIjpudWxsLCJMaW5lV2VpZ2h0IjowLjAsIkxpbmVUeXBlIjowLCJQYXJlbnRTdHlsZSI6bnVsbH0sIlBhcmVudFN0eWxlIjp7IiRyZWYiOiI4OCJ9fSwiSG9yaXpvbnRhbENvbm5lY3RvclN0eWxlIjp7IiRpZCI6IjMxNSIsIkxpbmVDb2xvciI6eyIkcmVmIjoiOTYifSwiTGluZVdlaWdodCI6MS4wLCJMaW5lVHlwZSI6MCwiUGFyZW50U3R5bGUiOnsiJHJlZiI6Ijk1In19LCJWZXJ0aWNhbENvbm5lY3RvclN0eWxlIjp7IiRpZCI6IjMxNiIsIkxpbmVDb2xvciI6eyIkcmVmIjoiOTkifSwiTGluZVdlaWdodCI6MC4wLCJMaW5lVHlwZSI6MCwiUGFyZW50U3R5bGUiOnsiJHJlZiI6Ijk4In19LCJNYXJnaW4iOm51bGwsIlN0YXJ0RGF0ZVBvc2l0aW9uIjo0LCJFbmREYXRlUG9zaXRpb24iOjQsIlRpdGxlUG9zaXRpb24iOjIsIkR1cmF0aW9uUG9zaXRpb24iOjYsIlBlcmNlbnRhZ2VDb21wbGV0ZWRQb3NpdGlvbiI6NiwiU3BhY2luZyI6NSwiSXNCZWxvd1RpbWViYW5kIjp0cnVlLCJQZXJjZW50YWdlQ29tcGxldGVTaGFwZU9wYWNpdHkiOjM1LCJTaGFwZVN0eWxlIjp7IiRpZCI6IjMxNyIsIk1hcmdpbiI6eyIkcmVmIjoiMTAyIn0sIlBhZGRpbmciOnsiJHJlZiI6IjEwMyJ9LCJCYWNrZ3JvdW5kIjp7IiRpZCI6IjMxOCIsIkNvbG9yIjp7IiRpZCI6IjMxOSIsIkEiOjI1NSwiUiI6MjE0LCJHIjo1NCwiQiI6MjA2fX0sIklzVmlzaWJsZSI6dHJ1ZSwiV2lkdGgiOjAuMCwiSGVpZ2h0IjoxNi4wLCJCb3JkZXJTdHlsZSI6eyIkaWQiOiIzMjAiLCJMaW5lQ29sb3IiOnsiJHJlZiI6IjEwNSJ9LCJMaW5lV2VpZ2h0IjowLjAsIkxpbmVUeXBlIjowLCJQYXJlbnRTdHlsZSI6eyIkcmVmIjoiMTA0In19LCJQYXJlbnRTdHlsZSI6eyIkcmVmIjoiMTAxIn19LCJUaXRsZVN0eWxlIjp7IiRpZCI6IjMyMSIsIkZvbnRTZXR0aW5ncyI6eyIkaWQiOiIzMjI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zIzIiwiTGluZUNvbG9yIjpudWxsLCJMaW5lV2VpZ2h0IjowLjAsIkxpbmVUeXBlIjowLCJQYXJlbnRTdHlsZSI6bnVsbH0sIlBhcmVudFN0eWxlIjp7IiRyZWYiOiIxMDcifX0sIkRhdGVTdHlsZSI6eyIkaWQiOiIzMjQiLCJGb250U2V0dGluZ3MiOnsiJGlkIjoiMzI1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MjYiLCJMaW5lQ29sb3IiOm51bGwsIkxpbmVXZWlnaHQiOjAuMCwiTGluZVR5cGUiOjAsIlBhcmVudFN0eWxlIjpudWxsfSwiUGFyZW50U3R5bGUiOnsiJHJlZiI6IjExNCJ9fSwiRGF0ZUZvcm1hdCI6eyIkcmVmIjoiMTIxIn0sIklzVmlzaWJsZSI6dHJ1ZSwiUGFyZW50U3R5bGUiOnsiJHJlZiI6IjgwIn19LCJJbmRleCI6NywiSWQiOiJmMTg1ZjY1NC1mMmMwLTQyODktYTNmNi1jYjYwNDgzYzE4ODQiLCJJbXBvcnRJZCI6bnVsbCwiVGl0bGUiOiJGZWVkYmFjayIsIk5vdGUiOm51bGwsIkh5cGVybGluayI6bnVsbCwiSXNDaGFuZ2VkIjpmYWxzZSwiSXNOZXciOmZhbHNlfSx7IiRpZCI6IjMyNyIsIkdyb3VwTmFtZSI6bnVsbCwiU3RhcnREYXRlIjoiMjAxNy0wNC0wNVQwMDowMDowMFoiLCJFbmREYXRlIjoiMjAxNy0wNC0wN1QyMzo1OTo1OS45OTlaIiwiUGVyY2VudGFnZUNvbXBsZXRlIjpudWxsLCJTdHlsZSI6eyIkaWQiOiIzMjgiLCJTaGFwZSI6MSwiU2hhcGVUaGlja25lc3MiOjEsIkR1cmF0aW9uRm9ybWF0IjowLCJJbmNsdWRlTm9uV29ya2luZ0RheXNJbkR1cmF0aW9uIjpmYWxzZSwiUGVyY2VudGFnZUNvbXBsZXRlU3R5bGUiOnsiJGlkIjoiMzI5IiwiRm9udFNldHRpbmdzIjp7IiRpZCI6IjMzM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zMSIsIkxpbmVDb2xvciI6bnVsbCwiTGluZVdlaWdodCI6MC4wLCJMaW5lVHlwZSI6MCwiUGFyZW50U3R5bGUiOm51bGx9LCJQYXJlbnRTdHlsZSI6eyIkcmVmIjoiODEifX0sIkR1cmF0aW9uU3R5bGUiOnsiJGlkIjoiMzMyIiwiRm9udFNldHRpbmdzIjp7IiRpZCI6IjMzMy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zNCIsIkxpbmVDb2xvciI6bnVsbCwiTGluZVdlaWdodCI6MC4wLCJMaW5lVHlwZSI6MCwiUGFyZW50U3R5bGUiOm51bGx9LCJQYXJlbnRTdHlsZSI6eyIkcmVmIjoiODgifX0sIkhvcml6b250YWxDb25uZWN0b3JTdHlsZSI6eyIkaWQiOiIzMzUiLCJMaW5lQ29sb3IiOnsiJHJlZiI6Ijk2In0sIkxpbmVXZWlnaHQiOjEuMCwiTGluZVR5cGUiOjAsIlBhcmVudFN0eWxlIjp7IiRyZWYiOiI5NSJ9fSwiVmVydGljYWxDb25uZWN0b3JTdHlsZSI6eyIkaWQiOiIzMzYiLCJMaW5lQ29sb3IiOnsiJHJlZiI6Ijk5In0sIkxpbmVXZWlnaHQiOjAuMCwiTGluZVR5cGUiOjAsIlBhcmVudFN0eWxlIjp7IiRyZWYiOiI5OCJ9fSwiTWFyZ2luIjpudWxsLCJTdGFydERhdGVQb3NpdGlvbiI6NCwiRW5kRGF0ZVBvc2l0aW9uIjo0LCJUaXRsZVBvc2l0aW9uIjoyLCJEdXJhdGlvblBvc2l0aW9uIjo2LCJQZXJjZW50YWdlQ29tcGxldGVkUG9zaXRpb24iOjYsIlNwYWNpbmciOjUsIklzQmVsb3dUaW1lYmFuZCI6dHJ1ZSwiUGVyY2VudGFnZUNvbXBsZXRlU2hhcGVPcGFjaXR5IjozNSwiU2hhcGVTdHlsZSI6eyIkaWQiOiIzMzciLCJNYXJnaW4iOnsiJHJlZiI6IjEwMiJ9LCJQYWRkaW5nIjp7IiRyZWYiOiIxMDMifSwiQmFja2dyb3VuZCI6eyIkaWQiOiIzMzgiLCJDb2xvciI6eyIkaWQiOiIzMzkiLCJBIjoyNTUsIlIiOjE1MCwiRyI6MjE0LCJCIjo2Nn19LCJJc1Zpc2libGUiOnRydWUsIldpZHRoIjowLjAsIkhlaWdodCI6MTYuMCwiQm9yZGVyU3R5bGUiOnsiJGlkIjoiMzQwIiwiTGluZUNvbG9yIjp7IiRyZWYiOiIxMDUifSwiTGluZVdlaWdodCI6MC4wLCJMaW5lVHlwZSI6MCwiUGFyZW50U3R5bGUiOnsiJHJlZiI6IjEwNCJ9fSwiUGFyZW50U3R5bGUiOnsiJHJlZiI6IjEwMSJ9fSwiVGl0bGVTdHlsZSI6eyIkaWQiOiIzNDEiLCJGb250U2V0dGluZ3MiOnsiJGlkIjoiMzQy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M0MyIsIkxpbmVDb2xvciI6bnVsbCwiTGluZVdlaWdodCI6MC4wLCJMaW5lVHlwZSI6MCwiUGFyZW50U3R5bGUiOm51bGx9LCJQYXJlbnRTdHlsZSI6eyIkcmVmIjoiMTA3In19LCJEYXRlU3R5bGUiOnsiJGlkIjoiMzQ0IiwiRm9udFNldHRpbmdzIjp7IiRpZCI6IjM0NSIsIkZvbnRTaXplIjoxMiwiRm9udE5hbWUiOiJUSCBTYXJhYnVuIE5ldyIsIklzQm9sZCI6dHJ1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zQ2IiwiTGluZUNvbG9yIjpudWxsLCJMaW5lV2VpZ2h0IjowLjAsIkxpbmVUeXBlIjowLCJQYXJlbnRTdHlsZSI6bnVsbH0sIlBhcmVudFN0eWxlIjp7IiRyZWYiOiIxMTQifX0sIkRhdGVGb3JtYXQiOnsiJHJlZiI6IjEyMSJ9LCJJc1Zpc2libGUiOnRydWUsIlBhcmVudFN0eWxlIjp7IiRyZWYiOiI4MCJ9fSwiSW5kZXgiOjgsIklkIjoiMTA5MGViYmItNzQ5Yy00ODhmLTk0YWUtNjZhMDBjNjdiNTk1IiwiSW1wb3J0SWQiOm51bGwsIlRpdGxlIjoiRGVwbG95bWVudCIsIk5vdGUiOm51bGwsIkh5cGVybGluayI6bnVsbCwiSXNDaGFuZ2VkIjpmYWxzZSwiSXNOZXciOmZhbHNlfSx7IiRpZCI6IjM0NyIsIkdyb3VwTmFtZSI6bnVsbCwiU3RhcnREYXRlIjoiMjAxNy0wNC0wNVQwMDowMDowMFoiLCJFbmREYXRlIjoiMjAxNy0wNC0xNFQyMzo1OTo1OS45OTlaIiwiUGVyY2VudGFnZUNvbXBsZXRlIjpudWxsLCJTdHlsZSI6eyIkaWQiOiIzNDgiLCJTaGFwZSI6MSwiU2hhcGVUaGlja25lc3MiOjEsIkR1cmF0aW9uRm9ybWF0IjowLCJJbmNsdWRlTm9uV29ya2luZ0RheXNJbkR1cmF0aW9uIjpmYWxzZSwiUGVyY2VudGFnZUNvbXBsZXRlU3R5bGUiOnsiJGlkIjoiMzQ5IiwiRm9udFNldHRpbmdzIjp7IiRpZCI6IjM1M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1MSIsIkxpbmVDb2xvciI6bnVsbCwiTGluZVdlaWdodCI6MC4wLCJMaW5lVHlwZSI6MCwiUGFyZW50U3R5bGUiOm51bGx9LCJQYXJlbnRTdHlsZSI6eyIkcmVmIjoiODEifX0sIkR1cmF0aW9uU3R5bGUiOnsiJGlkIjoiMzUyIiwiRm9udFNldHRpbmdzIjp7IiRpZCI6IjM1My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1NCIsIkxpbmVDb2xvciI6bnVsbCwiTGluZVdlaWdodCI6MC4wLCJMaW5lVHlwZSI6MCwiUGFyZW50U3R5bGUiOm51bGx9LCJQYXJlbnRTdHlsZSI6eyIkcmVmIjoiODgifX0sIkhvcml6b250YWxDb25uZWN0b3JTdHlsZSI6eyIkaWQiOiIzNTUiLCJMaW5lQ29sb3IiOnsiJHJlZiI6Ijk2In0sIkxpbmVXZWlnaHQiOjEuMCwiTGluZVR5cGUiOjAsIlBhcmVudFN0eWxlIjp7IiRyZWYiOiI5NSJ9fSwiVmVydGljYWxDb25uZWN0b3JTdHlsZSI6eyIkaWQiOiIzNTYiLCJMaW5lQ29sb3IiOnsiJHJlZiI6Ijk5In0sIkxpbmVXZWlnaHQiOjAuMCwiTGluZVR5cGUiOjAsIlBhcmVudFN0eWxlIjp7IiRyZWYiOiI5OCJ9fSwiTWFyZ2luIjpudWxsLCJTdGFydERhdGVQb3NpdGlvbiI6NCwiRW5kRGF0ZVBvc2l0aW9uIjo0LCJUaXRsZVBvc2l0aW9uIjoyLCJEdXJhdGlvblBvc2l0aW9uIjo2LCJQZXJjZW50YWdlQ29tcGxldGVkUG9zaXRpb24iOjYsIlNwYWNpbmciOjUsIklzQmVsb3dUaW1lYmFuZCI6dHJ1ZSwiUGVyY2VudGFnZUNvbXBsZXRlU2hhcGVPcGFjaXR5IjozNSwiU2hhcGVTdHlsZSI6eyIkaWQiOiIzNTciLCJNYXJnaW4iOnsiJHJlZiI6IjEwMiJ9LCJQYWRkaW5nIjp7IiRyZWYiOiIxMDMifSwiQmFja2dyb3VuZCI6eyIkaWQiOiIzNTgiLCJDb2xvciI6eyIkaWQiOiIzNTkiLCJBIjoyNTUsIlIiOjE1MCwiRyI6MjE0LCJCIjo2Nn19LCJJc1Zpc2libGUiOnRydWUsIldpZHRoIjowLjAsIkhlaWdodCI6MTYuMCwiQm9yZGVyU3R5bGUiOnsiJGlkIjoiMzYwIiwiTGluZUNvbG9yIjp7IiRyZWYiOiIxMDUifSwiTGluZVdlaWdodCI6MC4wLCJMaW5lVHlwZSI6MCwiUGFyZW50U3R5bGUiOnsiJHJlZiI6IjEwNCJ9fSwiUGFyZW50U3R5bGUiOnsiJHJlZiI6IjEwMSJ9fSwiVGl0bGVTdHlsZSI6eyIkaWQiOiIzNjEiLCJGb250U2V0dGluZ3MiOnsiJGlkIjoiMzYy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M2MyIsIkxpbmVDb2xvciI6bnVsbCwiTGluZVdlaWdodCI6MC4wLCJMaW5lVHlwZSI6MCwiUGFyZW50U3R5bGUiOm51bGx9LCJQYXJlbnRTdHlsZSI6eyIkcmVmIjoiMTA3In19LCJEYXRlU3R5bGUiOnsiJGlkIjoiMzY0IiwiRm9udFNldHRpbmdzIjp7IiRpZCI6IjM2NSIsIkZvbnRTaXplIjoxMiwiRm9udE5hbWUiOiJUSCBTYXJhYnVuIE5ldyIsIklzQm9sZCI6dHJ1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zY2IiwiTGluZUNvbG9yIjpudWxsLCJMaW5lV2VpZ2h0IjowLjAsIkxpbmVUeXBlIjowLCJQYXJlbnRTdHlsZSI6bnVsbH0sIlBhcmVudFN0eWxlIjp7IiRyZWYiOiIxMTQifX0sIkRhdGVGb3JtYXQiOnsiJHJlZiI6IjEyMSJ9LCJJc1Zpc2libGUiOnRydWUsIlBhcmVudFN0eWxlIjp7IiRyZWYiOiI4MCJ9fSwiSW5kZXgiOjksIklkIjoiYTdhMDc1YWItYzRiOC00ODA4LTlmZjMtN2MwYmJiMjM1ZGIyIiwiSW1wb3J0SWQiOm51bGwsIlRpdGxlIjoiVGVzdGluZyBFUiBDb3JyZWN0aW9uIiwiTm90ZSI6bnVsbCwiSHlwZXJsaW5rIjpudWxsLCJJc0NoYW5nZWQiOmZhbHNlLCJJc05ldyI6ZmFsc2V9LHsiJGlkIjoiMzY3IiwiR3JvdXBOYW1lIjpudWxsLCJTdGFydERhdGUiOiIyMDE3LTA0LTEwVDAwOjAwOjAwWiIsIkVuZERhdGUiOiIyMDE3LTA0LTE4VDIzOjU5OjU5Ljk5OVoiLCJQZXJjZW50YWdlQ29tcGxldGUiOm51bGwsIlN0eWxlIjp7IiRpZCI6IjM2OCIsIlNoYXBlIjoxLCJTaGFwZVRoaWNrbmVzcyI6MSwiRHVyYXRpb25Gb3JtYXQiOjAsIkluY2x1ZGVOb25Xb3JraW5nRGF5c0luRHVyYXRpb24iOmZhbHNlLCJQZXJjZW50YWdlQ29tcGxldGVTdHlsZSI6eyIkaWQiOiIzNjkiLCJGb250U2V0dGluZ3MiOnsiJGlkIjoiMzcw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zcxIiwiTGluZUNvbG9yIjpudWxsLCJMaW5lV2VpZ2h0IjowLjAsIkxpbmVUeXBlIjowLCJQYXJlbnRTdHlsZSI6bnVsbH0sIlBhcmVudFN0eWxlIjp7IiRyZWYiOiI4MSJ9fSwiRHVyYXRpb25TdHlsZSI6eyIkaWQiOiIzNzIiLCJGb250U2V0dGluZ3MiOnsiJGlkIjoiMzcz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zc0IiwiTGluZUNvbG9yIjpudWxsLCJMaW5lV2VpZ2h0IjowLjAsIkxpbmVUeXBlIjowLCJQYXJlbnRTdHlsZSI6bnVsbH0sIlBhcmVudFN0eWxlIjp7IiRyZWYiOiI4OCJ9fSwiSG9yaXpvbnRhbENvbm5lY3RvclN0eWxlIjp7IiRpZCI6IjM3NSIsIkxpbmVDb2xvciI6eyIkcmVmIjoiOTYifSwiTGluZVdlaWdodCI6MS4wLCJMaW5lVHlwZSI6MCwiUGFyZW50U3R5bGUiOnsiJHJlZiI6Ijk1In19LCJWZXJ0aWNhbENvbm5lY3RvclN0eWxlIjp7IiRpZCI6IjM3NiIsIkxpbmVDb2xvciI6eyIkcmVmIjoiOTkifSwiTGluZVdlaWdodCI6MC4wLCJMaW5lVHlwZSI6MCwiUGFyZW50U3R5bGUiOnsiJHJlZiI6Ijk4In19LCJNYXJnaW4iOm51bGwsIlN0YXJ0RGF0ZVBvc2l0aW9uIjo0LCJFbmREYXRlUG9zaXRpb24iOjQsIlRpdGxlUG9zaXRpb24iOjIsIkR1cmF0aW9uUG9zaXRpb24iOjYsIlBlcmNlbnRhZ2VDb21wbGV0ZWRQb3NpdGlvbiI6NiwiU3BhY2luZyI6NSwiSXNCZWxvd1RpbWViYW5kIjp0cnVlLCJQZXJjZW50YWdlQ29tcGxldGVTaGFwZU9wYWNpdHkiOjM1LCJTaGFwZVN0eWxlIjp7IiRpZCI6IjM3NyIsIk1hcmdpbiI6eyIkcmVmIjoiMTAyIn0sIlBhZGRpbmciOnsiJHJlZiI6IjEwMyJ9LCJCYWNrZ3JvdW5kIjp7IiRpZCI6IjM3OCIsIkNvbG9yIjp7IiRpZCI6IjM3OSIsIkEiOjI1NSwiUiI6MTUwLCJHIjoyMTQsIkIiOjY2fX0sIklzVmlzaWJsZSI6dHJ1ZSwiV2lkdGgiOjAuMCwiSGVpZ2h0IjoxNi4wLCJCb3JkZXJTdHlsZSI6eyIkaWQiOiIzODAiLCJMaW5lQ29sb3IiOnsiJHJlZiI6IjEwNSJ9LCJMaW5lV2VpZ2h0IjowLjAsIkxpbmVUeXBlIjowLCJQYXJlbnRTdHlsZSI6eyIkcmVmIjoiMTA0In19LCJQYXJlbnRTdHlsZSI6eyIkcmVmIjoiMTAxIn19LCJUaXRsZVN0eWxlIjp7IiRpZCI6IjM4MSIsIkZvbnRTZXR0aW5ncyI6eyIkaWQiOiIzODI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zgzIiwiTGluZUNvbG9yIjpudWxsLCJMaW5lV2VpZ2h0IjowLjAsIkxpbmVUeXBlIjowLCJQYXJlbnRTdHlsZSI6bnVsbH0sIlBhcmVudFN0eWxlIjp7IiRyZWYiOiIxMDcifX0sIkRhdGVTdHlsZSI6eyIkaWQiOiIzODQiLCJGb250U2V0dGluZ3MiOnsiJGlkIjoiMzg1IiwiRm9udFNpemUiOjEyLCJGb250TmFtZSI6IlRIIFNhcmFidW4gTmV3IiwiSXNCb2xkIjp0cnV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ODYiLCJMaW5lQ29sb3IiOm51bGwsIkxpbmVXZWlnaHQiOjAuMCwiTGluZVR5cGUiOjAsIlBhcmVudFN0eWxlIjpudWxsfSwiUGFyZW50U3R5bGUiOnsiJHJlZiI6IjExNCJ9fSwiRGF0ZUZvcm1hdCI6eyIkcmVmIjoiMTIxIn0sIklzVmlzaWJsZSI6dHJ1ZSwiUGFyZW50U3R5bGUiOnsiJHJlZiI6IjgwIn19LCJJbmRleCI6MTAsIklkIjoiNzkyMzExOTktODkwZC00YmI3LWIzYTctZTYwMTkyN2NiZGM1IiwiSW1wb3J0SWQiOm51bGwsIlRpdGxlIjoiSW1wcm92ZW1lbnQiLCJOb3RlIjpudWxsLCJIeXBlcmxpbmsiOm51bGwsIklzQ2hhbmdlZCI6ZmFsc2UsIklzTmV3IjpmYWxzZX0seyIkaWQiOiIzODciLCJHcm91cE5hbWUiOm51bGwsIlN0YXJ0RGF0ZSI6IjIwMTctMDQtMTlUMDA6MDA6MDBaIiwiRW5kRGF0ZSI6IjIwMTctMDQtMjBUMjM6NTk6NTkuOTk5WiIsIlBlcmNlbnRhZ2VDb21wbGV0ZSI6bnVsbCwiU3R5bGUiOnsiJGlkIjoiMzg4IiwiU2hhcGUiOjEsIlNoYXBlVGhpY2tuZXNzIjoxLCJEdXJhdGlvbkZvcm1hdCI6MCwiSW5jbHVkZU5vbldvcmtpbmdEYXlzSW5EdXJhdGlvbiI6ZmFsc2UsIlBlcmNlbnRhZ2VDb21wbGV0ZVN0eWxlIjp7IiRpZCI6IjM4OSIsIkZvbnRTZXR0aW5ncyI6eyIkaWQiOiIzOTA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zOTEiLCJMaW5lQ29sb3IiOm51bGwsIkxpbmVXZWlnaHQiOjAuMCwiTGluZVR5cGUiOjAsIlBhcmVudFN0eWxlIjpudWxsfSwiUGFyZW50U3R5bGUiOnsiJHJlZiI6IjgxIn19LCJEdXJhdGlvblN0eWxlIjp7IiRpZCI6IjM5MiIsIkZvbnRTZXR0aW5ncyI6eyIkaWQiOiIzOTM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zOTQiLCJMaW5lQ29sb3IiOm51bGwsIkxpbmVXZWlnaHQiOjAuMCwiTGluZVR5cGUiOjAsIlBhcmVudFN0eWxlIjpudWxsfSwiUGFyZW50U3R5bGUiOnsiJHJlZiI6Ijg4In19LCJIb3Jpem9udGFsQ29ubmVjdG9yU3R5bGUiOnsiJGlkIjoiMzk1IiwiTGluZUNvbG9yIjp7IiRyZWYiOiI5NiJ9LCJMaW5lV2VpZ2h0IjoxLjAsIkxpbmVUeXBlIjowLCJQYXJlbnRTdHlsZSI6eyIkcmVmIjoiOTUifX0sIlZlcnRpY2FsQ29ubmVjdG9yU3R5bGUiOnsiJGlkIjoiMzk2IiwiTGluZUNvbG9yIjp7IiRyZWYiOiI5OSJ9LCJMaW5lV2VpZ2h0IjowLjAsIkxpbmVUeXBlIjowLCJQYXJlbnRTdHlsZSI6eyIkcmVmIjoiOTgifX0sIk1hcmdpbiI6bnVsbCwiU3RhcnREYXRlUG9zaXRpb24iOjQsIkVuZERhdGVQb3NpdGlvbiI6NCwiVGl0bGVQb3NpdGlvbiI6MiwiRHVyYXRpb25Qb3NpdGlvbiI6NiwiUGVyY2VudGFnZUNvbXBsZXRlZFBvc2l0aW9uIjo2LCJTcGFjaW5nIjo1LCJJc0JlbG93VGltZWJhbmQiOnRydWUsIlBlcmNlbnRhZ2VDb21wbGV0ZVNoYXBlT3BhY2l0eSI6MzUsIlNoYXBlU3R5bGUiOnsiJGlkIjoiMzk3IiwiTWFyZ2luIjp7IiRyZWYiOiIxMDIifSwiUGFkZGluZyI6eyIkcmVmIjoiMTAzIn0sIkJhY2tncm91bmQiOnsiJGlkIjoiMzk4IiwiQ29sb3IiOnsiJGlkIjoiMzk5IiwiQSI6MjU1LCJSIjoxNTAsIkciOjIxNCwiQiI6NjZ9fSwiSXNWaXNpYmxlIjp0cnVlLCJXaWR0aCI6MC4wLCJIZWlnaHQiOjE2LjAsIkJvcmRlclN0eWxlIjp7IiRpZCI6IjQwMCIsIkxpbmVDb2xvciI6eyIkcmVmIjoiMTA1In0sIkxpbmVXZWlnaHQiOjAuMCwiTGluZVR5cGUiOjAsIlBhcmVudFN0eWxlIjp7IiRyZWYiOiIxMDQifX0sIlBhcmVudFN0eWxlIjp7IiRyZWYiOiIxMDEifX0sIlRpdGxlU3R5bGUiOnsiJGlkIjoiNDAxIiwiRm9udFNldHRpbmdzIjp7IiRpZCI6IjQwMiIsIkZvbnRTaXplIjoxMSwiRm9udE5hbWUiOiJDYWxpYnJp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0MDMiLCJMaW5lQ29sb3IiOm51bGwsIkxpbmVXZWlnaHQiOjAuMCwiTGluZVR5cGUiOjAsIlBhcmVudFN0eWxlIjpudWxsfSwiUGFyZW50U3R5bGUiOnsiJHJlZiI6IjEwNyJ9fSwiRGF0ZVN0eWxlIjp7IiRpZCI6IjQwNCIsIkZvbnRTZXR0aW5ncyI6eyIkaWQiOiI0MDUiLCJGb250U2l6ZSI6MTIsIkZvbnROYW1lIjoiVEggU2FyYWJ1biBOZXciLCJJc0JvbGQiOnRydW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QwNiIsIkxpbmVDb2xvciI6bnVsbCwiTGluZVdlaWdodCI6MC4wLCJMaW5lVHlwZSI6MCwiUGFyZW50U3R5bGUiOm51bGx9LCJQYXJlbnRTdHlsZSI6eyIkcmVmIjoiMTE0In19LCJEYXRlRm9ybWF0Ijp7IiRyZWYiOiIxMjEifSwiSXNWaXNpYmxlIjp0cnVlLCJQYXJlbnRTdHlsZSI6eyIkcmVmIjoiODAifX0sIkluZGV4IjoxMSwiSWQiOiJhYmI5MmVlNy0wYTRkLTRjNTctYWIzYi0xMjViMGUwNDhjZGQiLCJJbXBvcnRJZCI6bnVsbCwiVGl0bGUiOiJJbXBsZW1lbnQiLCJOb3RlIjpudWxsLCJIeXBlcmxpbmsiOm51bGwsIklzQ2hhbmdlZCI6ZmFsc2UsIklzTmV3IjpmYWxzZX0seyIkaWQiOiI0MDciLCJHcm91cE5hbWUiOm51bGwsIlN0YXJ0RGF0ZSI6IjIwMTctMDQtMjFUMDA6MDA6MDBaIiwiRW5kRGF0ZSI6IjIwMTctMDQtMjVUMjM6NTk6NTkuOTk5WiIsIlBlcmNlbnRhZ2VDb21wbGV0ZSI6bnVsbCwiU3R5bGUiOnsiJGlkIjoiNDA4IiwiU2hhcGUiOjEsIlNoYXBlVGhpY2tuZXNzIjoxLCJEdXJhdGlvbkZvcm1hdCI6MCwiSW5jbHVkZU5vbldvcmtpbmdEYXlzSW5EdXJhdGlvbiI6ZmFsc2UsIlBlcmNlbnRhZ2VDb21wbGV0ZVN0eWxlIjp7IiRpZCI6IjQwOSIsIkZvbnRTZXR0aW5ncyI6eyIkaWQiOiI0MTA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0MTEiLCJMaW5lQ29sb3IiOm51bGwsIkxpbmVXZWlnaHQiOjAuMCwiTGluZVR5cGUiOjAsIlBhcmVudFN0eWxlIjpudWxsfSwiUGFyZW50U3R5bGUiOnsiJHJlZiI6IjgxIn19LCJEdXJhdGlvblN0eWxlIjp7IiRpZCI6IjQxMiIsIkZvbnRTZXR0aW5ncyI6eyIkaWQiOiI0MTM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0MTQiLCJMaW5lQ29sb3IiOm51bGwsIkxpbmVXZWlnaHQiOjAuMCwiTGluZVR5cGUiOjAsIlBhcmVudFN0eWxlIjpudWxsfSwiUGFyZW50U3R5bGUiOnsiJHJlZiI6Ijg4In19LCJIb3Jpem9udGFsQ29ubmVjdG9yU3R5bGUiOnsiJGlkIjoiNDE1IiwiTGluZUNvbG9yIjp7IiRyZWYiOiI5NiJ9LCJMaW5lV2VpZ2h0IjoxLjAsIkxpbmVUeXBlIjowLCJQYXJlbnRTdHlsZSI6eyIkcmVmIjoiOTUifX0sIlZlcnRpY2FsQ29ubmVjdG9yU3R5bGUiOnsiJGlkIjoiNDE2IiwiTGluZUNvbG9yIjp7IiRyZWYiOiI5OSJ9LCJMaW5lV2VpZ2h0IjowLjAsIkxpbmVUeXBlIjowLCJQYXJlbnRTdHlsZSI6eyIkcmVmIjoiOTgifX0sIk1hcmdpbiI6bnVsbCwiU3RhcnREYXRlUG9zaXRpb24iOjQsIkVuZERhdGVQb3NpdGlvbiI6NCwiVGl0bGVQb3NpdGlvbiI6MiwiRHVyYXRpb25Qb3NpdGlvbiI6NiwiUGVyY2VudGFnZUNvbXBsZXRlZFBvc2l0aW9uIjo2LCJTcGFjaW5nIjo1LCJJc0JlbG93VGltZWJhbmQiOnRydWUsIlBlcmNlbnRhZ2VDb21wbGV0ZVNoYXBlT3BhY2l0eSI6MzUsIlNoYXBlU3R5bGUiOnsiJGlkIjoiNDE3IiwiTWFyZ2luIjp7IiRyZWYiOiIxMDIifSwiUGFkZGluZyI6eyIkcmVmIjoiMTAzIn0sIkJhY2tncm91bmQiOnsiJGlkIjoiNDE4IiwiQ29sb3IiOnsiJGlkIjoiNDE5IiwiQSI6MjU1LCJSIjoyMzQsIkciOjIyLCJCIjozMH19LCJJc1Zpc2libGUiOnRydWUsIldpZHRoIjowLjAsIkhlaWdodCI6MTYuMCwiQm9yZGVyU3R5bGUiOnsiJGlkIjoiNDIwIiwiTGluZUNvbG9yIjp7IiRyZWYiOiIxMDUifSwiTGluZVdlaWdodCI6MC4wLCJMaW5lVHlwZSI6MCwiUGFyZW50U3R5bGUiOnsiJHJlZiI6IjEwNCJ9fSwiUGFyZW50U3R5bGUiOnsiJHJlZiI6IjEwMSJ9fSwiVGl0bGVTdHlsZSI6eyIkaWQiOiI0MjEiLCJGb250U2V0dGluZ3MiOnsiJGlkIjoiNDIy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QyMyIsIkxpbmVDb2xvciI6bnVsbCwiTGluZVdlaWdodCI6MC4wLCJMaW5lVHlwZSI6MCwiUGFyZW50U3R5bGUiOm51bGx9LCJQYXJlbnRTdHlsZSI6eyIkcmVmIjoiMTA3In19LCJEYXRlU3R5bGUiOnsiJGlkIjoiNDI0IiwiRm9udFNldHRpbmdzIjp7IiRpZCI6IjQyNSIsIkZvbnRTaXplIjoxMiwiRm9udE5hbWUiOiJUSCBTYXJhYnVuIE5ldyIsIklzQm9sZCI6dHJ1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NDI2IiwiTGluZUNvbG9yIjpudWxsLCJMaW5lV2VpZ2h0IjowLjAsIkxpbmVUeXBlIjowLCJQYXJlbnRTdHlsZSI6bnVsbH0sIlBhcmVudFN0eWxlIjp7IiRyZWYiOiIxMTQifX0sIkRhdGVGb3JtYXQiOnsiJHJlZiI6IjEyMSJ9LCJJc1Zpc2libGUiOnRydWUsIlBhcmVudFN0eWxlIjp7IiRyZWYiOiI4MCJ9fSwiSW5kZXgiOjEyLCJJZCI6IjI0MWUxOWE0LWE0ZWUtNDhkMC1hMzM3LTcwOGRlNTUyNzI4MyIsIkltcG9ydElkIjpudWxsLCJUaXRsZSI6IkV2YWx1YXRpb24iLCJOb3RlIjpudWxsLCJIeXBlcmxpbmsiOm51bGwsIklzQ2hhbmdlZCI6ZmFsc2UsIklzTmV3IjpmYWxzZX0seyIkaWQiOiI0MjciLCJHcm91cE5hbWUiOm51bGwsIlN0YXJ0RGF0ZSI6IjIwMTctMDQtMjFUMDA6MDA6MDBaIiwiRW5kRGF0ZSI6IjIwMTctMDQtMjdUMjM6NTk6NTkuOTk5WiIsIlBlcmNlbnRhZ2VDb21wbGV0ZSI6bnVsbCwiU3R5bGUiOnsiJGlkIjoiNDI4IiwiU2hhcGUiOjEsIlNoYXBlVGhpY2tuZXNzIjoxLCJEdXJhdGlvbkZvcm1hdCI6MCwiSW5jbHVkZU5vbldvcmtpbmdEYXlzSW5EdXJhdGlvbiI6ZmFsc2UsIlBlcmNlbnRhZ2VDb21wbGV0ZVN0eWxlIjp7IiRpZCI6IjQyOSIsIkZvbnRTZXR0aW5ncyI6eyIkaWQiOiI0MzA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0MzEiLCJMaW5lQ29sb3IiOm51bGwsIkxpbmVXZWlnaHQiOjAuMCwiTGluZVR5cGUiOjAsIlBhcmVudFN0eWxlIjpudWxsfSwiUGFyZW50U3R5bGUiOnsiJHJlZiI6IjgxIn19LCJEdXJhdGlvblN0eWxlIjp7IiRpZCI6IjQzMiIsIkZvbnRTZXR0aW5ncyI6eyIkaWQiOiI0MzM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0MzQiLCJMaW5lQ29sb3IiOm51bGwsIkxpbmVXZWlnaHQiOjAuMCwiTGluZVR5cGUiOjAsIlBhcmVudFN0eWxlIjpudWxsfSwiUGFyZW50U3R5bGUiOnsiJHJlZiI6Ijg4In19LCJIb3Jpem9udGFsQ29ubmVjdG9yU3R5bGUiOnsiJGlkIjoiNDM1IiwiTGluZUNvbG9yIjp7IiRyZWYiOiI5NiJ9LCJMaW5lV2VpZ2h0IjoxLjAsIkxpbmVUeXBlIjowLCJQYXJlbnRTdHlsZSI6eyIkcmVmIjoiOTUifX0sIlZlcnRpY2FsQ29ubmVjdG9yU3R5bGUiOnsiJGlkIjoiNDM2IiwiTGluZUNvbG9yIjp7IiRyZWYiOiI5OSJ9LCJMaW5lV2VpZ2h0IjowLjAsIkxpbmVUeXBlIjowLCJQYXJlbnRTdHlsZSI6eyIkcmVmIjoiOTgifX0sIk1hcmdpbiI6bnVsbCwiU3RhcnREYXRlUG9zaXRpb24iOjQsIkVuZERhdGVQb3NpdGlvbiI6NCwiVGl0bGVQb3NpdGlvbiI6MiwiRHVyYXRpb25Qb3NpdGlvbiI6NiwiUGVyY2VudGFnZUNvbXBsZXRlZFBvc2l0aW9uIjo2LCJTcGFjaW5nIjo1LCJJc0JlbG93VGltZWJhbmQiOnRydWUsIlBlcmNlbnRhZ2VDb21wbGV0ZVNoYXBlT3BhY2l0eSI6MzUsIlNoYXBlU3R5bGUiOnsiJGlkIjoiNDM3IiwiTWFyZ2luIjp7IiRyZWYiOiIxMDIifSwiUGFkZGluZyI6eyIkcmVmIjoiMTAzIn0sIkJhY2tncm91bmQiOnsiJGlkIjoiNDM4IiwiQ29sb3IiOnsiJGlkIjoiNDM5IiwiQSI6MjU1LCJSIjoyMzQsIkciOjIyLCJCIjozMH19LCJJc1Zpc2libGUiOnRydWUsIldpZHRoIjowLjAsIkhlaWdodCI6MTYuMCwiQm9yZGVyU3R5bGUiOnsiJGlkIjoiNDQwIiwiTGluZUNvbG9yIjp7IiRyZWYiOiIxMDUifSwiTGluZVdlaWdodCI6MC4wLCJMaW5lVHlwZSI6MCwiUGFyZW50U3R5bGUiOnsiJHJlZiI6IjEwNCJ9fSwiUGFyZW50U3R5bGUiOnsiJHJlZiI6IjEwMSJ9fSwiVGl0bGVTdHlsZSI6eyIkaWQiOiI0NDEiLCJGb250U2V0dGluZ3MiOnsiJGlkIjoiNDQy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Q0MyIsIkxpbmVDb2xvciI6bnVsbCwiTGluZVdlaWdodCI6MC4wLCJMaW5lVHlwZSI6MCwiUGFyZW50U3R5bGUiOm51bGx9LCJQYXJlbnRTdHlsZSI6eyIkcmVmIjoiMTA3In19LCJEYXRlU3R5bGUiOnsiJGlkIjoiNDQ0IiwiRm9udFNldHRpbmdzIjp7IiRpZCI6IjQ0NSIsIkZvbnRTaXplIjoxMiwiRm9udE5hbWUiOiJUSCBTYXJhYnVuIE5ldyIsIklzQm9sZCI6dHJ1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NDQ2IiwiTGluZUNvbG9yIjpudWxsLCJMaW5lV2VpZ2h0IjowLjAsIkxpbmVUeXBlIjowLCJQYXJlbnRTdHlsZSI6bnVsbH0sIlBhcmVudFN0eWxlIjp7IiRyZWYiOiIxMTQifX0sIkRhdGVGb3JtYXQiOnsiJHJlZiI6IjEyMSJ9LCJJc1Zpc2libGUiOnRydWUsIlBhcmVudFN0eWxlIjp7IiRyZWYiOiI4MCJ9fSwiSW5kZXgiOjEzLCJJZCI6IjIyMWExZjk4LTcwOGUtNGNkYS1hZmEwLTEwOWJhMGNkYmUxZSIsIkltcG9ydElkIjpudWxsLCJUaXRsZSI6IkRvY3VtZW50YXRpb24iLCJOb3RlIjpudWxsLCJIeXBlcmxpbmsiOm51bGwsIklzQ2hhbmdlZCI6ZmFsc2UsIklzTmV3IjpmYWxzZX1dLCJNc1Byb2plY3RJdGVtc1RyZWUiOnsiJGlkIjoiNDQ3IiwiUm9vdCI6eyJJbXBvcnRJZCI6bnVsbCwiSXNJbXBvcnRlZCI6ZmFsc2UsIkNoaWxkcmVuIjpbXX19LCJNZXRhZGF0YSI6eyIkaWQiOiI0NDgifSwiU2V0dGluZ3MiOnsiJGlkIjoiNDQ5IiwiSW1wYU9wdGlvbnMiOnsiJGlkIjoiNDUwIiwiTGVmdFRvUmlnaHQiOmZhbHNlLCJQYXlsb2FkT3B0aW9ucyI6Mn0sIlVzZUNvbXByZXNzaW9uIjpmYWxzZSwiQ29tcHJlc2lvblBlcmNlbnRhZ2UiOjAuMCwiSW5hY3RpdmVJbnRlcnZhbFdpZHRoVGhyZXNob2xkIjowLjAsIkluYWN0aXZlSW50ZXJ2YWxXaWR0aCI6MC4wLCJTcGxpdFRhc2tzIjpmYWxzZSwiVXNlQ2x1c3RlciI6ZmFsc2UsIkVwc2lsb24iOjAuMCwiTWluUG9pbnRzVG9Gb3JtQUNsdXN0ZXIiOjAsIkdlbmVyYXRlSW52aXNpYmxlU2hhcGVzIjpmYWxzZSwiU21hcnRUaW1lbGluZVRhc2tQZXJjZW50YWdlRml0IjpmYWxzZX0sIklzTmV3Ijp0cnVlLCJJbXBvcnRUeXBlIjowLCJGaWxlUGF0aCI6bnVsbCwiVGltZWxpbmVJbXBvcnRlZCI6ZmFsc2UsIlRpbWVsaW5lSW1wb3J0ZWRGcm9tRXhjZWwiOmZhbHNl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5C1EF0044CF249A09568BFC7A27DEF" ma:contentTypeVersion="5" ma:contentTypeDescription="Create a new document." ma:contentTypeScope="" ma:versionID="a308155717e7f8eadebf0d848e17ba4f">
  <xsd:schema xmlns:xsd="http://www.w3.org/2001/XMLSchema" xmlns:xs="http://www.w3.org/2001/XMLSchema" xmlns:p="http://schemas.microsoft.com/office/2006/metadata/properties" xmlns:ns2="360d23a6-f195-4c5c-b5bb-19aa4319b9ef" targetNamespace="http://schemas.microsoft.com/office/2006/metadata/properties" ma:root="true" ma:fieldsID="b1d6afd8dd879a1d7a61ed4bc2f66470" ns2:_="">
    <xsd:import namespace="360d23a6-f195-4c5c-b5bb-19aa4319b9e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0d23a6-f195-4c5c-b5bb-19aa4319b9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F2C8C2D-E758-40F6-A7A3-E1650A649A31}"/>
</file>

<file path=customXml/itemProps2.xml><?xml version="1.0" encoding="utf-8"?>
<ds:datastoreItem xmlns:ds="http://schemas.openxmlformats.org/officeDocument/2006/customXml" ds:itemID="{45F916DE-0D2B-4B16-99A5-A3F62B6F4455}"/>
</file>

<file path=customXml/itemProps3.xml><?xml version="1.0" encoding="utf-8"?>
<ds:datastoreItem xmlns:ds="http://schemas.openxmlformats.org/officeDocument/2006/customXml" ds:itemID="{031AF067-9B2C-415E-A66E-D689454226C4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525</TotalTime>
  <Words>194</Words>
  <Application>Microsoft Office PowerPoint</Application>
  <PresentationFormat>Custom</PresentationFormat>
  <Paragraphs>78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Cordia New</vt:lpstr>
      <vt:lpstr>Calibri Light</vt:lpstr>
      <vt:lpstr>Calibri</vt:lpstr>
      <vt:lpstr>TH SarabunPSK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58070026</dc:creator>
  <cp:lastModifiedBy>59070147</cp:lastModifiedBy>
  <cp:revision>61</cp:revision>
  <dcterms:created xsi:type="dcterms:W3CDTF">2017-01-24T16:48:13Z</dcterms:created>
  <dcterms:modified xsi:type="dcterms:W3CDTF">2018-04-20T09:46:53Z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0x010100F05C1EF0044CF249A09568BFC7A27DEF</vt:lpwstr>
  </property>
</Properties>
</file>