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java.sun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u.wikipedia.org/wiki/%D0%90%D0%BD%D0%B3%D0%BB%D0%B8%D0%B9%D1%81%D0%BA%D0%B8%D0%B9_%D1%8F%D0%B7%D1%8B%D0%BA" TargetMode="External"/><Relationship Id="rId4" Type="http://schemas.openxmlformats.org/officeDocument/2006/relationships/hyperlink" Target="https://ru.wikipedia.org/wiki/%D0%98%D0%BD%D1%82%D0%B5%D1%80%D1%84%D0%B5%D0%B9%D1%81_%D0%BF%D1%80%D0%BE%D0%B3%D1%80%D0%B0%D0%BC%D0%BC%D0%B8%D1%80%D0%BE%D0%B2%D0%B0%D0%BD%D0%B8%D1%8F_%D0%BF%D1%80%D0%B8%D0%BB%D0%BE%D0%B6%D0%B5%D0%BD%D0%B8%D0%B9" TargetMode="External"/><Relationship Id="rId5" Type="http://schemas.openxmlformats.org/officeDocument/2006/relationships/hyperlink" Target="https://ru.wikipedia.org/wiki/Remote_Procedure_Call" TargetMode="External"/><Relationship Id="rId6" Type="http://schemas.openxmlformats.org/officeDocument/2006/relationships/hyperlink" Target="https://ru.wikipedia.org/wiki/Java" TargetMode="External"/><Relationship Id="rId7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u.wikipedia.org/wiki/%D0%A1%D0%B5%D1%80%D0%B8%D0%B0%D0%BB%D0%B8%D0%B7%D0%B0%D1%86%D0%B8%D1%8F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w3.org/TR/html4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179387" y="115887"/>
            <a:ext cx="8713787" cy="439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пример - простейшая программа, реализующая работу с сокетами.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 стороны клиента программа работает следующим образом: клиент подсоединяется к серверу, отправляет данные, после чего получает данные от сервера и выводит их.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 стороны сервера это выглядит следующим образом: сервер устанавливает сокет сервера на порт 3128, после чего ждёт входящих подключений. Приняв новое подключение, сервер передаёт его в отдельный вычислительный поток. В новом потоке сервер принимает от клиента данные, приписывает к ним порядковый номер подключения и отправляет данные обратно к клиенту.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логическая структура работы программ-примеров"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775" y="4149725"/>
            <a:ext cx="322897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2411412" y="5321300"/>
            <a:ext cx="4572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Логическая структура работы программ-примеров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8713787" cy="6411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68312" y="-171450"/>
            <a:ext cx="82296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TCP/ IP Server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12" y="836612"/>
            <a:ext cx="8748712" cy="56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250825" y="404812"/>
            <a:ext cx="8497887" cy="568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Отметим немаловажную особенность сокета сервера: он может принимать подключения сразу от нескольких клиентов одновременно. Теоретически, количество одновременных подключений неограниченно, но практически всё упирается в мощность компьютеров. Кстати, эта проблема конечной мощности компьютеров используется в DOS атаках на серверы: их просто закидывают таким количеством подключений, что компьютеры не справляются с нагрузкой и "падают".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данном случае я показываю на примере SimpleServer, как нужно обрабатывать сразу несколько одновременных подключений: сокет каждого нового подключения посылается на обработку отдельному вычислительному потоку.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Стоит упомянуть, что абстракцию Socket - ServerSocket и работу с потоками данных используют C/C++, Perl, Python, многие другие языки программирования и API операционных систем, так что многое из сказанного подходит к применению не только для платформы </a:t>
            </a:r>
            <a:r>
              <a:rPr b="0" i="0"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Java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95287" y="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RMI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0" y="3789362"/>
            <a:ext cx="8893175" cy="244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Объявить удаленный интерфейс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-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Реализовать удаленный объект (сервер)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-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Написать клиент</a:t>
            </a:r>
            <a:endParaRPr/>
          </a:p>
        </p:txBody>
      </p:sp>
      <p:pic>
        <p:nvPicPr>
          <p:cNvPr descr="the RMI system, using an existing web server, communicates from serve to client and from client to server" id="164" name="Google Shape;16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692150"/>
            <a:ext cx="5688012" cy="290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457200" y="274637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Требования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457200" y="981075"/>
            <a:ext cx="8229600" cy="568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интерфейсу: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наследует Remote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каждый метод может порождать  RemoteException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серверу: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наследует UnicastRemoteObject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реализует интерфейс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использует реестр RMI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клиенту: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использует Прокси, который реализует интерфейс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RMI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</a:t>
            </a:r>
            <a:r>
              <a:rPr b="0" i="0" lang="en-US" sz="3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англ.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Method Invocation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— </a:t>
            </a:r>
            <a:r>
              <a:rPr b="0" i="0" lang="en-US" sz="3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программный интерфейс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— программный интерфейс </a:t>
            </a:r>
            <a:r>
              <a:rPr b="0" i="0" lang="en-US" sz="3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вызова удаленных методов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— программный интерфейс вызова удаленных методов в языке </a:t>
            </a:r>
            <a:r>
              <a:rPr b="0" i="0" lang="en-US" sz="3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Java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descr="https://upload.wikimedia.org/wikipedia/commons/thumb/b/ba/RMI-Stubs-Skeletons.svg/1280px-RMI-Stubs-Skeletons.svg.png" id="176" name="Google Shape;176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3850" y="3644900"/>
            <a:ext cx="8685212" cy="129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457200" y="0"/>
            <a:ext cx="8229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107950" y="620712"/>
            <a:ext cx="8856662" cy="597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 RmiServer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— отслеживает RMI запросы и реализует интерфейс, используемый клиентом для вызова удаленных методов.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537" y="1844675"/>
            <a:ext cx="3252787" cy="482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107950" y="11588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Класс RmiServerIntf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— определяет интерфейс, используемый клиентом и реализуемый сервером.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349375"/>
            <a:ext cx="5816600" cy="171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 группы средств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0" y="1600200"/>
            <a:ext cx="9144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Сокеты (java.net, java.mail)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Работа с интернет – адресами InetAddress, URL.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ServerSocket, Socket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JavaMail API(javax.mail)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RMI (RPC)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EE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WebServices (REST, JAX-WS)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0" y="11588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RmiClient class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 клиент, использующий заместителя(proxy) удаленного объекта размещенного на стороне сервера и вызывающий его методы для получения данных. Если объект сервера реализует интерфейс java.io.Serializable вместо java.rmi.Remote, то он будет </a:t>
            </a:r>
            <a:r>
              <a:rPr b="0" i="0"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сериализован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и клиенту будет передано его значение.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212" y="1981200"/>
            <a:ext cx="6486525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68312" y="69215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(Hyper Text Transfert Protocol) был изначально создан для пересылки </a:t>
            </a:r>
            <a:r>
              <a:rPr b="0" i="0" lang="en-US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HTML документов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отсюда и "заточка" этого протокола под работу с отдельными документами, преимущественно текстовыми. HTTP в своей работе использует возможности TCP/IP, поэтому рассмотрим возможности, предоставляемые java для работы с последним.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179387" y="11588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джаве для этого существует специальный пакет "java.net", содержащий класс java.net.Socket. Socket в переводе означает "гнездо", название это было дано по аналогии с гнёздами на аппаратуре, теми самыми, куда подключают штепсели. Соответственно этой аналогии, можно связать два "гнезда", и передавать между ними данные. Каждое гнездо принадлежит определённому хосту (Host - хозяин, держатель). Каждый хост имеет уникальный IP адрес.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179387" y="260350"/>
            <a:ext cx="4392612" cy="619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Гнёзда монтируются на порт хоста (port). Порт обозначается числом от 0 до 65535 и логически обозначает место, куда можно пристыковать (bind) сокет. Если порт на этом хосте уже занят каким-то сокетом, то ещё один сокет туда пристыковать уже не получится. Таким образом, после того, как сокет установлен, он имеет вполне определённый адрес, символически записывающийся так [host]:[port], к примеру - 127.0.0.1:8888 (означает, что сокет занимает порт 8888 на хосте 127.0.0.1)</a:t>
            </a:r>
            <a:endParaRPr/>
          </a:p>
        </p:txBody>
      </p:sp>
      <p:pic>
        <p:nvPicPr>
          <p:cNvPr descr="TCP/IP: логическая структура соединений через сокеты"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6187" y="1225550"/>
            <a:ext cx="376237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5076825" y="3284537"/>
            <a:ext cx="38782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TCP/IP: логическая структура соединений через сокеты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107950" y="115887"/>
            <a:ext cx="89281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того, чтобы облегчить жизнь, чтобы не использовать неудобозапоминаемый IP адрес, была придумана система DNS (DNS - Domain Name Service). Цель этой системы - сопоставлять IP адресам символьные имена. К примеру, адресу "127.0.0.1" в большинстве компьютеров сопоставленно имя "localhost" (в просторечье - "локалхост").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Локалхост, фактически, означает сам компьютер, на котором выполняется программа, он же - локальный компьютер. Вся работа с локалхостом не требует выхода в сеть и связи с какими-либо другими хостами.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107950" y="115887"/>
            <a:ext cx="8928100" cy="662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Вернёмся к классу java.net.Socket Наиболее удобно инициализировать его следующим образом: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Socket(String host, int port) throws UnknownHostException, IOException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строковой константе host можно указать как IP адрес сервера, так и его DNS имя. При этом программа автоматически выберет свободный порт на локальном компьютере и "привинтит" туда ваш сокет, после чего будет предпринята попытка связаться с другим сокетом, адрес которого указан в параметрах инициализации. При этом могут возникнуть два вида исключений: неизвестный адрес хоста - когда в сети нет компьютера с таким именем или ошибка отсутствия связи с этим сокетом.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179387" y="188912"/>
            <a:ext cx="8785225" cy="648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 же полезно знать функцию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setSoTimeout(int timeout) throws SocketException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Эта функция устанавливает время ожидания (timeout) для работы с сокетом. Если в течение этого времени никаких действий с сокетом не произведено (имеется ввиду получение и отправка данных), то он самоликвидируется. Время задаётся в секундах, при установке timeout равным 0 сокет становится "вечным".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107950" y="188912"/>
            <a:ext cx="8578850" cy="593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некоторых сетей изменение timeout невозможно или установлено в определённых интервалах (к примеру от 20 до 100 секунд). При попытке установить недопустимый timeout, будет выдано соответственное исключение.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Программа, которая открывает сокет этого типа, будет считаться клиентом, а программа-владелец сокета, к которому вы пытаетесь подключиться, далее будет называться сервером. Фактически, по аналогии гнездо-штепсель, программа-сервер - это и будет гнездо, а клиент как раз является тем самым штепселем.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