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 name="Google Shape;4;n"/>
          <p:cNvSpPr/>
          <p:nvPr>
            <p:ph idx="2" type="sldImg"/>
          </p:nvPr>
        </p:nvSpPr>
        <p:spPr>
          <a:xfrm>
            <a:off x="-11798300" y="-11796712"/>
            <a:ext cx="11796712" cy="12490449"/>
          </a:xfrm>
          <a:custGeom>
            <a:rect b="b" l="l" r="r" t="t"/>
            <a:pathLst>
              <a:path extrusionOk="0" h="120000" w="120000">
                <a:moveTo>
                  <a:pt x="0" y="0"/>
                </a:moveTo>
                <a:lnTo>
                  <a:pt x="120000" y="0"/>
                </a:lnTo>
                <a:lnTo>
                  <a:pt x="120000" y="120000"/>
                </a:lnTo>
                <a:lnTo>
                  <a:pt x="0" y="120000"/>
                </a:lnTo>
                <a:close/>
              </a:path>
            </a:pathLst>
          </a:custGeom>
          <a:noFill/>
          <a:ln>
            <a:noFill/>
          </a:ln>
        </p:spPr>
      </p:sp>
      <p:sp>
        <p:nvSpPr>
          <p:cNvPr id="5" name="Google Shape;5;n"/>
          <p:cNvSpPr txBox="1"/>
          <p:nvPr>
            <p:ph idx="1" type="body"/>
          </p:nvPr>
        </p:nvSpPr>
        <p:spPr>
          <a:xfrm>
            <a:off x="685800" y="4343400"/>
            <a:ext cx="5483225" cy="4111625"/>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 name="Shape 24"/>
        <p:cNvGrpSpPr/>
        <p:nvPr/>
      </p:nvGrpSpPr>
      <p:grpSpPr>
        <a:xfrm>
          <a:off x="0" y="0"/>
          <a:ext cx="0" cy="0"/>
          <a:chOff x="0" y="0"/>
          <a:chExt cx="0" cy="0"/>
        </a:xfrm>
      </p:grpSpPr>
      <p:sp>
        <p:nvSpPr>
          <p:cNvPr id="25" name="Google Shape;25;p1:notes"/>
          <p:cNvSpPr/>
          <p:nvPr>
            <p:ph idx="2" type="sldImg"/>
          </p:nvPr>
        </p:nvSpPr>
        <p:spPr>
          <a:xfrm>
            <a:off x="2143125" y="695325"/>
            <a:ext cx="257175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6" name="Google Shape;26;p1: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 name="Google Shape;27;p1: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0:notes"/>
          <p:cNvSpPr/>
          <p:nvPr>
            <p:ph idx="2" type="sldImg"/>
          </p:nvPr>
        </p:nvSpPr>
        <p:spPr>
          <a:xfrm>
            <a:off x="2143125" y="695325"/>
            <a:ext cx="257175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7" name="Google Shape;87;p10: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8" name="Google Shape;88;p10: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1:notes"/>
          <p:cNvSpPr/>
          <p:nvPr>
            <p:ph idx="2" type="sldImg"/>
          </p:nvPr>
        </p:nvSpPr>
        <p:spPr>
          <a:xfrm>
            <a:off x="2143125" y="695325"/>
            <a:ext cx="257175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5" name="Google Shape;95;p11: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6" name="Google Shape;96;p11: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2:notes"/>
          <p:cNvSpPr/>
          <p:nvPr>
            <p:ph idx="2" type="sldImg"/>
          </p:nvPr>
        </p:nvSpPr>
        <p:spPr>
          <a:xfrm>
            <a:off x="2143125" y="695325"/>
            <a:ext cx="257175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2" name="Google Shape;102;p12: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3" name="Google Shape;103;p12: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3:notes"/>
          <p:cNvSpPr/>
          <p:nvPr>
            <p:ph idx="2" type="sldImg"/>
          </p:nvPr>
        </p:nvSpPr>
        <p:spPr>
          <a:xfrm>
            <a:off x="2143125" y="695325"/>
            <a:ext cx="257175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9" name="Google Shape;109;p13: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0" name="Google Shape;110;p13: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4:notes"/>
          <p:cNvSpPr/>
          <p:nvPr>
            <p:ph idx="2" type="sldImg"/>
          </p:nvPr>
        </p:nvSpPr>
        <p:spPr>
          <a:xfrm>
            <a:off x="2143125" y="695325"/>
            <a:ext cx="257175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16" name="Google Shape;116;p14: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7" name="Google Shape;117;p14: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5:notes"/>
          <p:cNvSpPr/>
          <p:nvPr>
            <p:ph idx="2" type="sldImg"/>
          </p:nvPr>
        </p:nvSpPr>
        <p:spPr>
          <a:xfrm>
            <a:off x="2143125" y="695325"/>
            <a:ext cx="257175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2" name="Google Shape;122;p15: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3" name="Google Shape;123;p15: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6:notes"/>
          <p:cNvSpPr/>
          <p:nvPr>
            <p:ph idx="2" type="sldImg"/>
          </p:nvPr>
        </p:nvSpPr>
        <p:spPr>
          <a:xfrm>
            <a:off x="2143125" y="695325"/>
            <a:ext cx="257175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8" name="Google Shape;128;p16: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9" name="Google Shape;129;p16: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7:notes"/>
          <p:cNvSpPr/>
          <p:nvPr>
            <p:ph idx="2" type="sldImg"/>
          </p:nvPr>
        </p:nvSpPr>
        <p:spPr>
          <a:xfrm>
            <a:off x="2143125" y="695325"/>
            <a:ext cx="257175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35" name="Google Shape;135;p17: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6" name="Google Shape;136;p17: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8:notes"/>
          <p:cNvSpPr/>
          <p:nvPr>
            <p:ph idx="2" type="sldImg"/>
          </p:nvPr>
        </p:nvSpPr>
        <p:spPr>
          <a:xfrm>
            <a:off x="2143125" y="695325"/>
            <a:ext cx="257175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5" name="Google Shape;145;p18: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6" name="Google Shape;146;p18: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9:notes"/>
          <p:cNvSpPr/>
          <p:nvPr>
            <p:ph idx="2" type="sldImg"/>
          </p:nvPr>
        </p:nvSpPr>
        <p:spPr>
          <a:xfrm>
            <a:off x="2143125" y="695325"/>
            <a:ext cx="257175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6" name="Google Shape;156;p19: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7" name="Google Shape;157;p19: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2:notes"/>
          <p:cNvSpPr/>
          <p:nvPr>
            <p:ph idx="2" type="sldImg"/>
          </p:nvPr>
        </p:nvSpPr>
        <p:spPr>
          <a:xfrm>
            <a:off x="2143125" y="695325"/>
            <a:ext cx="257175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3" name="Google Shape;33;p2: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4" name="Google Shape;34;p2: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0:notes"/>
          <p:cNvSpPr/>
          <p:nvPr>
            <p:ph idx="2" type="sldImg"/>
          </p:nvPr>
        </p:nvSpPr>
        <p:spPr>
          <a:xfrm>
            <a:off x="2143125" y="695325"/>
            <a:ext cx="257175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69" name="Google Shape;169;p20: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0" name="Google Shape;170;p20: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1:notes"/>
          <p:cNvSpPr/>
          <p:nvPr>
            <p:ph idx="2" type="sldImg"/>
          </p:nvPr>
        </p:nvSpPr>
        <p:spPr>
          <a:xfrm>
            <a:off x="2143125" y="695325"/>
            <a:ext cx="257175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76" name="Google Shape;176;p21: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7" name="Google Shape;177;p21: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p3:notes"/>
          <p:cNvSpPr/>
          <p:nvPr>
            <p:ph idx="2" type="sldImg"/>
          </p:nvPr>
        </p:nvSpPr>
        <p:spPr>
          <a:xfrm>
            <a:off x="2143125" y="695325"/>
            <a:ext cx="257175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9" name="Google Shape;39;p3: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0" name="Google Shape;40;p3: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4:notes"/>
          <p:cNvSpPr/>
          <p:nvPr>
            <p:ph idx="2" type="sldImg"/>
          </p:nvPr>
        </p:nvSpPr>
        <p:spPr>
          <a:xfrm>
            <a:off x="2143125" y="695325"/>
            <a:ext cx="257175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5" name="Google Shape;45;p4: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6" name="Google Shape;46;p4: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5:notes"/>
          <p:cNvSpPr/>
          <p:nvPr>
            <p:ph idx="2" type="sldImg"/>
          </p:nvPr>
        </p:nvSpPr>
        <p:spPr>
          <a:xfrm>
            <a:off x="2143125" y="695325"/>
            <a:ext cx="257175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1" name="Google Shape;51;p5: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2" name="Google Shape;52;p5: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6:notes"/>
          <p:cNvSpPr/>
          <p:nvPr>
            <p:ph idx="2" type="sldImg"/>
          </p:nvPr>
        </p:nvSpPr>
        <p:spPr>
          <a:xfrm>
            <a:off x="2143125" y="695325"/>
            <a:ext cx="257175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7" name="Google Shape;57;p6: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8" name="Google Shape;58;p6: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7:notes"/>
          <p:cNvSpPr/>
          <p:nvPr>
            <p:ph idx="2" type="sldImg"/>
          </p:nvPr>
        </p:nvSpPr>
        <p:spPr>
          <a:xfrm>
            <a:off x="2143125" y="695325"/>
            <a:ext cx="257175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5" name="Google Shape;65;p7: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6" name="Google Shape;66;p7: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8:notes"/>
          <p:cNvSpPr/>
          <p:nvPr>
            <p:ph idx="2" type="sldImg"/>
          </p:nvPr>
        </p:nvSpPr>
        <p:spPr>
          <a:xfrm>
            <a:off x="2143125" y="695325"/>
            <a:ext cx="257175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2" name="Google Shape;72;p8: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3" name="Google Shape;73;p8: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9:notes"/>
          <p:cNvSpPr/>
          <p:nvPr>
            <p:ph idx="2" type="sldImg"/>
          </p:nvPr>
        </p:nvSpPr>
        <p:spPr>
          <a:xfrm>
            <a:off x="2143125" y="695325"/>
            <a:ext cx="257175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0" name="Google Shape;80;p9: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1" name="Google Shape;81;p9: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layout with centered title and subtitle placeholders"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685800" y="2130425"/>
            <a:ext cx="7772400" cy="1470025"/>
          </a:xfrm>
          <a:prstGeom prst="rect">
            <a:avLst/>
          </a:prstGeom>
          <a:noFill/>
          <a:ln>
            <a:noFill/>
          </a:ln>
        </p:spPr>
        <p:txBody>
          <a:bodyPr anchorCtr="0" anchor="ctr" bIns="46800" lIns="90000" spcFirstLastPara="1" rIns="90000" wrap="square" tIns="46800">
            <a:noAutofit/>
          </a:bodyPr>
          <a:lstStyle>
            <a:lvl1pPr lvl="0"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9pPr>
          </a:lstStyle>
          <a:p/>
        </p:txBody>
      </p:sp>
      <p:sp>
        <p:nvSpPr>
          <p:cNvPr id="14" name="Google Shape;14;p2"/>
          <p:cNvSpPr txBox="1"/>
          <p:nvPr>
            <p:ph idx="1" type="subTitle"/>
          </p:nvPr>
        </p:nvSpPr>
        <p:spPr>
          <a:xfrm>
            <a:off x="1371600" y="3886200"/>
            <a:ext cx="6400800" cy="1752600"/>
          </a:xfrm>
          <a:prstGeom prst="rect">
            <a:avLst/>
          </a:prstGeom>
          <a:noFill/>
          <a:ln>
            <a:noFill/>
          </a:ln>
        </p:spPr>
        <p:txBody>
          <a:bodyPr anchorCtr="0" anchor="t" bIns="46800" lIns="90000" spcFirstLastPara="1" rIns="90000" wrap="square" tIns="46800">
            <a:noAutofit/>
          </a:bodyPr>
          <a:lstStyle>
            <a:lvl1pPr lvl="0" marR="0" rtl="0" algn="l">
              <a:lnSpc>
                <a:spcPct val="100000"/>
              </a:lnSpc>
              <a:spcBef>
                <a:spcPts val="800"/>
              </a:spcBef>
              <a:spcAft>
                <a:spcPts val="0"/>
              </a:spcAft>
              <a:buSzPts val="1400"/>
              <a:buNone/>
              <a:defRPr b="0" i="0" sz="3200" u="none" cap="none" strike="noStrike">
                <a:solidFill>
                  <a:srgbClr val="000000"/>
                </a:solidFill>
                <a:latin typeface="Arial"/>
                <a:ea typeface="Arial"/>
                <a:cs typeface="Arial"/>
                <a:sym typeface="Arial"/>
              </a:defRPr>
            </a:lvl1pPr>
            <a:lvl2pPr lvl="1" marR="0" rtl="0" algn="l">
              <a:lnSpc>
                <a:spcPct val="100000"/>
              </a:lnSpc>
              <a:spcBef>
                <a:spcPts val="700"/>
              </a:spcBef>
              <a:spcAft>
                <a:spcPts val="0"/>
              </a:spcAft>
              <a:buSzPts val="1400"/>
              <a:buNone/>
              <a:defRPr b="0" i="0" sz="2800" u="none" cap="none" strike="noStrike">
                <a:solidFill>
                  <a:srgbClr val="000000"/>
                </a:solidFill>
                <a:latin typeface="Arial"/>
                <a:ea typeface="Arial"/>
                <a:cs typeface="Arial"/>
                <a:sym typeface="Arial"/>
              </a:defRPr>
            </a:lvl2pPr>
            <a:lvl3pPr lvl="2" marR="0" rtl="0" algn="l">
              <a:lnSpc>
                <a:spcPct val="100000"/>
              </a:lnSpc>
              <a:spcBef>
                <a:spcPts val="60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500"/>
              </a:spcBef>
              <a:spcAft>
                <a:spcPts val="0"/>
              </a:spcAft>
              <a:buSzPts val="1400"/>
              <a:buNone/>
              <a:defRPr b="0" i="0" sz="2000" u="none" cap="none" strike="noStrike">
                <a:solidFill>
                  <a:srgbClr val="000000"/>
                </a:solidFill>
                <a:latin typeface="Arial"/>
                <a:ea typeface="Arial"/>
                <a:cs typeface="Arial"/>
                <a:sym typeface="Arial"/>
              </a:defRPr>
            </a:lvl4pPr>
            <a:lvl5pPr lvl="4" marR="0" rtl="0" algn="l">
              <a:lnSpc>
                <a:spcPct val="100000"/>
              </a:lnSpc>
              <a:spcBef>
                <a:spcPts val="500"/>
              </a:spcBef>
              <a:spcAft>
                <a:spcPts val="0"/>
              </a:spcAft>
              <a:buSzPts val="1400"/>
              <a:buNone/>
              <a:defRPr b="0" i="0" sz="2000" u="none" cap="none" strike="noStrike">
                <a:solidFill>
                  <a:srgbClr val="000000"/>
                </a:solidFill>
                <a:latin typeface="Arial"/>
                <a:ea typeface="Arial"/>
                <a:cs typeface="Arial"/>
                <a:sym typeface="Arial"/>
              </a:defRPr>
            </a:lvl5pPr>
            <a:lvl6pPr lvl="5" marR="0" rtl="0" algn="l">
              <a:lnSpc>
                <a:spcPct val="100000"/>
              </a:lnSpc>
              <a:spcBef>
                <a:spcPts val="500"/>
              </a:spcBef>
              <a:spcAft>
                <a:spcPts val="0"/>
              </a:spcAft>
              <a:buSzPts val="1400"/>
              <a:buNone/>
              <a:defRPr b="0" i="0" sz="2000" u="none" cap="none" strike="noStrike">
                <a:solidFill>
                  <a:srgbClr val="000000"/>
                </a:solidFill>
                <a:latin typeface="Arial"/>
                <a:ea typeface="Arial"/>
                <a:cs typeface="Arial"/>
                <a:sym typeface="Arial"/>
              </a:defRPr>
            </a:lvl6pPr>
            <a:lvl7pPr lvl="6" marR="0" rtl="0" algn="l">
              <a:lnSpc>
                <a:spcPct val="100000"/>
              </a:lnSpc>
              <a:spcBef>
                <a:spcPts val="500"/>
              </a:spcBef>
              <a:spcAft>
                <a:spcPts val="0"/>
              </a:spcAft>
              <a:buSzPts val="1400"/>
              <a:buNone/>
              <a:defRPr b="0" i="0" sz="2000" u="none" cap="none" strike="noStrike">
                <a:solidFill>
                  <a:srgbClr val="000000"/>
                </a:solidFill>
                <a:latin typeface="Arial"/>
                <a:ea typeface="Arial"/>
                <a:cs typeface="Arial"/>
                <a:sym typeface="Arial"/>
              </a:defRPr>
            </a:lvl7pPr>
            <a:lvl8pPr lvl="7" marR="0" rtl="0" algn="l">
              <a:lnSpc>
                <a:spcPct val="100000"/>
              </a:lnSpc>
              <a:spcBef>
                <a:spcPts val="500"/>
              </a:spcBef>
              <a:spcAft>
                <a:spcPts val="0"/>
              </a:spcAft>
              <a:buSzPts val="1400"/>
              <a:buNone/>
              <a:defRPr b="0" i="0" sz="2000" u="none" cap="none" strike="noStrike">
                <a:solidFill>
                  <a:srgbClr val="000000"/>
                </a:solidFill>
                <a:latin typeface="Arial"/>
                <a:ea typeface="Arial"/>
                <a:cs typeface="Arial"/>
                <a:sym typeface="Arial"/>
              </a:defRPr>
            </a:lvl8pPr>
            <a:lvl9pPr lvl="8" marR="0" rtl="0" algn="l">
              <a:lnSpc>
                <a:spcPct val="100000"/>
              </a:lnSpc>
              <a:spcBef>
                <a:spcPts val="500"/>
              </a:spcBef>
              <a:spcAft>
                <a:spcPts val="0"/>
              </a:spcAft>
              <a:buSzPts val="1400"/>
              <a:buNone/>
              <a:defRPr b="0" i="0" sz="2000" u="none" cap="none" strike="noStrike">
                <a:solidFill>
                  <a:srgbClr val="000000"/>
                </a:solidFill>
                <a:latin typeface="Arial"/>
                <a:ea typeface="Arial"/>
                <a:cs typeface="Arial"/>
                <a:sym typeface="Arial"/>
              </a:defRPr>
            </a:lvl9pPr>
          </a:lstStyle>
          <a:p/>
        </p:txBody>
      </p:sp>
      <p:sp>
        <p:nvSpPr>
          <p:cNvPr id="15" name="Google Shape;15;p2"/>
          <p:cNvSpPr txBox="1"/>
          <p:nvPr>
            <p:ph idx="10" type="dt"/>
          </p:nvPr>
        </p:nvSpPr>
        <p:spPr>
          <a:xfrm>
            <a:off x="457200" y="6245225"/>
            <a:ext cx="2130425" cy="473075"/>
          </a:xfrm>
          <a:prstGeom prst="rect">
            <a:avLst/>
          </a:prstGeom>
          <a:noFill/>
          <a:ln>
            <a:noFill/>
          </a:ln>
        </p:spPr>
        <p:txBody>
          <a:bodyPr anchorCtr="0" anchor="t" bIns="46800" lIns="90000" spcFirstLastPara="1" rIns="90000" wrap="square" tIns="46800">
            <a:noAutofit/>
          </a:bodyPr>
          <a:lstStyle>
            <a:lvl1pPr lvl="0" marR="0" rtl="0" algn="l">
              <a:lnSpc>
                <a:spcPct val="100000"/>
              </a:lnSpc>
              <a:spcBef>
                <a:spcPts val="0"/>
              </a:spcBef>
              <a:spcAft>
                <a:spcPts val="0"/>
              </a:spcAft>
              <a:buSzPts val="1400"/>
              <a:buNone/>
              <a:defRPr b="0" i="0" sz="14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6" name="Google Shape;16;p2"/>
          <p:cNvSpPr txBox="1"/>
          <p:nvPr>
            <p:ph idx="11" type="ftr"/>
          </p:nvPr>
        </p:nvSpPr>
        <p:spPr>
          <a:xfrm>
            <a:off x="3124200" y="6245225"/>
            <a:ext cx="2892425" cy="473075"/>
          </a:xfrm>
          <a:prstGeom prst="rect">
            <a:avLst/>
          </a:prstGeom>
          <a:noFill/>
          <a:ln>
            <a:noFill/>
          </a:ln>
        </p:spPr>
        <p:txBody>
          <a:bodyPr anchorCtr="0" anchor="t" bIns="46800" lIns="90000" spcFirstLastPara="1" rIns="90000" wrap="square" tIns="46800">
            <a:noAutofit/>
          </a:bodyPr>
          <a:lstStyle>
            <a:lvl1pPr lvl="0" marR="0" rtl="0" algn="ctr">
              <a:lnSpc>
                <a:spcPct val="100000"/>
              </a:lnSpc>
              <a:spcBef>
                <a:spcPts val="0"/>
              </a:spcBef>
              <a:spcAft>
                <a:spcPts val="0"/>
              </a:spcAft>
              <a:buSzPts val="1400"/>
              <a:buNone/>
              <a:defRPr b="0" i="0" sz="14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7" name="Google Shape;17;p2"/>
          <p:cNvSpPr txBox="1"/>
          <p:nvPr>
            <p:ph idx="12" type="sldNum"/>
          </p:nvPr>
        </p:nvSpPr>
        <p:spPr>
          <a:xfrm>
            <a:off x="6553200" y="6245225"/>
            <a:ext cx="2130425" cy="473075"/>
          </a:xfrm>
          <a:prstGeom prst="rect">
            <a:avLst/>
          </a:prstGeom>
          <a:noFill/>
          <a:ln>
            <a:noFill/>
          </a:ln>
        </p:spPr>
        <p:txBody>
          <a:bodyPr anchorCtr="0" anchor="t" bIns="46800" lIns="90000" spcFirstLastPara="1" rIns="90000" wrap="square" tIns="46800">
            <a:noAutofit/>
          </a:bodyPr>
          <a:lstStyle>
            <a:lvl1pPr indent="0" lvl="0" marL="0" marR="0" rtl="0" algn="r">
              <a:lnSpc>
                <a:spcPct val="100000"/>
              </a:lnSpc>
              <a:spcBef>
                <a:spcPts val="0"/>
              </a:spcBef>
              <a:spcAft>
                <a:spcPts val="0"/>
              </a:spcAft>
              <a:buNone/>
              <a:defRPr b="0" i="0" sz="1400" u="none">
                <a:solidFill>
                  <a:srgbClr val="000000"/>
                </a:solidFill>
                <a:latin typeface="Arial"/>
                <a:ea typeface="Arial"/>
                <a:cs typeface="Arial"/>
                <a:sym typeface="Arial"/>
              </a:defRPr>
            </a:lvl1pPr>
            <a:lvl2pPr indent="0" lvl="1" marL="0" marR="0" rtl="0" algn="r">
              <a:lnSpc>
                <a:spcPct val="100000"/>
              </a:lnSpc>
              <a:spcBef>
                <a:spcPts val="0"/>
              </a:spcBef>
              <a:spcAft>
                <a:spcPts val="0"/>
              </a:spcAft>
              <a:buNone/>
              <a:defRPr b="0" i="0" sz="1400" u="none">
                <a:solidFill>
                  <a:srgbClr val="000000"/>
                </a:solidFill>
                <a:latin typeface="Arial"/>
                <a:ea typeface="Arial"/>
                <a:cs typeface="Arial"/>
                <a:sym typeface="Arial"/>
              </a:defRPr>
            </a:lvl2pPr>
            <a:lvl3pPr indent="0" lvl="2" marL="0" marR="0" rtl="0" algn="r">
              <a:lnSpc>
                <a:spcPct val="100000"/>
              </a:lnSpc>
              <a:spcBef>
                <a:spcPts val="0"/>
              </a:spcBef>
              <a:spcAft>
                <a:spcPts val="0"/>
              </a:spcAft>
              <a:buNone/>
              <a:defRPr b="0" i="0" sz="1400" u="none">
                <a:solidFill>
                  <a:srgbClr val="000000"/>
                </a:solidFill>
                <a:latin typeface="Arial"/>
                <a:ea typeface="Arial"/>
                <a:cs typeface="Arial"/>
                <a:sym typeface="Arial"/>
              </a:defRPr>
            </a:lvl3pPr>
            <a:lvl4pPr indent="0" lvl="3" marL="0" marR="0" rtl="0" algn="r">
              <a:lnSpc>
                <a:spcPct val="100000"/>
              </a:lnSpc>
              <a:spcBef>
                <a:spcPts val="0"/>
              </a:spcBef>
              <a:spcAft>
                <a:spcPts val="0"/>
              </a:spcAft>
              <a:buNone/>
              <a:defRPr b="0" i="0" sz="1400" u="none">
                <a:solidFill>
                  <a:srgbClr val="000000"/>
                </a:solidFill>
                <a:latin typeface="Arial"/>
                <a:ea typeface="Arial"/>
                <a:cs typeface="Arial"/>
                <a:sym typeface="Arial"/>
              </a:defRPr>
            </a:lvl4pPr>
            <a:lvl5pPr indent="0" lvl="4" marL="0" marR="0" rtl="0" algn="r">
              <a:lnSpc>
                <a:spcPct val="100000"/>
              </a:lnSpc>
              <a:spcBef>
                <a:spcPts val="0"/>
              </a:spcBef>
              <a:spcAft>
                <a:spcPts val="0"/>
              </a:spcAft>
              <a:buNone/>
              <a:defRPr b="0" i="0" sz="1400" u="none">
                <a:solidFill>
                  <a:srgbClr val="000000"/>
                </a:solidFill>
                <a:latin typeface="Arial"/>
                <a:ea typeface="Arial"/>
                <a:cs typeface="Arial"/>
                <a:sym typeface="Arial"/>
              </a:defRPr>
            </a:lvl5pPr>
            <a:lvl6pPr indent="0" lvl="5" marL="0" marR="0" rtl="0" algn="r">
              <a:lnSpc>
                <a:spcPct val="100000"/>
              </a:lnSpc>
              <a:spcBef>
                <a:spcPts val="0"/>
              </a:spcBef>
              <a:spcAft>
                <a:spcPts val="0"/>
              </a:spcAft>
              <a:buNone/>
              <a:defRPr b="0" i="0" sz="1400" u="none">
                <a:solidFill>
                  <a:srgbClr val="000000"/>
                </a:solidFill>
                <a:latin typeface="Arial"/>
                <a:ea typeface="Arial"/>
                <a:cs typeface="Arial"/>
                <a:sym typeface="Arial"/>
              </a:defRPr>
            </a:lvl6pPr>
            <a:lvl7pPr indent="0" lvl="6" marL="0" marR="0" rtl="0" algn="r">
              <a:lnSpc>
                <a:spcPct val="100000"/>
              </a:lnSpc>
              <a:spcBef>
                <a:spcPts val="0"/>
              </a:spcBef>
              <a:spcAft>
                <a:spcPts val="0"/>
              </a:spcAft>
              <a:buNone/>
              <a:defRPr b="0" i="0" sz="1400" u="none">
                <a:solidFill>
                  <a:srgbClr val="000000"/>
                </a:solidFill>
                <a:latin typeface="Arial"/>
                <a:ea typeface="Arial"/>
                <a:cs typeface="Arial"/>
                <a:sym typeface="Arial"/>
              </a:defRPr>
            </a:lvl7pPr>
            <a:lvl8pPr indent="0" lvl="7" marL="0" marR="0" rtl="0" algn="r">
              <a:lnSpc>
                <a:spcPct val="100000"/>
              </a:lnSpc>
              <a:spcBef>
                <a:spcPts val="0"/>
              </a:spcBef>
              <a:spcAft>
                <a:spcPts val="0"/>
              </a:spcAft>
              <a:buNone/>
              <a:defRPr b="0" i="0" sz="1400" u="none">
                <a:solidFill>
                  <a:srgbClr val="000000"/>
                </a:solidFill>
                <a:latin typeface="Arial"/>
                <a:ea typeface="Arial"/>
                <a:cs typeface="Arial"/>
                <a:sym typeface="Arial"/>
              </a:defRPr>
            </a:lvl8pPr>
            <a:lvl9pPr indent="0" lvl="8" marL="0" marR="0" rtl="0" algn="r">
              <a:lnSpc>
                <a:spcPct val="100000"/>
              </a:lnSpc>
              <a:spcBef>
                <a:spcPts val="0"/>
              </a:spcBef>
              <a:spcAft>
                <a:spcPts val="0"/>
              </a:spcAft>
              <a:buNone/>
              <a:defRPr b="0" i="0" sz="1400" u="non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18" name="Shape 18"/>
        <p:cNvGrpSpPr/>
        <p:nvPr/>
      </p:nvGrpSpPr>
      <p:grpSpPr>
        <a:xfrm>
          <a:off x="0" y="0"/>
          <a:ext cx="0" cy="0"/>
          <a:chOff x="0" y="0"/>
          <a:chExt cx="0" cy="0"/>
        </a:xfrm>
      </p:grpSpPr>
      <p:sp>
        <p:nvSpPr>
          <p:cNvPr id="19" name="Google Shape;19;p3"/>
          <p:cNvSpPr txBox="1"/>
          <p:nvPr>
            <p:ph type="title"/>
          </p:nvPr>
        </p:nvSpPr>
        <p:spPr>
          <a:xfrm>
            <a:off x="457200" y="274637"/>
            <a:ext cx="8226425" cy="1139825"/>
          </a:xfrm>
          <a:prstGeom prst="rect">
            <a:avLst/>
          </a:prstGeom>
          <a:noFill/>
          <a:ln>
            <a:noFill/>
          </a:ln>
        </p:spPr>
        <p:txBody>
          <a:bodyPr anchorCtr="0" anchor="ctr" bIns="46800" lIns="90000" spcFirstLastPara="1" rIns="90000" wrap="square" tIns="46800">
            <a:noAutofit/>
          </a:bodyPr>
          <a:lstStyle>
            <a:lvl1pPr lvl="0"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9pPr>
          </a:lstStyle>
          <a:p/>
        </p:txBody>
      </p:sp>
      <p:sp>
        <p:nvSpPr>
          <p:cNvPr id="20" name="Google Shape;20;p3"/>
          <p:cNvSpPr txBox="1"/>
          <p:nvPr>
            <p:ph idx="1" type="body"/>
          </p:nvPr>
        </p:nvSpPr>
        <p:spPr>
          <a:xfrm>
            <a:off x="457200" y="1600200"/>
            <a:ext cx="8226425" cy="4522787"/>
          </a:xfrm>
          <a:prstGeom prst="rect">
            <a:avLst/>
          </a:prstGeom>
          <a:noFill/>
          <a:ln>
            <a:noFill/>
          </a:ln>
        </p:spPr>
        <p:txBody>
          <a:bodyPr anchorCtr="0" anchor="t" bIns="46800" lIns="90000" spcFirstLastPara="1" rIns="90000" wrap="square" tIns="46800">
            <a:noAutofit/>
          </a:bodyPr>
          <a:lstStyle>
            <a:lvl1pPr indent="-228600" lvl="0" marL="457200" marR="0" rtl="0" algn="l">
              <a:lnSpc>
                <a:spcPct val="100000"/>
              </a:lnSpc>
              <a:spcBef>
                <a:spcPts val="800"/>
              </a:spcBef>
              <a:spcAft>
                <a:spcPts val="0"/>
              </a:spcAft>
              <a:buSzPts val="1400"/>
              <a:buNone/>
              <a:defRPr b="0" i="0" sz="3200" u="none">
                <a:solidFill>
                  <a:srgbClr val="000000"/>
                </a:solidFill>
                <a:latin typeface="Arial"/>
                <a:ea typeface="Arial"/>
                <a:cs typeface="Arial"/>
                <a:sym typeface="Arial"/>
              </a:defRPr>
            </a:lvl1pPr>
            <a:lvl2pPr indent="-228600" lvl="1" marL="914400" marR="0" rtl="0" algn="l">
              <a:lnSpc>
                <a:spcPct val="100000"/>
              </a:lnSpc>
              <a:spcBef>
                <a:spcPts val="700"/>
              </a:spcBef>
              <a:spcAft>
                <a:spcPts val="0"/>
              </a:spcAft>
              <a:buSzPts val="1400"/>
              <a:buNone/>
              <a:defRPr b="0" i="0" sz="2800" u="none" cap="none" strike="noStrike">
                <a:solidFill>
                  <a:srgbClr val="000000"/>
                </a:solidFill>
                <a:latin typeface="Arial"/>
                <a:ea typeface="Arial"/>
                <a:cs typeface="Arial"/>
                <a:sym typeface="Arial"/>
              </a:defRPr>
            </a:lvl2pPr>
            <a:lvl3pPr indent="-228600" lvl="2" marL="1371600" marR="0" rtl="0" algn="l">
              <a:lnSpc>
                <a:spcPct val="100000"/>
              </a:lnSpc>
              <a:spcBef>
                <a:spcPts val="600"/>
              </a:spcBef>
              <a:spcAft>
                <a:spcPts val="0"/>
              </a:spcAft>
              <a:buSzPts val="1400"/>
              <a:buNone/>
              <a:defRPr b="0" i="0" sz="2400" u="none" cap="none" strike="noStrike">
                <a:solidFill>
                  <a:srgbClr val="000000"/>
                </a:solidFill>
                <a:latin typeface="Arial"/>
                <a:ea typeface="Arial"/>
                <a:cs typeface="Arial"/>
                <a:sym typeface="Arial"/>
              </a:defRPr>
            </a:lvl3pPr>
            <a:lvl4pPr indent="-228600" lvl="3" marL="1828800" marR="0" rtl="0" algn="l">
              <a:lnSpc>
                <a:spcPct val="100000"/>
              </a:lnSpc>
              <a:spcBef>
                <a:spcPts val="500"/>
              </a:spcBef>
              <a:spcAft>
                <a:spcPts val="0"/>
              </a:spcAft>
              <a:buSzPts val="1400"/>
              <a:buNone/>
              <a:defRPr b="0" i="0" sz="2000" u="none" cap="none" strike="noStrike">
                <a:solidFill>
                  <a:srgbClr val="000000"/>
                </a:solidFill>
                <a:latin typeface="Arial"/>
                <a:ea typeface="Arial"/>
                <a:cs typeface="Arial"/>
                <a:sym typeface="Arial"/>
              </a:defRPr>
            </a:lvl4pPr>
            <a:lvl5pPr indent="-228600" lvl="4" marL="2286000" marR="0" rtl="0" algn="l">
              <a:lnSpc>
                <a:spcPct val="100000"/>
              </a:lnSpc>
              <a:spcBef>
                <a:spcPts val="500"/>
              </a:spcBef>
              <a:spcAft>
                <a:spcPts val="0"/>
              </a:spcAft>
              <a:buSzPts val="1400"/>
              <a:buNone/>
              <a:defRPr b="0" i="0" sz="2000" u="none" cap="none" strike="noStrike">
                <a:solidFill>
                  <a:srgbClr val="000000"/>
                </a:solidFill>
                <a:latin typeface="Arial"/>
                <a:ea typeface="Arial"/>
                <a:cs typeface="Arial"/>
                <a:sym typeface="Arial"/>
              </a:defRPr>
            </a:lvl5pPr>
            <a:lvl6pPr indent="-228600" lvl="5" marL="2743200" marR="0" rtl="0" algn="l">
              <a:lnSpc>
                <a:spcPct val="100000"/>
              </a:lnSpc>
              <a:spcBef>
                <a:spcPts val="500"/>
              </a:spcBef>
              <a:spcAft>
                <a:spcPts val="0"/>
              </a:spcAft>
              <a:buSzPts val="1400"/>
              <a:buNone/>
              <a:defRPr b="0" i="0" sz="2000" u="none" cap="none" strike="noStrike">
                <a:solidFill>
                  <a:srgbClr val="000000"/>
                </a:solidFill>
                <a:latin typeface="Arial"/>
                <a:ea typeface="Arial"/>
                <a:cs typeface="Arial"/>
                <a:sym typeface="Arial"/>
              </a:defRPr>
            </a:lvl6pPr>
            <a:lvl7pPr indent="-228600" lvl="6" marL="3200400" marR="0" rtl="0" algn="l">
              <a:lnSpc>
                <a:spcPct val="100000"/>
              </a:lnSpc>
              <a:spcBef>
                <a:spcPts val="500"/>
              </a:spcBef>
              <a:spcAft>
                <a:spcPts val="0"/>
              </a:spcAft>
              <a:buSzPts val="1400"/>
              <a:buNone/>
              <a:defRPr b="0" i="0" sz="2000" u="none" cap="none" strike="noStrike">
                <a:solidFill>
                  <a:srgbClr val="000000"/>
                </a:solidFill>
                <a:latin typeface="Arial"/>
                <a:ea typeface="Arial"/>
                <a:cs typeface="Arial"/>
                <a:sym typeface="Arial"/>
              </a:defRPr>
            </a:lvl7pPr>
            <a:lvl8pPr indent="-228600" lvl="7" marL="3657600" marR="0" rtl="0" algn="l">
              <a:lnSpc>
                <a:spcPct val="100000"/>
              </a:lnSpc>
              <a:spcBef>
                <a:spcPts val="500"/>
              </a:spcBef>
              <a:spcAft>
                <a:spcPts val="0"/>
              </a:spcAft>
              <a:buSzPts val="1400"/>
              <a:buNone/>
              <a:defRPr b="0" i="0" sz="2000" u="none" cap="none" strike="noStrike">
                <a:solidFill>
                  <a:srgbClr val="000000"/>
                </a:solidFill>
                <a:latin typeface="Arial"/>
                <a:ea typeface="Arial"/>
                <a:cs typeface="Arial"/>
                <a:sym typeface="Arial"/>
              </a:defRPr>
            </a:lvl8pPr>
            <a:lvl9pPr indent="-228600" lvl="8" marL="4114800" marR="0" rtl="0" algn="l">
              <a:lnSpc>
                <a:spcPct val="100000"/>
              </a:lnSpc>
              <a:spcBef>
                <a:spcPts val="500"/>
              </a:spcBef>
              <a:spcAft>
                <a:spcPts val="0"/>
              </a:spcAft>
              <a:buSzPts val="1400"/>
              <a:buNone/>
              <a:defRPr b="0" i="0" sz="2000" u="none" cap="none" strike="noStrike">
                <a:solidFill>
                  <a:srgbClr val="000000"/>
                </a:solidFill>
                <a:latin typeface="Arial"/>
                <a:ea typeface="Arial"/>
                <a:cs typeface="Arial"/>
                <a:sym typeface="Arial"/>
              </a:defRPr>
            </a:lvl9pPr>
          </a:lstStyle>
          <a:p/>
        </p:txBody>
      </p:sp>
      <p:sp>
        <p:nvSpPr>
          <p:cNvPr id="21" name="Google Shape;21;p3"/>
          <p:cNvSpPr txBox="1"/>
          <p:nvPr>
            <p:ph idx="10" type="dt"/>
          </p:nvPr>
        </p:nvSpPr>
        <p:spPr>
          <a:xfrm>
            <a:off x="457200" y="6245225"/>
            <a:ext cx="2130425" cy="473075"/>
          </a:xfrm>
          <a:prstGeom prst="rect">
            <a:avLst/>
          </a:prstGeom>
          <a:noFill/>
          <a:ln>
            <a:noFill/>
          </a:ln>
        </p:spPr>
        <p:txBody>
          <a:bodyPr anchorCtr="0" anchor="t" bIns="46800" lIns="90000" spcFirstLastPara="1" rIns="90000" wrap="square" tIns="46800">
            <a:noAutofit/>
          </a:bodyPr>
          <a:lstStyle>
            <a:lvl1pPr lvl="0" marR="0" rtl="0" algn="l">
              <a:lnSpc>
                <a:spcPct val="100000"/>
              </a:lnSpc>
              <a:spcBef>
                <a:spcPts val="0"/>
              </a:spcBef>
              <a:spcAft>
                <a:spcPts val="0"/>
              </a:spcAft>
              <a:buSzPts val="1400"/>
              <a:buNone/>
              <a:defRPr b="0" i="0" sz="14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22" name="Google Shape;22;p3"/>
          <p:cNvSpPr txBox="1"/>
          <p:nvPr>
            <p:ph idx="11" type="ftr"/>
          </p:nvPr>
        </p:nvSpPr>
        <p:spPr>
          <a:xfrm>
            <a:off x="3124200" y="6245225"/>
            <a:ext cx="2892425" cy="473075"/>
          </a:xfrm>
          <a:prstGeom prst="rect">
            <a:avLst/>
          </a:prstGeom>
          <a:noFill/>
          <a:ln>
            <a:noFill/>
          </a:ln>
        </p:spPr>
        <p:txBody>
          <a:bodyPr anchorCtr="0" anchor="t" bIns="46800" lIns="90000" spcFirstLastPara="1" rIns="90000" wrap="square" tIns="46800">
            <a:noAutofit/>
          </a:bodyPr>
          <a:lstStyle>
            <a:lvl1pPr lvl="0" marR="0" rtl="0" algn="ctr">
              <a:lnSpc>
                <a:spcPct val="100000"/>
              </a:lnSpc>
              <a:spcBef>
                <a:spcPts val="0"/>
              </a:spcBef>
              <a:spcAft>
                <a:spcPts val="0"/>
              </a:spcAft>
              <a:buSzPts val="1400"/>
              <a:buNone/>
              <a:defRPr b="0" i="0" sz="14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23" name="Google Shape;23;p3"/>
          <p:cNvSpPr txBox="1"/>
          <p:nvPr>
            <p:ph idx="12" type="sldNum"/>
          </p:nvPr>
        </p:nvSpPr>
        <p:spPr>
          <a:xfrm>
            <a:off x="6553200" y="6245225"/>
            <a:ext cx="2130425" cy="473075"/>
          </a:xfrm>
          <a:prstGeom prst="rect">
            <a:avLst/>
          </a:prstGeom>
          <a:noFill/>
          <a:ln>
            <a:noFill/>
          </a:ln>
        </p:spPr>
        <p:txBody>
          <a:bodyPr anchorCtr="0" anchor="t" bIns="46800" lIns="90000" spcFirstLastPara="1" rIns="90000" wrap="square" tIns="46800">
            <a:noAutofit/>
          </a:bodyPr>
          <a:lstStyle>
            <a:lvl1pPr indent="0" lvl="0" marL="0" marR="0" rtl="0" algn="r">
              <a:lnSpc>
                <a:spcPct val="100000"/>
              </a:lnSpc>
              <a:spcBef>
                <a:spcPts val="0"/>
              </a:spcBef>
              <a:spcAft>
                <a:spcPts val="0"/>
              </a:spcAft>
              <a:buNone/>
              <a:defRPr b="0" i="0" sz="1400" u="none">
                <a:solidFill>
                  <a:srgbClr val="000000"/>
                </a:solidFill>
                <a:latin typeface="Arial"/>
                <a:ea typeface="Arial"/>
                <a:cs typeface="Arial"/>
                <a:sym typeface="Arial"/>
              </a:defRPr>
            </a:lvl1pPr>
            <a:lvl2pPr indent="0" lvl="1" marL="0" marR="0" rtl="0" algn="r">
              <a:lnSpc>
                <a:spcPct val="100000"/>
              </a:lnSpc>
              <a:spcBef>
                <a:spcPts val="0"/>
              </a:spcBef>
              <a:spcAft>
                <a:spcPts val="0"/>
              </a:spcAft>
              <a:buNone/>
              <a:defRPr b="0" i="0" sz="1400" u="none">
                <a:solidFill>
                  <a:srgbClr val="000000"/>
                </a:solidFill>
                <a:latin typeface="Arial"/>
                <a:ea typeface="Arial"/>
                <a:cs typeface="Arial"/>
                <a:sym typeface="Arial"/>
              </a:defRPr>
            </a:lvl2pPr>
            <a:lvl3pPr indent="0" lvl="2" marL="0" marR="0" rtl="0" algn="r">
              <a:lnSpc>
                <a:spcPct val="100000"/>
              </a:lnSpc>
              <a:spcBef>
                <a:spcPts val="0"/>
              </a:spcBef>
              <a:spcAft>
                <a:spcPts val="0"/>
              </a:spcAft>
              <a:buNone/>
              <a:defRPr b="0" i="0" sz="1400" u="none">
                <a:solidFill>
                  <a:srgbClr val="000000"/>
                </a:solidFill>
                <a:latin typeface="Arial"/>
                <a:ea typeface="Arial"/>
                <a:cs typeface="Arial"/>
                <a:sym typeface="Arial"/>
              </a:defRPr>
            </a:lvl3pPr>
            <a:lvl4pPr indent="0" lvl="3" marL="0" marR="0" rtl="0" algn="r">
              <a:lnSpc>
                <a:spcPct val="100000"/>
              </a:lnSpc>
              <a:spcBef>
                <a:spcPts val="0"/>
              </a:spcBef>
              <a:spcAft>
                <a:spcPts val="0"/>
              </a:spcAft>
              <a:buNone/>
              <a:defRPr b="0" i="0" sz="1400" u="none">
                <a:solidFill>
                  <a:srgbClr val="000000"/>
                </a:solidFill>
                <a:latin typeface="Arial"/>
                <a:ea typeface="Arial"/>
                <a:cs typeface="Arial"/>
                <a:sym typeface="Arial"/>
              </a:defRPr>
            </a:lvl4pPr>
            <a:lvl5pPr indent="0" lvl="4" marL="0" marR="0" rtl="0" algn="r">
              <a:lnSpc>
                <a:spcPct val="100000"/>
              </a:lnSpc>
              <a:spcBef>
                <a:spcPts val="0"/>
              </a:spcBef>
              <a:spcAft>
                <a:spcPts val="0"/>
              </a:spcAft>
              <a:buNone/>
              <a:defRPr b="0" i="0" sz="1400" u="none">
                <a:solidFill>
                  <a:srgbClr val="000000"/>
                </a:solidFill>
                <a:latin typeface="Arial"/>
                <a:ea typeface="Arial"/>
                <a:cs typeface="Arial"/>
                <a:sym typeface="Arial"/>
              </a:defRPr>
            </a:lvl5pPr>
            <a:lvl6pPr indent="0" lvl="5" marL="0" marR="0" rtl="0" algn="r">
              <a:lnSpc>
                <a:spcPct val="100000"/>
              </a:lnSpc>
              <a:spcBef>
                <a:spcPts val="0"/>
              </a:spcBef>
              <a:spcAft>
                <a:spcPts val="0"/>
              </a:spcAft>
              <a:buNone/>
              <a:defRPr b="0" i="0" sz="1400" u="none">
                <a:solidFill>
                  <a:srgbClr val="000000"/>
                </a:solidFill>
                <a:latin typeface="Arial"/>
                <a:ea typeface="Arial"/>
                <a:cs typeface="Arial"/>
                <a:sym typeface="Arial"/>
              </a:defRPr>
            </a:lvl6pPr>
            <a:lvl7pPr indent="0" lvl="6" marL="0" marR="0" rtl="0" algn="r">
              <a:lnSpc>
                <a:spcPct val="100000"/>
              </a:lnSpc>
              <a:spcBef>
                <a:spcPts val="0"/>
              </a:spcBef>
              <a:spcAft>
                <a:spcPts val="0"/>
              </a:spcAft>
              <a:buNone/>
              <a:defRPr b="0" i="0" sz="1400" u="none">
                <a:solidFill>
                  <a:srgbClr val="000000"/>
                </a:solidFill>
                <a:latin typeface="Arial"/>
                <a:ea typeface="Arial"/>
                <a:cs typeface="Arial"/>
                <a:sym typeface="Arial"/>
              </a:defRPr>
            </a:lvl7pPr>
            <a:lvl8pPr indent="0" lvl="7" marL="0" marR="0" rtl="0" algn="r">
              <a:lnSpc>
                <a:spcPct val="100000"/>
              </a:lnSpc>
              <a:spcBef>
                <a:spcPts val="0"/>
              </a:spcBef>
              <a:spcAft>
                <a:spcPts val="0"/>
              </a:spcAft>
              <a:buNone/>
              <a:defRPr b="0" i="0" sz="1400" u="none">
                <a:solidFill>
                  <a:srgbClr val="000000"/>
                </a:solidFill>
                <a:latin typeface="Arial"/>
                <a:ea typeface="Arial"/>
                <a:cs typeface="Arial"/>
                <a:sym typeface="Arial"/>
              </a:defRPr>
            </a:lvl8pPr>
            <a:lvl9pPr indent="0" lvl="8" marL="0" marR="0" rtl="0" algn="r">
              <a:lnSpc>
                <a:spcPct val="100000"/>
              </a:lnSpc>
              <a:spcBef>
                <a:spcPts val="0"/>
              </a:spcBef>
              <a:spcAft>
                <a:spcPts val="0"/>
              </a:spcAft>
              <a:buNone/>
              <a:defRPr b="0" i="0" sz="1400" u="non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 name="Shape 6"/>
        <p:cNvGrpSpPr/>
        <p:nvPr/>
      </p:nvGrpSpPr>
      <p:grpSpPr>
        <a:xfrm>
          <a:off x="0" y="0"/>
          <a:ext cx="0" cy="0"/>
          <a:chOff x="0" y="0"/>
          <a:chExt cx="0" cy="0"/>
        </a:xfrm>
      </p:grpSpPr>
      <p:sp>
        <p:nvSpPr>
          <p:cNvPr id="7" name="Google Shape;7;p1"/>
          <p:cNvSpPr txBox="1"/>
          <p:nvPr>
            <p:ph type="title"/>
          </p:nvPr>
        </p:nvSpPr>
        <p:spPr>
          <a:xfrm>
            <a:off x="457200" y="274637"/>
            <a:ext cx="8226425" cy="1139825"/>
          </a:xfrm>
          <a:prstGeom prst="rect">
            <a:avLst/>
          </a:prstGeom>
          <a:noFill/>
          <a:ln>
            <a:noFill/>
          </a:ln>
        </p:spPr>
        <p:txBody>
          <a:bodyPr anchorCtr="0" anchor="ctr" bIns="46800" lIns="90000" spcFirstLastPara="1" rIns="90000" wrap="square" tIns="46800">
            <a:noAutofit/>
          </a:bodyPr>
          <a:lstStyle>
            <a:lvl1pPr lvl="0"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9pPr>
          </a:lstStyle>
          <a:p/>
        </p:txBody>
      </p:sp>
      <p:sp>
        <p:nvSpPr>
          <p:cNvPr id="8" name="Google Shape;8;p1"/>
          <p:cNvSpPr txBox="1"/>
          <p:nvPr>
            <p:ph idx="1" type="body"/>
          </p:nvPr>
        </p:nvSpPr>
        <p:spPr>
          <a:xfrm>
            <a:off x="457200" y="1600200"/>
            <a:ext cx="8226425" cy="4522787"/>
          </a:xfrm>
          <a:prstGeom prst="rect">
            <a:avLst/>
          </a:prstGeom>
          <a:noFill/>
          <a:ln>
            <a:noFill/>
          </a:ln>
        </p:spPr>
        <p:txBody>
          <a:bodyPr anchorCtr="0" anchor="t" bIns="46800" lIns="90000" spcFirstLastPara="1" rIns="90000" wrap="square" tIns="46800">
            <a:noAutofit/>
          </a:bodyPr>
          <a:lstStyle>
            <a:lvl1pPr indent="-228600" lvl="0" marL="457200" marR="0" rtl="0" algn="l">
              <a:lnSpc>
                <a:spcPct val="100000"/>
              </a:lnSpc>
              <a:spcBef>
                <a:spcPts val="800"/>
              </a:spcBef>
              <a:spcAft>
                <a:spcPts val="0"/>
              </a:spcAft>
              <a:buSzPts val="1400"/>
              <a:buNone/>
              <a:defRPr b="0" i="0" sz="3200" u="none" cap="none" strike="noStrike">
                <a:solidFill>
                  <a:srgbClr val="000000"/>
                </a:solidFill>
                <a:latin typeface="Arial"/>
                <a:ea typeface="Arial"/>
                <a:cs typeface="Arial"/>
                <a:sym typeface="Arial"/>
              </a:defRPr>
            </a:lvl1pPr>
            <a:lvl2pPr indent="-228600" lvl="1" marL="914400" marR="0" rtl="0" algn="l">
              <a:lnSpc>
                <a:spcPct val="100000"/>
              </a:lnSpc>
              <a:spcBef>
                <a:spcPts val="700"/>
              </a:spcBef>
              <a:spcAft>
                <a:spcPts val="0"/>
              </a:spcAft>
              <a:buSzPts val="1400"/>
              <a:buNone/>
              <a:defRPr b="0" i="0" sz="2800" u="none" cap="none" strike="noStrike">
                <a:solidFill>
                  <a:srgbClr val="000000"/>
                </a:solidFill>
                <a:latin typeface="Arial"/>
                <a:ea typeface="Arial"/>
                <a:cs typeface="Arial"/>
                <a:sym typeface="Arial"/>
              </a:defRPr>
            </a:lvl2pPr>
            <a:lvl3pPr indent="-228600" lvl="2" marL="1371600" marR="0" rtl="0" algn="l">
              <a:lnSpc>
                <a:spcPct val="100000"/>
              </a:lnSpc>
              <a:spcBef>
                <a:spcPts val="600"/>
              </a:spcBef>
              <a:spcAft>
                <a:spcPts val="0"/>
              </a:spcAft>
              <a:buSzPts val="1400"/>
              <a:buNone/>
              <a:defRPr b="0" i="0" sz="2400" u="none" cap="none" strike="noStrike">
                <a:solidFill>
                  <a:srgbClr val="000000"/>
                </a:solidFill>
                <a:latin typeface="Arial"/>
                <a:ea typeface="Arial"/>
                <a:cs typeface="Arial"/>
                <a:sym typeface="Arial"/>
              </a:defRPr>
            </a:lvl3pPr>
            <a:lvl4pPr indent="-228600" lvl="3" marL="1828800" marR="0" rtl="0" algn="l">
              <a:lnSpc>
                <a:spcPct val="100000"/>
              </a:lnSpc>
              <a:spcBef>
                <a:spcPts val="500"/>
              </a:spcBef>
              <a:spcAft>
                <a:spcPts val="0"/>
              </a:spcAft>
              <a:buSzPts val="1400"/>
              <a:buNone/>
              <a:defRPr b="0" i="0" sz="2000" u="none" cap="none" strike="noStrike">
                <a:solidFill>
                  <a:srgbClr val="000000"/>
                </a:solidFill>
                <a:latin typeface="Arial"/>
                <a:ea typeface="Arial"/>
                <a:cs typeface="Arial"/>
                <a:sym typeface="Arial"/>
              </a:defRPr>
            </a:lvl4pPr>
            <a:lvl5pPr indent="-228600" lvl="4" marL="2286000" marR="0" rtl="0" algn="l">
              <a:lnSpc>
                <a:spcPct val="100000"/>
              </a:lnSpc>
              <a:spcBef>
                <a:spcPts val="500"/>
              </a:spcBef>
              <a:spcAft>
                <a:spcPts val="0"/>
              </a:spcAft>
              <a:buSzPts val="1400"/>
              <a:buNone/>
              <a:defRPr b="0" i="0" sz="2000" u="none" cap="none" strike="noStrike">
                <a:solidFill>
                  <a:srgbClr val="000000"/>
                </a:solidFill>
                <a:latin typeface="Arial"/>
                <a:ea typeface="Arial"/>
                <a:cs typeface="Arial"/>
                <a:sym typeface="Arial"/>
              </a:defRPr>
            </a:lvl5pPr>
            <a:lvl6pPr indent="-228600" lvl="5" marL="2743200" marR="0" rtl="0" algn="l">
              <a:lnSpc>
                <a:spcPct val="100000"/>
              </a:lnSpc>
              <a:spcBef>
                <a:spcPts val="500"/>
              </a:spcBef>
              <a:spcAft>
                <a:spcPts val="0"/>
              </a:spcAft>
              <a:buSzPts val="1400"/>
              <a:buNone/>
              <a:defRPr b="0" i="0" sz="2000" u="none" cap="none" strike="noStrike">
                <a:solidFill>
                  <a:srgbClr val="000000"/>
                </a:solidFill>
                <a:latin typeface="Arial"/>
                <a:ea typeface="Arial"/>
                <a:cs typeface="Arial"/>
                <a:sym typeface="Arial"/>
              </a:defRPr>
            </a:lvl6pPr>
            <a:lvl7pPr indent="-228600" lvl="6" marL="3200400" marR="0" rtl="0" algn="l">
              <a:lnSpc>
                <a:spcPct val="100000"/>
              </a:lnSpc>
              <a:spcBef>
                <a:spcPts val="500"/>
              </a:spcBef>
              <a:spcAft>
                <a:spcPts val="0"/>
              </a:spcAft>
              <a:buSzPts val="1400"/>
              <a:buNone/>
              <a:defRPr b="0" i="0" sz="2000" u="none" cap="none" strike="noStrike">
                <a:solidFill>
                  <a:srgbClr val="000000"/>
                </a:solidFill>
                <a:latin typeface="Arial"/>
                <a:ea typeface="Arial"/>
                <a:cs typeface="Arial"/>
                <a:sym typeface="Arial"/>
              </a:defRPr>
            </a:lvl7pPr>
            <a:lvl8pPr indent="-228600" lvl="7" marL="3657600" marR="0" rtl="0" algn="l">
              <a:lnSpc>
                <a:spcPct val="100000"/>
              </a:lnSpc>
              <a:spcBef>
                <a:spcPts val="500"/>
              </a:spcBef>
              <a:spcAft>
                <a:spcPts val="0"/>
              </a:spcAft>
              <a:buSzPts val="1400"/>
              <a:buNone/>
              <a:defRPr b="0" i="0" sz="2000" u="none" cap="none" strike="noStrike">
                <a:solidFill>
                  <a:srgbClr val="000000"/>
                </a:solidFill>
                <a:latin typeface="Arial"/>
                <a:ea typeface="Arial"/>
                <a:cs typeface="Arial"/>
                <a:sym typeface="Arial"/>
              </a:defRPr>
            </a:lvl8pPr>
            <a:lvl9pPr indent="-228600" lvl="8" marL="4114800" marR="0" rtl="0" algn="l">
              <a:lnSpc>
                <a:spcPct val="100000"/>
              </a:lnSpc>
              <a:spcBef>
                <a:spcPts val="500"/>
              </a:spcBef>
              <a:spcAft>
                <a:spcPts val="0"/>
              </a:spcAft>
              <a:buSzPts val="1400"/>
              <a:buNone/>
              <a:defRPr b="0" i="0" sz="2000" u="none" cap="none" strike="noStrike">
                <a:solidFill>
                  <a:srgbClr val="000000"/>
                </a:solidFill>
                <a:latin typeface="Arial"/>
                <a:ea typeface="Arial"/>
                <a:cs typeface="Arial"/>
                <a:sym typeface="Arial"/>
              </a:defRPr>
            </a:lvl9pPr>
          </a:lstStyle>
          <a:p/>
        </p:txBody>
      </p:sp>
      <p:sp>
        <p:nvSpPr>
          <p:cNvPr id="9" name="Google Shape;9;p1"/>
          <p:cNvSpPr txBox="1"/>
          <p:nvPr>
            <p:ph idx="10" type="dt"/>
          </p:nvPr>
        </p:nvSpPr>
        <p:spPr>
          <a:xfrm>
            <a:off x="457200" y="6245225"/>
            <a:ext cx="2130425" cy="473075"/>
          </a:xfrm>
          <a:prstGeom prst="rect">
            <a:avLst/>
          </a:prstGeom>
          <a:noFill/>
          <a:ln>
            <a:noFill/>
          </a:ln>
        </p:spPr>
        <p:txBody>
          <a:bodyPr anchorCtr="0" anchor="t" bIns="46800" lIns="90000" spcFirstLastPara="1" rIns="90000" wrap="square" tIns="46800">
            <a:noAutofit/>
          </a:bodyPr>
          <a:lstStyle>
            <a:lvl1pPr lvl="0" marR="0" rtl="0" algn="l">
              <a:lnSpc>
                <a:spcPct val="100000"/>
              </a:lnSpc>
              <a:spcBef>
                <a:spcPts val="0"/>
              </a:spcBef>
              <a:spcAft>
                <a:spcPts val="0"/>
              </a:spcAft>
              <a:buSzPts val="1400"/>
              <a:buNone/>
              <a:defRPr b="0" i="0" sz="14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0" name="Google Shape;10;p1"/>
          <p:cNvSpPr txBox="1"/>
          <p:nvPr>
            <p:ph idx="11" type="ftr"/>
          </p:nvPr>
        </p:nvSpPr>
        <p:spPr>
          <a:xfrm>
            <a:off x="3124200" y="6245225"/>
            <a:ext cx="2892425" cy="473075"/>
          </a:xfrm>
          <a:prstGeom prst="rect">
            <a:avLst/>
          </a:prstGeom>
          <a:noFill/>
          <a:ln>
            <a:noFill/>
          </a:ln>
        </p:spPr>
        <p:txBody>
          <a:bodyPr anchorCtr="0" anchor="t" bIns="46800" lIns="90000" spcFirstLastPara="1" rIns="90000" wrap="square" tIns="46800">
            <a:noAutofit/>
          </a:bodyPr>
          <a:lstStyle>
            <a:lvl1pPr lvl="0" marR="0" rtl="0" algn="ctr">
              <a:lnSpc>
                <a:spcPct val="100000"/>
              </a:lnSpc>
              <a:spcBef>
                <a:spcPts val="0"/>
              </a:spcBef>
              <a:spcAft>
                <a:spcPts val="0"/>
              </a:spcAft>
              <a:buSzPts val="1400"/>
              <a:buNone/>
              <a:defRPr b="0" i="0" sz="14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2" type="sldNum"/>
          </p:nvPr>
        </p:nvSpPr>
        <p:spPr>
          <a:xfrm>
            <a:off x="6553200" y="6245225"/>
            <a:ext cx="2130425" cy="473075"/>
          </a:xfrm>
          <a:prstGeom prst="rect">
            <a:avLst/>
          </a:prstGeom>
          <a:noFill/>
          <a:ln>
            <a:noFill/>
          </a:ln>
        </p:spPr>
        <p:txBody>
          <a:bodyPr anchorCtr="0" anchor="t" bIns="46800" lIns="90000" spcFirstLastPara="1" rIns="90000" wrap="square" tIns="46800">
            <a:noAutofit/>
          </a:bodyPr>
          <a:lstStyle>
            <a:lvl1pPr indent="0" lvl="0" marL="0" marR="0" rtl="0" algn="r">
              <a:lnSpc>
                <a:spcPct val="100000"/>
              </a:lnSpc>
              <a:spcBef>
                <a:spcPts val="0"/>
              </a:spcBef>
              <a:spcAft>
                <a:spcPts val="0"/>
              </a:spcAft>
              <a:buClr>
                <a:srgbClr val="000000"/>
              </a:buClr>
              <a:buSzPts val="1400"/>
              <a:buFont typeface="Arial"/>
              <a:buNone/>
              <a:defRPr b="0" i="0" sz="1400" u="non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about:blank" TargetMode="External"/><Relationship Id="rId4" Type="http://schemas.openxmlformats.org/officeDocument/2006/relationships/hyperlink" Target="about:blank" TargetMode="External"/><Relationship Id="rId5" Type="http://schemas.openxmlformats.org/officeDocument/2006/relationships/hyperlink" Target="about:blank" TargetMode="External"/><Relationship Id="rId6" Type="http://schemas.openxmlformats.org/officeDocument/2006/relationships/hyperlink" Target="about:blank" TargetMode="External"/><Relationship Id="rId7" Type="http://schemas.openxmlformats.org/officeDocument/2006/relationships/hyperlink" Target="about:blank"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about:blank" TargetMode="External"/><Relationship Id="rId4" Type="http://schemas.openxmlformats.org/officeDocument/2006/relationships/hyperlink" Target="about:blank" TargetMode="External"/><Relationship Id="rId5" Type="http://schemas.openxmlformats.org/officeDocument/2006/relationships/hyperlink" Target="about:blank"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about:blank" TargetMode="External"/><Relationship Id="rId4" Type="http://schemas.openxmlformats.org/officeDocument/2006/relationships/hyperlink" Target="about:blank" TargetMode="External"/><Relationship Id="rId5" Type="http://schemas.openxmlformats.org/officeDocument/2006/relationships/hyperlink" Target="about:blank" TargetMode="External"/><Relationship Id="rId6" Type="http://schemas.openxmlformats.org/officeDocument/2006/relationships/hyperlink" Target="about:blank" TargetMode="External"/><Relationship Id="rId7" Type="http://schemas.openxmlformats.org/officeDocument/2006/relationships/hyperlink" Target="about:blank" TargetMode="External"/><Relationship Id="rId8" Type="http://schemas.openxmlformats.org/officeDocument/2006/relationships/hyperlink" Target="about:blank"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about:blank" TargetMode="External"/><Relationship Id="rId4" Type="http://schemas.openxmlformats.org/officeDocument/2006/relationships/hyperlink" Target="about:blank" TargetMode="External"/><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about:blank" TargetMode="External"/><Relationship Id="rId4" Type="http://schemas.openxmlformats.org/officeDocument/2006/relationships/hyperlink" Target="about:blank" TargetMode="External"/><Relationship Id="rId9" Type="http://schemas.openxmlformats.org/officeDocument/2006/relationships/image" Target="../media/image3.png"/><Relationship Id="rId5" Type="http://schemas.openxmlformats.org/officeDocument/2006/relationships/hyperlink" Target="about:blank" TargetMode="External"/><Relationship Id="rId6" Type="http://schemas.openxmlformats.org/officeDocument/2006/relationships/image" Target="../media/image2.png"/><Relationship Id="rId7" Type="http://schemas.openxmlformats.org/officeDocument/2006/relationships/image" Target="../media/image12.png"/><Relationship Id="rId8"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about:blank" TargetMode="External"/><Relationship Id="rId4" Type="http://schemas.openxmlformats.org/officeDocument/2006/relationships/hyperlink" Target="about:blank"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about:blank" TargetMode="External"/><Relationship Id="rId4" Type="http://schemas.openxmlformats.org/officeDocument/2006/relationships/hyperlink" Target="about:blank" TargetMode="External"/><Relationship Id="rId11" Type="http://schemas.openxmlformats.org/officeDocument/2006/relationships/hyperlink" Target="about:blank" TargetMode="External"/><Relationship Id="rId10" Type="http://schemas.openxmlformats.org/officeDocument/2006/relationships/hyperlink" Target="about:blank" TargetMode="External"/><Relationship Id="rId9" Type="http://schemas.openxmlformats.org/officeDocument/2006/relationships/hyperlink" Target="about:blank" TargetMode="External"/><Relationship Id="rId5" Type="http://schemas.openxmlformats.org/officeDocument/2006/relationships/hyperlink" Target="about:blank" TargetMode="External"/><Relationship Id="rId6" Type="http://schemas.openxmlformats.org/officeDocument/2006/relationships/hyperlink" Target="about:blank" TargetMode="External"/><Relationship Id="rId7" Type="http://schemas.openxmlformats.org/officeDocument/2006/relationships/hyperlink" Target="about:blank" TargetMode="External"/><Relationship Id="rId8" Type="http://schemas.openxmlformats.org/officeDocument/2006/relationships/hyperlink" Target="about:blank"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about:blank" TargetMode="External"/><Relationship Id="rId4" Type="http://schemas.openxmlformats.org/officeDocument/2006/relationships/hyperlink" Target="about:blan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about:blank" TargetMode="External"/><Relationship Id="rId4" Type="http://schemas.openxmlformats.org/officeDocument/2006/relationships/hyperlink" Target="about:blank" TargetMode="External"/><Relationship Id="rId5" Type="http://schemas.openxmlformats.org/officeDocument/2006/relationships/hyperlink" Target="about:blank" TargetMode="External"/><Relationship Id="rId6" Type="http://schemas.openxmlformats.org/officeDocument/2006/relationships/hyperlink" Target="about:blan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about:blank" TargetMode="External"/><Relationship Id="rId4" Type="http://schemas.openxmlformats.org/officeDocument/2006/relationships/hyperlink" Target="about:blank" TargetMode="External"/><Relationship Id="rId5" Type="http://schemas.openxmlformats.org/officeDocument/2006/relationships/hyperlink" Target="about:blank" TargetMode="External"/><Relationship Id="rId6" Type="http://schemas.openxmlformats.org/officeDocument/2006/relationships/hyperlink" Target="about:blank" TargetMode="External"/><Relationship Id="rId7" Type="http://schemas.openxmlformats.org/officeDocument/2006/relationships/hyperlink" Target="about:blank" TargetMode="External"/><Relationship Id="rId8" Type="http://schemas.openxmlformats.org/officeDocument/2006/relationships/hyperlink" Target="about:blan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about:blank" TargetMode="External"/><Relationship Id="rId4" Type="http://schemas.openxmlformats.org/officeDocument/2006/relationships/hyperlink" Target="about:blank" TargetMode="External"/><Relationship Id="rId5" Type="http://schemas.openxmlformats.org/officeDocument/2006/relationships/hyperlink" Target="about:blank" TargetMode="External"/><Relationship Id="rId6" Type="http://schemas.openxmlformats.org/officeDocument/2006/relationships/hyperlink" Target="about:blank" TargetMode="External"/><Relationship Id="rId7"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about:blank" TargetMode="External"/><Relationship Id="rId4" Type="http://schemas.openxmlformats.org/officeDocument/2006/relationships/hyperlink" Target="about:blank" TargetMode="External"/><Relationship Id="rId9" Type="http://schemas.openxmlformats.org/officeDocument/2006/relationships/hyperlink" Target="about:blank" TargetMode="External"/><Relationship Id="rId5" Type="http://schemas.openxmlformats.org/officeDocument/2006/relationships/hyperlink" Target="about:blank" TargetMode="External"/><Relationship Id="rId6" Type="http://schemas.openxmlformats.org/officeDocument/2006/relationships/hyperlink" Target="about:blank" TargetMode="External"/><Relationship Id="rId7" Type="http://schemas.openxmlformats.org/officeDocument/2006/relationships/hyperlink" Target="about:blank" TargetMode="External"/><Relationship Id="rId8" Type="http://schemas.openxmlformats.org/officeDocument/2006/relationships/hyperlink" Target="about:blank"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about:blank" TargetMode="External"/><Relationship Id="rId4" Type="http://schemas.openxmlformats.org/officeDocument/2006/relationships/hyperlink" Target="about:blank" TargetMode="External"/><Relationship Id="rId11" Type="http://schemas.openxmlformats.org/officeDocument/2006/relationships/image" Target="../media/image4.png"/><Relationship Id="rId10" Type="http://schemas.openxmlformats.org/officeDocument/2006/relationships/hyperlink" Target="about:blank" TargetMode="External"/><Relationship Id="rId9" Type="http://schemas.openxmlformats.org/officeDocument/2006/relationships/hyperlink" Target="about:blank" TargetMode="External"/><Relationship Id="rId5" Type="http://schemas.openxmlformats.org/officeDocument/2006/relationships/hyperlink" Target="about:blank" TargetMode="External"/><Relationship Id="rId6" Type="http://schemas.openxmlformats.org/officeDocument/2006/relationships/hyperlink" Target="about:blank" TargetMode="External"/><Relationship Id="rId7" Type="http://schemas.openxmlformats.org/officeDocument/2006/relationships/hyperlink" Target="about:blank" TargetMode="External"/><Relationship Id="rId8" Type="http://schemas.openxmlformats.org/officeDocument/2006/relationships/hyperlink" Target="about:blank"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about:blank" TargetMode="External"/><Relationship Id="rId4" Type="http://schemas.openxmlformats.org/officeDocument/2006/relationships/hyperlink" Target="about:blank" TargetMode="External"/><Relationship Id="rId5" Type="http://schemas.openxmlformats.org/officeDocument/2006/relationships/hyperlink" Target="about:blank" TargetMode="External"/><Relationship Id="rId6" Type="http://schemas.openxmlformats.org/officeDocument/2006/relationships/hyperlink" Target="about:blank" TargetMode="External"/><Relationship Id="rId7" Type="http://schemas.openxmlformats.org/officeDocument/2006/relationships/hyperlink" Target="about:blank"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 name="Shape 28"/>
        <p:cNvGrpSpPr/>
        <p:nvPr/>
      </p:nvGrpSpPr>
      <p:grpSpPr>
        <a:xfrm>
          <a:off x="0" y="0"/>
          <a:ext cx="0" cy="0"/>
          <a:chOff x="0" y="0"/>
          <a:chExt cx="0" cy="0"/>
        </a:xfrm>
      </p:grpSpPr>
      <p:sp>
        <p:nvSpPr>
          <p:cNvPr id="29" name="Google Shape;29;p4"/>
          <p:cNvSpPr txBox="1"/>
          <p:nvPr>
            <p:ph idx="4294967295" type="title"/>
          </p:nvPr>
        </p:nvSpPr>
        <p:spPr>
          <a:xfrm>
            <a:off x="685800" y="2130425"/>
            <a:ext cx="7772400" cy="1470025"/>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Типы параллелизма.</a:t>
            </a:r>
            <a:br>
              <a:rPr b="0" i="0" lang="en-US" sz="4000" u="none" cap="none" strike="noStrike">
                <a:solidFill>
                  <a:srgbClr val="000000"/>
                </a:solidFill>
                <a:latin typeface="Arial"/>
                <a:ea typeface="Arial"/>
                <a:cs typeface="Arial"/>
                <a:sym typeface="Arial"/>
              </a:rPr>
            </a:br>
            <a:r>
              <a:rPr b="0" i="0" lang="en-US" sz="4000" u="none" cap="none" strike="noStrike">
                <a:solidFill>
                  <a:srgbClr val="000000"/>
                </a:solidFill>
                <a:latin typeface="Arial"/>
                <a:ea typeface="Arial"/>
                <a:cs typeface="Arial"/>
                <a:sym typeface="Arial"/>
              </a:rPr>
              <a:t>Анализ эффективности параллельных программ</a:t>
            </a:r>
            <a:endParaRPr/>
          </a:p>
        </p:txBody>
      </p:sp>
      <p:sp>
        <p:nvSpPr>
          <p:cNvPr id="30" name="Google Shape;30;p4"/>
          <p:cNvSpPr txBox="1"/>
          <p:nvPr>
            <p:ph idx="1" type="subTitle"/>
          </p:nvPr>
        </p:nvSpPr>
        <p:spPr>
          <a:xfrm>
            <a:off x="1371600" y="3886200"/>
            <a:ext cx="6400800" cy="1752600"/>
          </a:xfrm>
          <a:prstGeom prst="rect">
            <a:avLst/>
          </a:prstGeom>
          <a:noFill/>
          <a:ln>
            <a:noFill/>
          </a:ln>
        </p:spPr>
        <p:txBody>
          <a:bodyPr anchorCtr="0" anchor="t" bIns="0" lIns="0" spcFirstLastPara="1" rIns="0" wrap="square" tIns="0">
            <a:noAutofit/>
          </a:bodyPr>
          <a:lstStyle/>
          <a:p>
            <a:pPr indent="-342900" lvl="0" marL="342900" marR="0" rtl="0" algn="l">
              <a:lnSpc>
                <a:spcPct val="100000"/>
              </a:lnSpc>
              <a:spcBef>
                <a:spcPts val="0"/>
              </a:spcBef>
              <a:spcAft>
                <a:spcPts val="0"/>
              </a:spcAft>
              <a:buNone/>
            </a:pPr>
            <a:r>
              <a:t/>
            </a:r>
            <a:endParaRPr b="0" i="0" sz="3200" u="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9" name="Shape 89"/>
        <p:cNvGrpSpPr/>
        <p:nvPr/>
      </p:nvGrpSpPr>
      <p:grpSpPr>
        <a:xfrm>
          <a:off x="0" y="0"/>
          <a:ext cx="0" cy="0"/>
          <a:chOff x="0" y="0"/>
          <a:chExt cx="0" cy="0"/>
        </a:xfrm>
      </p:grpSpPr>
      <p:sp>
        <p:nvSpPr>
          <p:cNvPr id="90" name="Google Shape;90;p13"/>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Алгоритмичекский параллелизм</a:t>
            </a:r>
            <a:endParaRPr/>
          </a:p>
        </p:txBody>
      </p:sp>
      <p:sp>
        <p:nvSpPr>
          <p:cNvPr id="91" name="Google Shape;91;p13"/>
          <p:cNvSpPr txBox="1"/>
          <p:nvPr>
            <p:ph idx="1" type="body"/>
          </p:nvPr>
        </p:nvSpPr>
        <p:spPr>
          <a:xfrm>
            <a:off x="457200" y="1600200"/>
            <a:ext cx="8229600" cy="4525962"/>
          </a:xfrm>
          <a:prstGeom prst="rect">
            <a:avLst/>
          </a:prstGeom>
          <a:noFill/>
          <a:ln>
            <a:noFill/>
          </a:ln>
        </p:spPr>
        <p:txBody>
          <a:bodyPr anchorCtr="0" anchor="t" bIns="46800" lIns="90000" spcFirstLastPara="1" rIns="90000" wrap="square" tIns="46800">
            <a:noAutofit/>
          </a:bodyPr>
          <a:lstStyle/>
          <a:p>
            <a:pPr indent="-342900" lvl="0" marL="342900" marR="0" rtl="0" algn="l">
              <a:lnSpc>
                <a:spcPct val="100000"/>
              </a:lnSpc>
              <a:spcBef>
                <a:spcPts val="0"/>
              </a:spcBef>
              <a:spcAft>
                <a:spcPts val="0"/>
              </a:spcAft>
              <a:buNone/>
            </a:pPr>
            <a:r>
              <a:t/>
            </a:r>
            <a:endParaRPr b="0" i="0" sz="3200" u="none">
              <a:solidFill>
                <a:srgbClr val="000000"/>
              </a:solidFill>
              <a:latin typeface="Arial"/>
              <a:ea typeface="Arial"/>
              <a:cs typeface="Arial"/>
              <a:sym typeface="Arial"/>
            </a:endParaRPr>
          </a:p>
        </p:txBody>
      </p:sp>
      <p:pic>
        <p:nvPicPr>
          <p:cNvPr id="92" name="Google Shape;92;p13"/>
          <p:cNvPicPr preferRelativeResize="0"/>
          <p:nvPr/>
        </p:nvPicPr>
        <p:blipFill rotWithShape="1">
          <a:blip r:embed="rId3">
            <a:alphaModFix/>
          </a:blip>
          <a:srcRect b="0" l="0" r="0" t="0"/>
          <a:stretch/>
        </p:blipFill>
        <p:spPr>
          <a:xfrm>
            <a:off x="2268537" y="2492375"/>
            <a:ext cx="4486275" cy="4067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7" name="Shape 97"/>
        <p:cNvGrpSpPr/>
        <p:nvPr/>
      </p:nvGrpSpPr>
      <p:grpSpPr>
        <a:xfrm>
          <a:off x="0" y="0"/>
          <a:ext cx="0" cy="0"/>
          <a:chOff x="0" y="0"/>
          <a:chExt cx="0" cy="0"/>
        </a:xfrm>
      </p:grpSpPr>
      <p:sp>
        <p:nvSpPr>
          <p:cNvPr id="98" name="Google Shape;98;p14"/>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000000"/>
                </a:solidFill>
                <a:latin typeface="Arial"/>
                <a:ea typeface="Arial"/>
                <a:cs typeface="Arial"/>
                <a:sym typeface="Arial"/>
              </a:rPr>
              <a:t>Конвейерный параллелизм</a:t>
            </a:r>
            <a:r>
              <a:rPr b="0" i="0" lang="en-US" sz="4400" u="none" cap="none" strike="noStrike">
                <a:solidFill>
                  <a:srgbClr val="000000"/>
                </a:solidFill>
                <a:latin typeface="Arial"/>
                <a:ea typeface="Arial"/>
                <a:cs typeface="Arial"/>
                <a:sym typeface="Arial"/>
              </a:rPr>
              <a:t> </a:t>
            </a:r>
            <a:endParaRPr/>
          </a:p>
        </p:txBody>
      </p:sp>
      <p:sp>
        <p:nvSpPr>
          <p:cNvPr id="99" name="Google Shape;99;p14"/>
          <p:cNvSpPr txBox="1"/>
          <p:nvPr>
            <p:ph idx="1" type="body"/>
          </p:nvPr>
        </p:nvSpPr>
        <p:spPr>
          <a:xfrm>
            <a:off x="457200" y="1196975"/>
            <a:ext cx="8291512" cy="5400675"/>
          </a:xfrm>
          <a:prstGeom prst="rect">
            <a:avLst/>
          </a:prstGeom>
          <a:noFill/>
          <a:ln>
            <a:noFill/>
          </a:ln>
        </p:spPr>
        <p:txBody>
          <a:bodyPr anchorCtr="0" anchor="t" bIns="46800" lIns="90000" spcFirstLastPara="1" rIns="90000" wrap="square" tIns="46800">
            <a:noAutofit/>
          </a:bodyPr>
          <a:lstStyle/>
          <a:p>
            <a:pPr indent="-339725" lvl="0" marL="339725" marR="0" rtl="0" algn="l">
              <a:lnSpc>
                <a:spcPct val="90000"/>
              </a:lnSpc>
              <a:spcBef>
                <a:spcPts val="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Типичный пример </a:t>
            </a:r>
            <a:r>
              <a:rPr b="0" i="0" lang="en-US" sz="2400" u="sng">
                <a:solidFill>
                  <a:schemeClr val="hlink"/>
                </a:solidFill>
                <a:latin typeface="Arial"/>
                <a:ea typeface="Arial"/>
                <a:cs typeface="Arial"/>
                <a:sym typeface="Arial"/>
                <a:hlinkClick r:id="rId3"/>
              </a:rPr>
              <a:t>конвейерного параллелизма</a:t>
            </a:r>
            <a:r>
              <a:rPr b="0" i="0" lang="en-US" sz="2400" u="none">
                <a:solidFill>
                  <a:srgbClr val="000000"/>
                </a:solidFill>
                <a:latin typeface="Arial"/>
                <a:ea typeface="Arial"/>
                <a:cs typeface="Arial"/>
                <a:sym typeface="Arial"/>
              </a:rPr>
              <a:t> представляет собой параллелизм систем обработки видеоинформации. В таких системах множество изображений должны проходить несколько этапов обработки. В данном случае естественно использовать </a:t>
            </a:r>
            <a:r>
              <a:rPr b="0" i="1" lang="en-US" sz="2400" u="sng">
                <a:solidFill>
                  <a:schemeClr val="hlink"/>
                </a:solidFill>
                <a:latin typeface="Arial"/>
                <a:ea typeface="Arial"/>
                <a:cs typeface="Arial"/>
                <a:sym typeface="Arial"/>
                <a:hlinkClick r:id="rId4"/>
              </a:rPr>
              <a:t>конвейерную декомпозицию</a:t>
            </a:r>
            <a:r>
              <a:rPr b="0" i="0" lang="en-US" sz="2400" u="none">
                <a:solidFill>
                  <a:srgbClr val="000000"/>
                </a:solidFill>
                <a:latin typeface="Arial"/>
                <a:ea typeface="Arial"/>
                <a:cs typeface="Arial"/>
                <a:sym typeface="Arial"/>
              </a:rPr>
              <a:t> задачи, когда каждый этап обработки выполняется на отдельном </a:t>
            </a:r>
            <a:r>
              <a:rPr b="0" i="0" lang="en-US" sz="2400" u="sng">
                <a:solidFill>
                  <a:schemeClr val="hlink"/>
                </a:solidFill>
                <a:latin typeface="Arial"/>
                <a:ea typeface="Arial"/>
                <a:cs typeface="Arial"/>
                <a:sym typeface="Arial"/>
                <a:hlinkClick r:id="rId5"/>
              </a:rPr>
              <a:t>процессоре</a:t>
            </a:r>
            <a:r>
              <a:rPr b="0" i="0" lang="en-US" sz="2400" u="none">
                <a:solidFill>
                  <a:srgbClr val="000000"/>
                </a:solidFill>
                <a:latin typeface="Arial"/>
                <a:ea typeface="Arial"/>
                <a:cs typeface="Arial"/>
                <a:sym typeface="Arial"/>
              </a:rPr>
              <a:t>.</a:t>
            </a:r>
            <a:endParaRPr/>
          </a:p>
          <a:p>
            <a:pPr indent="-339725" lvl="0" marL="339725" marR="0" rtl="0" algn="l">
              <a:lnSpc>
                <a:spcPct val="90000"/>
              </a:lnSpc>
              <a:spcBef>
                <a:spcPts val="60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Конвейерная декомпозиция имеет весьма ограниченное применение, поскольку весьма редко удается организовать достаточно длинный конвейер и обеспечить равномерную загрузку всех </a:t>
            </a:r>
            <a:r>
              <a:rPr b="0" i="0" lang="en-US" sz="2400" u="sng">
                <a:solidFill>
                  <a:schemeClr val="hlink"/>
                </a:solidFill>
                <a:latin typeface="Arial"/>
                <a:ea typeface="Arial"/>
                <a:cs typeface="Arial"/>
                <a:sym typeface="Arial"/>
                <a:hlinkClick r:id="rId6"/>
              </a:rPr>
              <a:t>процессоров</a:t>
            </a:r>
            <a:r>
              <a:rPr b="0" i="0" lang="en-US" sz="2400" u="none">
                <a:solidFill>
                  <a:srgbClr val="000000"/>
                </a:solidFill>
                <a:latin typeface="Arial"/>
                <a:ea typeface="Arial"/>
                <a:cs typeface="Arial"/>
                <a:sym typeface="Arial"/>
              </a:rPr>
              <a:t>.</a:t>
            </a:r>
            <a:endParaRPr/>
          </a:p>
          <a:p>
            <a:pPr indent="-339725" lvl="0" marL="339725" marR="0" rtl="0" algn="l">
              <a:lnSpc>
                <a:spcPct val="90000"/>
              </a:lnSpc>
              <a:spcBef>
                <a:spcPts val="60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Отметим значительную общность конвейерного и </a:t>
            </a:r>
            <a:r>
              <a:rPr b="0" i="0" lang="en-US" sz="2400" u="sng">
                <a:solidFill>
                  <a:schemeClr val="hlink"/>
                </a:solidFill>
                <a:latin typeface="Arial"/>
                <a:ea typeface="Arial"/>
                <a:cs typeface="Arial"/>
                <a:sym typeface="Arial"/>
                <a:hlinkClick r:id="rId7"/>
              </a:rPr>
              <a:t>функционального параллелизма</a:t>
            </a:r>
            <a:r>
              <a:rPr b="0" i="0" lang="en-US" sz="2400" u="none">
                <a:solidFill>
                  <a:srgbClr val="000000"/>
                </a:solidFill>
                <a:latin typeface="Arial"/>
                <a:ea typeface="Arial"/>
                <a:cs typeface="Arial"/>
                <a:sym typeface="Arial"/>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4" name="Shape 104"/>
        <p:cNvGrpSpPr/>
        <p:nvPr/>
      </p:nvGrpSpPr>
      <p:grpSpPr>
        <a:xfrm>
          <a:off x="0" y="0"/>
          <a:ext cx="0" cy="0"/>
          <a:chOff x="0" y="0"/>
          <a:chExt cx="0" cy="0"/>
        </a:xfrm>
      </p:grpSpPr>
      <p:sp>
        <p:nvSpPr>
          <p:cNvPr id="105" name="Google Shape;105;p15"/>
          <p:cNvSpPr txBox="1"/>
          <p:nvPr>
            <p:ph type="title"/>
          </p:nvPr>
        </p:nvSpPr>
        <p:spPr>
          <a:xfrm>
            <a:off x="457200" y="274637"/>
            <a:ext cx="8229600" cy="561975"/>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Arial"/>
                <a:ea typeface="Arial"/>
                <a:cs typeface="Arial"/>
                <a:sym typeface="Arial"/>
              </a:rPr>
              <a:t>«Беспорядочный» параллелизм</a:t>
            </a:r>
            <a:endParaRPr/>
          </a:p>
        </p:txBody>
      </p:sp>
      <p:sp>
        <p:nvSpPr>
          <p:cNvPr id="106" name="Google Shape;106;p15"/>
          <p:cNvSpPr txBox="1"/>
          <p:nvPr>
            <p:ph idx="1" type="body"/>
          </p:nvPr>
        </p:nvSpPr>
        <p:spPr>
          <a:xfrm>
            <a:off x="0" y="1125537"/>
            <a:ext cx="9144000" cy="5472112"/>
          </a:xfrm>
          <a:prstGeom prst="rect">
            <a:avLst/>
          </a:prstGeom>
          <a:noFill/>
          <a:ln>
            <a:noFill/>
          </a:ln>
        </p:spPr>
        <p:txBody>
          <a:bodyPr anchorCtr="0" anchor="t" bIns="46800" lIns="90000" spcFirstLastPara="1" rIns="90000" wrap="square" tIns="46800">
            <a:noAutofit/>
          </a:bodyPr>
          <a:lstStyle/>
          <a:p>
            <a:pPr indent="-339725" lvl="0" marL="342900" marR="0" rtl="0" algn="l">
              <a:lnSpc>
                <a:spcPct val="9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В некоторых классах алгоритмов возможное количество параллельных ветвей и их вычислительная сложность априори неизвестны, а определяются особенностями конкретной задачи. Примерами алгоритмов, обладающих «</a:t>
            </a:r>
            <a:r>
              <a:rPr b="0" i="0" lang="en-US" sz="2400" u="sng">
                <a:solidFill>
                  <a:schemeClr val="hlink"/>
                </a:solidFill>
                <a:latin typeface="Arial"/>
                <a:ea typeface="Arial"/>
                <a:cs typeface="Arial"/>
                <a:sym typeface="Arial"/>
                <a:hlinkClick r:id="rId3"/>
              </a:rPr>
              <a:t>беспорядочным» параллелизмом</a:t>
            </a:r>
            <a:r>
              <a:rPr b="0" i="0" lang="en-US" sz="2400" u="none">
                <a:solidFill>
                  <a:srgbClr val="000000"/>
                </a:solidFill>
                <a:latin typeface="Arial"/>
                <a:ea typeface="Arial"/>
                <a:cs typeface="Arial"/>
                <a:sym typeface="Arial"/>
              </a:rPr>
              <a:t>, является алгоритм «ветвей и границ»», рекурсивные алгоритмы типа «разделяй и властвуй» и пр.</a:t>
            </a:r>
            <a:endParaRPr/>
          </a:p>
          <a:p>
            <a:pPr indent="-339725" lvl="0" marL="342900" marR="0" rtl="0" algn="l">
              <a:lnSpc>
                <a:spcPct val="90000"/>
              </a:lnSpc>
              <a:spcBef>
                <a:spcPts val="60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В этом случае новые ветви по мере их возникновения передаются управляющим </a:t>
            </a:r>
            <a:r>
              <a:rPr b="0" i="0" lang="en-US" sz="2400" u="sng">
                <a:solidFill>
                  <a:schemeClr val="hlink"/>
                </a:solidFill>
                <a:latin typeface="Arial"/>
                <a:ea typeface="Arial"/>
                <a:cs typeface="Arial"/>
                <a:sym typeface="Arial"/>
                <a:hlinkClick r:id="rId4"/>
              </a:rPr>
              <a:t>процессором</a:t>
            </a:r>
            <a:r>
              <a:rPr b="0" i="0" lang="en-US" sz="2400" u="none">
                <a:solidFill>
                  <a:srgbClr val="000000"/>
                </a:solidFill>
                <a:latin typeface="Arial"/>
                <a:ea typeface="Arial"/>
                <a:cs typeface="Arial"/>
                <a:sym typeface="Arial"/>
              </a:rPr>
              <a:t> обрабатывающим процессорам в соответствии с их текущей загрузкой. При каждом таком акте необходимо в той или иной форме решать задачу </a:t>
            </a:r>
            <a:r>
              <a:rPr b="0" i="0" lang="en-US" sz="2400" u="sng">
                <a:solidFill>
                  <a:schemeClr val="hlink"/>
                </a:solidFill>
                <a:latin typeface="Arial"/>
                <a:ea typeface="Arial"/>
                <a:cs typeface="Arial"/>
                <a:sym typeface="Arial"/>
                <a:hlinkClick r:id="rId5"/>
              </a:rPr>
              <a:t>балансировки загрузки</a:t>
            </a:r>
            <a:r>
              <a:rPr b="0" i="0" lang="en-US" sz="2400" u="none">
                <a:solidFill>
                  <a:srgbClr val="000000"/>
                </a:solidFill>
                <a:latin typeface="Arial"/>
                <a:ea typeface="Arial"/>
                <a:cs typeface="Arial"/>
                <a:sym typeface="Arial"/>
              </a:rPr>
              <a:t> процессоров, что влечет за собой значительные накладные расходы.</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1" name="Shape 111"/>
        <p:cNvGrpSpPr/>
        <p:nvPr/>
      </p:nvGrpSpPr>
      <p:grpSpPr>
        <a:xfrm>
          <a:off x="0" y="0"/>
          <a:ext cx="0" cy="0"/>
          <a:chOff x="0" y="0"/>
          <a:chExt cx="0" cy="0"/>
        </a:xfrm>
      </p:grpSpPr>
      <p:sp>
        <p:nvSpPr>
          <p:cNvPr id="112" name="Google Shape;112;p16"/>
          <p:cNvSpPr txBox="1"/>
          <p:nvPr>
            <p:ph type="title"/>
          </p:nvPr>
        </p:nvSpPr>
        <p:spPr>
          <a:xfrm>
            <a:off x="0" y="0"/>
            <a:ext cx="9144000" cy="922337"/>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Оценка эффективности параллельных алгоритмов</a:t>
            </a:r>
            <a:endParaRPr/>
          </a:p>
        </p:txBody>
      </p:sp>
      <p:sp>
        <p:nvSpPr>
          <p:cNvPr id="113" name="Google Shape;113;p16"/>
          <p:cNvSpPr txBox="1"/>
          <p:nvPr>
            <p:ph idx="1" type="body"/>
          </p:nvPr>
        </p:nvSpPr>
        <p:spPr>
          <a:xfrm>
            <a:off x="0" y="1052512"/>
            <a:ext cx="8820150" cy="5805487"/>
          </a:xfrm>
          <a:prstGeom prst="rect">
            <a:avLst/>
          </a:prstGeom>
          <a:noFill/>
          <a:ln>
            <a:noFill/>
          </a:ln>
        </p:spPr>
        <p:txBody>
          <a:bodyPr anchorCtr="0" anchor="t" bIns="46800" lIns="90000" spcFirstLastPara="1" rIns="90000" wrap="square" tIns="46800">
            <a:noAutofit/>
          </a:bodyPr>
          <a:lstStyle/>
          <a:p>
            <a:pPr indent="-339725" lvl="0" marL="339725" marR="0" rtl="0" algn="l">
              <a:lnSpc>
                <a:spcPct val="90000"/>
              </a:lnSpc>
              <a:spcBef>
                <a:spcPts val="0"/>
              </a:spcBef>
              <a:spcAft>
                <a:spcPts val="0"/>
              </a:spcAft>
              <a:buClr>
                <a:srgbClr val="000000"/>
              </a:buClr>
              <a:buSzPts val="2400"/>
              <a:buFont typeface="Arial"/>
              <a:buChar char="•"/>
            </a:pPr>
            <a:r>
              <a:rPr b="0" i="0" lang="en-US" sz="2400" u="none">
                <a:solidFill>
                  <a:srgbClr val="111111"/>
                </a:solidFill>
                <a:latin typeface="Arial"/>
                <a:ea typeface="Arial"/>
                <a:cs typeface="Arial"/>
                <a:sym typeface="Arial"/>
              </a:rPr>
              <a:t>При оценке эффективности параллельного алгоритма широко используется модель </a:t>
            </a:r>
            <a:r>
              <a:rPr b="0" i="1" lang="en-US" sz="2400" u="sng">
                <a:solidFill>
                  <a:schemeClr val="hlink"/>
                </a:solidFill>
                <a:latin typeface="Arial"/>
                <a:ea typeface="Arial"/>
                <a:cs typeface="Arial"/>
                <a:sym typeface="Arial"/>
                <a:hlinkClick r:id="rId3"/>
              </a:rPr>
              <a:t>абстрактной параллельной ЭВМ с общей памятью</a:t>
            </a:r>
            <a:r>
              <a:rPr b="0" i="0" lang="en-US" sz="2400" u="none">
                <a:solidFill>
                  <a:srgbClr val="111111"/>
                </a:solidFill>
                <a:latin typeface="Arial"/>
                <a:ea typeface="Arial"/>
                <a:cs typeface="Arial"/>
                <a:sym typeface="Arial"/>
              </a:rPr>
              <a:t> – </a:t>
            </a:r>
            <a:r>
              <a:rPr b="0" i="0" lang="en-US" sz="2400" u="sng">
                <a:solidFill>
                  <a:schemeClr val="hlink"/>
                </a:solidFill>
                <a:latin typeface="Arial"/>
                <a:ea typeface="Arial"/>
                <a:cs typeface="Arial"/>
                <a:sym typeface="Arial"/>
                <a:hlinkClick r:id="rId4"/>
              </a:rPr>
              <a:t>PRAM</a:t>
            </a:r>
            <a:r>
              <a:rPr b="0" i="0" lang="en-US" sz="2400" u="none">
                <a:solidFill>
                  <a:srgbClr val="111111"/>
                </a:solidFill>
                <a:latin typeface="Arial"/>
                <a:ea typeface="Arial"/>
                <a:cs typeface="Arial"/>
                <a:sym typeface="Arial"/>
              </a:rPr>
              <a:t> (Parallel Random Access Machine). Полагается, что все N </a:t>
            </a:r>
            <a:r>
              <a:rPr b="0" i="0" lang="en-US" sz="2400" u="sng">
                <a:solidFill>
                  <a:schemeClr val="hlink"/>
                </a:solidFill>
                <a:latin typeface="Arial"/>
                <a:ea typeface="Arial"/>
                <a:cs typeface="Arial"/>
                <a:sym typeface="Arial"/>
                <a:hlinkClick r:id="rId5"/>
              </a:rPr>
              <a:t>процессоров</a:t>
            </a:r>
            <a:r>
              <a:rPr b="0" i="0" lang="en-US" sz="2400" u="none">
                <a:solidFill>
                  <a:srgbClr val="111111"/>
                </a:solidFill>
                <a:latin typeface="Arial"/>
                <a:ea typeface="Arial"/>
                <a:cs typeface="Arial"/>
                <a:sym typeface="Arial"/>
              </a:rPr>
              <a:t> PRAM идентичны. Имеется три типа PRAM, отличающихся моделью того, что происходит при одновременном обращении нескольких процессоров к одной ячейке памяти: </a:t>
            </a:r>
            <a:endParaRPr/>
          </a:p>
          <a:p>
            <a:pPr indent="-339725" lvl="0" marL="339725" marR="0" rtl="0" algn="l">
              <a:lnSpc>
                <a:spcPct val="90000"/>
              </a:lnSpc>
              <a:spcBef>
                <a:spcPts val="600"/>
              </a:spcBef>
              <a:spcAft>
                <a:spcPts val="0"/>
              </a:spcAft>
              <a:buClr>
                <a:srgbClr val="000000"/>
              </a:buClr>
              <a:buSzPts val="2400"/>
              <a:buFont typeface="Arial"/>
              <a:buChar char="•"/>
            </a:pPr>
            <a:r>
              <a:rPr b="0" i="0" lang="en-US" sz="2400" u="none">
                <a:solidFill>
                  <a:srgbClr val="111111"/>
                </a:solidFill>
                <a:latin typeface="Arial"/>
                <a:ea typeface="Arial"/>
                <a:cs typeface="Arial"/>
                <a:sym typeface="Arial"/>
              </a:rPr>
              <a:t>модель </a:t>
            </a:r>
            <a:r>
              <a:rPr b="0" i="1" lang="en-US" sz="2400" u="sng">
                <a:solidFill>
                  <a:schemeClr val="hlink"/>
                </a:solidFill>
                <a:latin typeface="Arial"/>
                <a:ea typeface="Arial"/>
                <a:cs typeface="Arial"/>
                <a:sym typeface="Arial"/>
                <a:hlinkClick r:id="rId6"/>
              </a:rPr>
              <a:t>EREW PRAM</a:t>
            </a:r>
            <a:r>
              <a:rPr b="0" i="0" lang="en-US" sz="2400" u="none">
                <a:solidFill>
                  <a:srgbClr val="111111"/>
                </a:solidFill>
                <a:latin typeface="Arial"/>
                <a:ea typeface="Arial"/>
                <a:cs typeface="Arial"/>
                <a:sym typeface="Arial"/>
              </a:rPr>
              <a:t> – одновременная запись и чтение из одной ячейки запрещены;</a:t>
            </a:r>
            <a:endParaRPr/>
          </a:p>
          <a:p>
            <a:pPr indent="-339725" lvl="0" marL="339725" marR="0" rtl="0" algn="l">
              <a:lnSpc>
                <a:spcPct val="90000"/>
              </a:lnSpc>
              <a:spcBef>
                <a:spcPts val="600"/>
              </a:spcBef>
              <a:spcAft>
                <a:spcPts val="0"/>
              </a:spcAft>
              <a:buClr>
                <a:srgbClr val="000000"/>
              </a:buClr>
              <a:buSzPts val="2400"/>
              <a:buFont typeface="Arial"/>
              <a:buChar char="•"/>
            </a:pPr>
            <a:r>
              <a:rPr b="0" i="0" lang="en-US" sz="2400" u="none">
                <a:solidFill>
                  <a:srgbClr val="111111"/>
                </a:solidFill>
                <a:latin typeface="Arial"/>
                <a:ea typeface="Arial"/>
                <a:cs typeface="Arial"/>
                <a:sym typeface="Arial"/>
              </a:rPr>
              <a:t>модель </a:t>
            </a:r>
            <a:r>
              <a:rPr b="0" i="1" lang="en-US" sz="2400" u="sng">
                <a:solidFill>
                  <a:schemeClr val="hlink"/>
                </a:solidFill>
                <a:latin typeface="Arial"/>
                <a:ea typeface="Arial"/>
                <a:cs typeface="Arial"/>
                <a:sym typeface="Arial"/>
                <a:hlinkClick r:id="rId7"/>
              </a:rPr>
              <a:t>CREW PRAM</a:t>
            </a:r>
            <a:r>
              <a:rPr b="0" i="0" lang="en-US" sz="2400" u="none">
                <a:solidFill>
                  <a:srgbClr val="111111"/>
                </a:solidFill>
                <a:latin typeface="Arial"/>
                <a:ea typeface="Arial"/>
                <a:cs typeface="Arial"/>
                <a:sym typeface="Arial"/>
              </a:rPr>
              <a:t> – разрешается одновременное чтение из одной ячейки памяти, но не разрешается одновременная запись;</a:t>
            </a:r>
            <a:endParaRPr/>
          </a:p>
          <a:p>
            <a:pPr indent="-339725" lvl="0" marL="339725" marR="0" rtl="0" algn="l">
              <a:lnSpc>
                <a:spcPct val="90000"/>
              </a:lnSpc>
              <a:spcBef>
                <a:spcPts val="600"/>
              </a:spcBef>
              <a:spcAft>
                <a:spcPts val="0"/>
              </a:spcAft>
              <a:buClr>
                <a:srgbClr val="000000"/>
              </a:buClr>
              <a:buSzPts val="2400"/>
              <a:buFont typeface="Arial"/>
              <a:buChar char="•"/>
            </a:pPr>
            <a:r>
              <a:rPr b="0" i="0" lang="en-US" sz="2400" u="none">
                <a:solidFill>
                  <a:srgbClr val="111111"/>
                </a:solidFill>
                <a:latin typeface="Arial"/>
                <a:ea typeface="Arial"/>
                <a:cs typeface="Arial"/>
                <a:sym typeface="Arial"/>
              </a:rPr>
              <a:t>модель </a:t>
            </a:r>
            <a:r>
              <a:rPr b="0" i="1" lang="en-US" sz="2400" u="sng">
                <a:solidFill>
                  <a:schemeClr val="hlink"/>
                </a:solidFill>
                <a:latin typeface="Arial"/>
                <a:ea typeface="Arial"/>
                <a:cs typeface="Arial"/>
                <a:sym typeface="Arial"/>
                <a:hlinkClick r:id="rId8"/>
              </a:rPr>
              <a:t>CRCW PRAM</a:t>
            </a:r>
            <a:r>
              <a:rPr b="0" i="0" lang="en-US" sz="2400" u="none">
                <a:solidFill>
                  <a:srgbClr val="111111"/>
                </a:solidFill>
                <a:latin typeface="Arial"/>
                <a:ea typeface="Arial"/>
                <a:cs typeface="Arial"/>
                <a:sym typeface="Arial"/>
              </a:rPr>
              <a:t> – разрешается как одновременное чтение из одной ячейки памяти, так и одновременная запись.</a:t>
            </a:r>
            <a:endParaRPr/>
          </a:p>
          <a:p>
            <a:pPr indent="-342900" lvl="0" marL="342900" marR="0" rtl="0" algn="l">
              <a:lnSpc>
                <a:spcPct val="100000"/>
              </a:lnSpc>
              <a:spcBef>
                <a:spcPts val="800"/>
              </a:spcBef>
              <a:spcAft>
                <a:spcPts val="0"/>
              </a:spcAft>
              <a:buNone/>
            </a:pPr>
            <a:r>
              <a:t/>
            </a:r>
            <a:endParaRPr b="0" i="0" sz="2400" u="none">
              <a:solidFill>
                <a:srgbClr val="11111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8" name="Shape 118"/>
        <p:cNvGrpSpPr/>
        <p:nvPr/>
      </p:nvGrpSpPr>
      <p:grpSpPr>
        <a:xfrm>
          <a:off x="0" y="0"/>
          <a:ext cx="0" cy="0"/>
          <a:chOff x="0" y="0"/>
          <a:chExt cx="0" cy="0"/>
        </a:xfrm>
      </p:grpSpPr>
      <p:sp>
        <p:nvSpPr>
          <p:cNvPr id="119" name="Google Shape;119;p17"/>
          <p:cNvSpPr txBox="1"/>
          <p:nvPr>
            <p:ph idx="1" type="body"/>
          </p:nvPr>
        </p:nvSpPr>
        <p:spPr>
          <a:xfrm>
            <a:off x="179387" y="0"/>
            <a:ext cx="8964612" cy="6858000"/>
          </a:xfrm>
          <a:prstGeom prst="rect">
            <a:avLst/>
          </a:prstGeom>
          <a:noFill/>
          <a:ln>
            <a:noFill/>
          </a:ln>
        </p:spPr>
        <p:txBody>
          <a:bodyPr anchorCtr="0" anchor="t" bIns="46800" lIns="90000" spcFirstLastPara="1" rIns="90000" wrap="square" tIns="46800">
            <a:noAutofit/>
          </a:bodyPr>
          <a:lstStyle/>
          <a:p>
            <a:pPr indent="-339725" lvl="0" marL="342900" marR="0" rtl="0" algn="l">
              <a:lnSpc>
                <a:spcPct val="8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Эффективность алгоритма для PRAM определяется временем исполнения, как функцией длины входного вектора задачи  n и количества процессоров N. </a:t>
            </a:r>
            <a:endParaRPr/>
          </a:p>
          <a:p>
            <a:pPr indent="-339725" lvl="0" marL="342900" marR="0" rtl="0" algn="l">
              <a:lnSpc>
                <a:spcPct val="80000"/>
              </a:lnSpc>
              <a:spcBef>
                <a:spcPts val="60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Одной из центральных проблем науки о параллельных вычислениях является выделение классов задач, для решения которых существуют </a:t>
            </a:r>
            <a:r>
              <a:rPr b="0" i="1" lang="en-US" sz="2400" u="none" cap="none" strike="noStrike">
                <a:solidFill>
                  <a:srgbClr val="000000"/>
                </a:solidFill>
                <a:latin typeface="Arial"/>
                <a:ea typeface="Arial"/>
                <a:cs typeface="Arial"/>
                <a:sym typeface="Arial"/>
              </a:rPr>
              <a:t>эффективные параллельные алгоритмы</a:t>
            </a:r>
            <a:r>
              <a:rPr b="0" i="0" lang="en-US" sz="2400" u="none" cap="none" strike="noStrike">
                <a:solidFill>
                  <a:srgbClr val="000000"/>
                </a:solidFill>
                <a:latin typeface="Arial"/>
                <a:ea typeface="Arial"/>
                <a:cs typeface="Arial"/>
                <a:sym typeface="Arial"/>
              </a:rPr>
              <a:t> – алгоритмы, которые могут быть решены на PRAM с числом процессоров  O(n) за полиномиальное время. Обозначим этот класс задач  NC.</a:t>
            </a:r>
            <a:endParaRPr/>
          </a:p>
          <a:p>
            <a:pPr indent="-339725" lvl="0" marL="342900" marR="0" rtl="0" algn="l">
              <a:lnSpc>
                <a:spcPct val="80000"/>
              </a:lnSpc>
              <a:spcBef>
                <a:spcPts val="60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Определение 1.</a:t>
            </a:r>
            <a:r>
              <a:rPr b="0" i="0" lang="en-US" sz="2400" u="none" cap="none" strike="noStrike">
                <a:solidFill>
                  <a:srgbClr val="000000"/>
                </a:solidFill>
                <a:latin typeface="Arial"/>
                <a:ea typeface="Arial"/>
                <a:cs typeface="Arial"/>
                <a:sym typeface="Arial"/>
              </a:rPr>
              <a:t> Задача принадлежит </a:t>
            </a:r>
            <a:r>
              <a:rPr b="0" i="1" lang="en-US" sz="2400" u="none" cap="none" strike="noStrike">
                <a:solidFill>
                  <a:srgbClr val="000000"/>
                </a:solidFill>
                <a:latin typeface="Arial"/>
                <a:ea typeface="Arial"/>
                <a:cs typeface="Arial"/>
                <a:sym typeface="Arial"/>
              </a:rPr>
              <a:t>классу задач NC</a:t>
            </a:r>
            <a:r>
              <a:rPr b="0" i="0" lang="en-US" sz="2400" u="none" cap="none" strike="noStrike">
                <a:solidFill>
                  <a:srgbClr val="000000"/>
                </a:solidFill>
                <a:latin typeface="Arial"/>
                <a:ea typeface="Arial"/>
                <a:cs typeface="Arial"/>
                <a:sym typeface="Arial"/>
              </a:rPr>
              <a:t>, если существуют такие константы  α, β, и такой алгоритм ее решения, что на PRAM с  O(n</a:t>
            </a:r>
            <a:r>
              <a:rPr b="0" baseline="30000" i="0" lang="en-US" sz="2400" u="none" cap="none" strike="noStrike">
                <a:solidFill>
                  <a:srgbClr val="000000"/>
                </a:solidFill>
                <a:latin typeface="Arial"/>
                <a:ea typeface="Arial"/>
                <a:cs typeface="Arial"/>
                <a:sym typeface="Arial"/>
              </a:rPr>
              <a:t>α</a:t>
            </a:r>
            <a:r>
              <a:rPr b="0" i="0" lang="en-US" sz="2400" u="none" cap="none" strike="noStrike">
                <a:solidFill>
                  <a:srgbClr val="000000"/>
                </a:solidFill>
                <a:latin typeface="Arial"/>
                <a:ea typeface="Arial"/>
                <a:cs typeface="Arial"/>
                <a:sym typeface="Arial"/>
              </a:rPr>
              <a:t>) процессорами задача может быть решена за время  O(log</a:t>
            </a:r>
            <a:r>
              <a:rPr b="0" baseline="30000" i="0" lang="en-US" sz="2400" u="none" cap="none" strike="noStrike">
                <a:solidFill>
                  <a:srgbClr val="000000"/>
                </a:solidFill>
                <a:latin typeface="Arial"/>
                <a:ea typeface="Arial"/>
                <a:cs typeface="Arial"/>
                <a:sym typeface="Arial"/>
              </a:rPr>
              <a:t>β</a:t>
            </a:r>
            <a:r>
              <a:rPr b="0" i="0" lang="en-US" sz="2400" u="none" cap="none" strike="noStrike">
                <a:solidFill>
                  <a:srgbClr val="000000"/>
                </a:solidFill>
                <a:latin typeface="Arial"/>
                <a:ea typeface="Arial"/>
                <a:cs typeface="Arial"/>
                <a:sym typeface="Arial"/>
              </a:rPr>
              <a:t>n).</a:t>
            </a:r>
            <a:endParaRPr/>
          </a:p>
          <a:p>
            <a:pPr indent="-339725" lvl="0" marL="342900" marR="0" rtl="0" algn="l">
              <a:lnSpc>
                <a:spcPct val="80000"/>
              </a:lnSpc>
              <a:spcBef>
                <a:spcPts val="60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Доказано, что каждая следующая из рассмотренных моделей PRAM может выполнить любой шаг предыдущей модели за конечное число шагов. Доказано также, что каждый шаг наиболее сильной модели CRCW PRAM с  N процессорами может быть выполнен наиболее слабой моделью за  O log(N) шагов. Отсюда следует</a:t>
            </a:r>
            <a:endParaRPr/>
          </a:p>
          <a:p>
            <a:pPr indent="-339725" lvl="0" marL="342900" marR="0" rtl="0" algn="l">
              <a:lnSpc>
                <a:spcPct val="80000"/>
              </a:lnSpc>
              <a:spcBef>
                <a:spcPts val="600"/>
              </a:spcBef>
              <a:spcAft>
                <a:spcPts val="0"/>
              </a:spcAft>
              <a:buClr>
                <a:srgbClr val="000000"/>
              </a:buClr>
              <a:buSzPts val="2400"/>
              <a:buFont typeface="Arial"/>
              <a:buChar char="•"/>
            </a:pPr>
            <a:r>
              <a:rPr b="1" i="0" lang="en-US" sz="2400" u="none" cap="none" strike="noStrike">
                <a:solidFill>
                  <a:srgbClr val="000000"/>
                </a:solidFill>
                <a:latin typeface="Arial"/>
                <a:ea typeface="Arial"/>
                <a:cs typeface="Arial"/>
                <a:sym typeface="Arial"/>
              </a:rPr>
              <a:t>Утверждение 1.</a:t>
            </a:r>
            <a:r>
              <a:rPr b="0" i="0" lang="en-US" sz="2400" u="none" cap="none" strike="noStrike">
                <a:solidFill>
                  <a:srgbClr val="000000"/>
                </a:solidFill>
                <a:latin typeface="Arial"/>
                <a:ea typeface="Arial"/>
                <a:cs typeface="Arial"/>
                <a:sym typeface="Arial"/>
              </a:rPr>
              <a:t> Класс  </a:t>
            </a:r>
            <a:r>
              <a:rPr b="0" i="1" lang="en-US" sz="2400" u="none" cap="none" strike="noStrike">
                <a:solidFill>
                  <a:srgbClr val="000000"/>
                </a:solidFill>
                <a:latin typeface="Arial"/>
                <a:ea typeface="Arial"/>
                <a:cs typeface="Arial"/>
                <a:sym typeface="Arial"/>
              </a:rPr>
              <a:t>NC</a:t>
            </a:r>
            <a:r>
              <a:rPr b="0" i="0" lang="en-US" sz="2400" u="none" cap="none" strike="noStrike">
                <a:solidFill>
                  <a:srgbClr val="000000"/>
                </a:solidFill>
                <a:latin typeface="Arial"/>
                <a:ea typeface="Arial"/>
                <a:cs typeface="Arial"/>
                <a:sym typeface="Arial"/>
              </a:rPr>
              <a:t> не зависит от модели PRAM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4" name="Shape 124"/>
        <p:cNvGrpSpPr/>
        <p:nvPr/>
      </p:nvGrpSpPr>
      <p:grpSpPr>
        <a:xfrm>
          <a:off x="0" y="0"/>
          <a:ext cx="0" cy="0"/>
          <a:chOff x="0" y="0"/>
          <a:chExt cx="0" cy="0"/>
        </a:xfrm>
      </p:grpSpPr>
      <p:sp>
        <p:nvSpPr>
          <p:cNvPr id="125" name="Google Shape;125;p18"/>
          <p:cNvSpPr txBox="1"/>
          <p:nvPr>
            <p:ph idx="1" type="body"/>
          </p:nvPr>
        </p:nvSpPr>
        <p:spPr>
          <a:xfrm>
            <a:off x="0" y="0"/>
            <a:ext cx="9144000" cy="6858000"/>
          </a:xfrm>
          <a:prstGeom prst="rect">
            <a:avLst/>
          </a:prstGeom>
          <a:noFill/>
          <a:ln>
            <a:noFill/>
          </a:ln>
        </p:spPr>
        <p:txBody>
          <a:bodyPr anchorCtr="0" anchor="t" bIns="46800" lIns="90000" spcFirstLastPara="1" rIns="90000" wrap="square" tIns="46800">
            <a:noAutofit/>
          </a:bodyPr>
          <a:lstStyle/>
          <a:p>
            <a:pPr indent="-339725" lvl="0" marL="34290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Для оценки эффективности параллельных алгоритмов в основном используют следующие величины:</a:t>
            </a:r>
            <a:endParaRPr/>
          </a:p>
          <a:p>
            <a:pPr indent="-339725" lvl="0" marL="342900" marR="0" rtl="0" algn="l">
              <a:lnSpc>
                <a:spcPct val="100000"/>
              </a:lnSpc>
              <a:spcBef>
                <a:spcPts val="800"/>
              </a:spcBef>
              <a:spcAft>
                <a:spcPts val="0"/>
              </a:spcAft>
              <a:buClr>
                <a:srgbClr val="000000"/>
              </a:buClr>
              <a:buSzPts val="3200"/>
              <a:buFont typeface="Arial"/>
              <a:buChar char="•"/>
            </a:pPr>
            <a:r>
              <a:rPr b="0" i="1" lang="en-US" sz="3200" u="none" cap="none" strike="noStrike">
                <a:solidFill>
                  <a:srgbClr val="000000"/>
                </a:solidFill>
                <a:latin typeface="Arial"/>
                <a:ea typeface="Arial"/>
                <a:cs typeface="Arial"/>
                <a:sym typeface="Arial"/>
              </a:rPr>
              <a:t>средняя степень параллелизма</a:t>
            </a:r>
            <a:r>
              <a:rPr b="0" i="0" lang="en-US" sz="3200" u="none" cap="none" strike="noStrike">
                <a:solidFill>
                  <a:srgbClr val="000000"/>
                </a:solidFill>
                <a:latin typeface="Arial"/>
                <a:ea typeface="Arial"/>
                <a:cs typeface="Arial"/>
                <a:sym typeface="Arial"/>
              </a:rPr>
              <a:t>;</a:t>
            </a:r>
            <a:endParaRPr/>
          </a:p>
          <a:p>
            <a:pPr indent="-339725" lvl="0" marL="342900" marR="0" rtl="0" algn="l">
              <a:lnSpc>
                <a:spcPct val="100000"/>
              </a:lnSpc>
              <a:spcBef>
                <a:spcPts val="800"/>
              </a:spcBef>
              <a:spcAft>
                <a:spcPts val="0"/>
              </a:spcAft>
              <a:buClr>
                <a:srgbClr val="000000"/>
              </a:buClr>
              <a:buSzPts val="3200"/>
              <a:buFont typeface="Arial"/>
              <a:buChar char="•"/>
            </a:pPr>
            <a:r>
              <a:rPr b="0" i="1" lang="en-US" sz="3200" u="none" cap="none" strike="noStrike">
                <a:solidFill>
                  <a:srgbClr val="000000"/>
                </a:solidFill>
                <a:latin typeface="Arial"/>
                <a:ea typeface="Arial"/>
                <a:cs typeface="Arial"/>
                <a:sym typeface="Arial"/>
              </a:rPr>
              <a:t>ускорение параллельного алгоритма</a:t>
            </a:r>
            <a:r>
              <a:rPr b="0" i="0" lang="en-US" sz="3200" u="none" cap="none" strike="noStrike">
                <a:solidFill>
                  <a:srgbClr val="000000"/>
                </a:solidFill>
                <a:latin typeface="Arial"/>
                <a:ea typeface="Arial"/>
                <a:cs typeface="Arial"/>
                <a:sym typeface="Arial"/>
              </a:rPr>
              <a:t>;</a:t>
            </a:r>
            <a:endParaRPr/>
          </a:p>
          <a:p>
            <a:pPr indent="-339725" lvl="0" marL="342900" marR="0" rtl="0" algn="l">
              <a:lnSpc>
                <a:spcPct val="100000"/>
              </a:lnSpc>
              <a:spcBef>
                <a:spcPts val="800"/>
              </a:spcBef>
              <a:spcAft>
                <a:spcPts val="0"/>
              </a:spcAft>
              <a:buClr>
                <a:srgbClr val="000000"/>
              </a:buClr>
              <a:buSzPts val="3200"/>
              <a:buFont typeface="Arial"/>
              <a:buChar char="•"/>
            </a:pPr>
            <a:r>
              <a:rPr b="0" i="1" lang="en-US" sz="3200" u="none" cap="none" strike="noStrike">
                <a:solidFill>
                  <a:srgbClr val="000000"/>
                </a:solidFill>
                <a:latin typeface="Arial"/>
                <a:ea typeface="Arial"/>
                <a:cs typeface="Arial"/>
                <a:sym typeface="Arial"/>
              </a:rPr>
              <a:t>эффективность параллельного алгоритма</a:t>
            </a:r>
            <a:r>
              <a:rPr b="0" i="0" lang="en-US" sz="3200" u="none" cap="none" strike="noStrike">
                <a:solidFill>
                  <a:srgbClr val="000000"/>
                </a:solidFill>
                <a:latin typeface="Arial"/>
                <a:ea typeface="Arial"/>
                <a:cs typeface="Arial"/>
                <a:sym typeface="Arial"/>
              </a:rPr>
              <a:t>.</a:t>
            </a:r>
            <a:endParaRPr/>
          </a:p>
          <a:p>
            <a:pPr indent="-339725" lvl="0" marL="342900" marR="0" rtl="0" algn="l">
              <a:lnSpc>
                <a:spcPct val="100000"/>
              </a:lnSpc>
              <a:spcBef>
                <a:spcPts val="80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a:p>
            <a:pPr indent="-339725" lvl="0" marL="342900" marR="0" rtl="0" algn="l">
              <a:lnSpc>
                <a:spcPct val="100000"/>
              </a:lnSpc>
              <a:spcBef>
                <a:spcPts val="800"/>
              </a:spcBef>
              <a:spcAft>
                <a:spcPts val="0"/>
              </a:spcAft>
              <a:buClr>
                <a:srgbClr val="000000"/>
              </a:buClr>
              <a:buSzPts val="3200"/>
              <a:buFont typeface="Arial"/>
              <a:buNone/>
            </a:pPr>
            <a:r>
              <a:rPr b="0" i="1" lang="en-US" sz="3200" u="none" cap="none" strike="noStrike">
                <a:solidFill>
                  <a:srgbClr val="000000"/>
                </a:solidFill>
                <a:latin typeface="Arial"/>
                <a:ea typeface="Arial"/>
                <a:cs typeface="Arial"/>
                <a:sym typeface="Arial"/>
              </a:rPr>
              <a:t>Средней степенью параллелизма</a:t>
            </a:r>
            <a:r>
              <a:rPr b="0" i="0" lang="en-US" sz="3200" u="none" cap="none" strike="noStrike">
                <a:solidFill>
                  <a:srgbClr val="000000"/>
                </a:solidFill>
                <a:latin typeface="Arial"/>
                <a:ea typeface="Arial"/>
                <a:cs typeface="Arial"/>
                <a:sym typeface="Arial"/>
              </a:rPr>
              <a:t> численного алгоритма называется отношение общего числа операций алгоритма к числу его этапов.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0" name="Shape 130"/>
        <p:cNvGrpSpPr/>
        <p:nvPr/>
      </p:nvGrpSpPr>
      <p:grpSpPr>
        <a:xfrm>
          <a:off x="0" y="0"/>
          <a:ext cx="0" cy="0"/>
          <a:chOff x="0" y="0"/>
          <a:chExt cx="0" cy="0"/>
        </a:xfrm>
      </p:grpSpPr>
      <p:pic>
        <p:nvPicPr>
          <p:cNvPr id="131" name="Google Shape;131;p19"/>
          <p:cNvPicPr preferRelativeResize="0"/>
          <p:nvPr/>
        </p:nvPicPr>
        <p:blipFill rotWithShape="1">
          <a:blip r:embed="rId3">
            <a:alphaModFix/>
          </a:blip>
          <a:srcRect b="0" l="0" r="0" t="0"/>
          <a:stretch/>
        </p:blipFill>
        <p:spPr>
          <a:xfrm>
            <a:off x="395287" y="549275"/>
            <a:ext cx="8161337" cy="3722687"/>
          </a:xfrm>
          <a:prstGeom prst="rect">
            <a:avLst/>
          </a:prstGeom>
          <a:noFill/>
          <a:ln>
            <a:noFill/>
          </a:ln>
        </p:spPr>
      </p:pic>
      <p:pic>
        <p:nvPicPr>
          <p:cNvPr id="132" name="Google Shape;132;p19"/>
          <p:cNvPicPr preferRelativeResize="0"/>
          <p:nvPr/>
        </p:nvPicPr>
        <p:blipFill rotWithShape="1">
          <a:blip r:embed="rId4">
            <a:alphaModFix/>
          </a:blip>
          <a:srcRect b="0" l="0" r="0" t="0"/>
          <a:stretch/>
        </p:blipFill>
        <p:spPr>
          <a:xfrm>
            <a:off x="2771775" y="4724400"/>
            <a:ext cx="2881312" cy="138588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7" name="Shape 137"/>
        <p:cNvGrpSpPr/>
        <p:nvPr/>
      </p:nvGrpSpPr>
      <p:grpSpPr>
        <a:xfrm>
          <a:off x="0" y="0"/>
          <a:ext cx="0" cy="0"/>
          <a:chOff x="0" y="0"/>
          <a:chExt cx="0" cy="0"/>
        </a:xfrm>
      </p:grpSpPr>
      <p:sp>
        <p:nvSpPr>
          <p:cNvPr id="138" name="Google Shape;138;p20"/>
          <p:cNvSpPr txBox="1"/>
          <p:nvPr>
            <p:ph idx="1" type="body"/>
          </p:nvPr>
        </p:nvSpPr>
        <p:spPr>
          <a:xfrm>
            <a:off x="468312" y="1477962"/>
            <a:ext cx="8362950" cy="4924425"/>
          </a:xfrm>
          <a:prstGeom prst="rect">
            <a:avLst/>
          </a:prstGeom>
          <a:noFill/>
          <a:ln>
            <a:noFill/>
          </a:ln>
        </p:spPr>
        <p:txBody>
          <a:bodyPr anchorCtr="0" anchor="t" bIns="46800" lIns="90000" spcFirstLastPara="1" rIns="90000" wrap="square" tIns="46800">
            <a:noAutofit/>
          </a:bodyPr>
          <a:lstStyle/>
          <a:p>
            <a:pPr indent="-339725" lvl="0" marL="339725" marR="0" rtl="0" algn="l">
              <a:lnSpc>
                <a:spcPct val="80000"/>
              </a:lnSpc>
              <a:spcBef>
                <a:spcPts val="0"/>
              </a:spcBef>
              <a:spcAft>
                <a:spcPts val="0"/>
              </a:spcAft>
              <a:buClr>
                <a:srgbClr val="000000"/>
              </a:buClr>
              <a:buSzPts val="2800"/>
              <a:buFont typeface="Arial"/>
              <a:buChar char="•"/>
            </a:pPr>
            <a:r>
              <a:rPr b="0" i="0" lang="en-US" sz="2800" u="sng" cap="none" strike="noStrike">
                <a:solidFill>
                  <a:schemeClr val="hlink"/>
                </a:solidFill>
                <a:latin typeface="Arial"/>
                <a:ea typeface="Arial"/>
                <a:cs typeface="Arial"/>
                <a:sym typeface="Arial"/>
                <a:hlinkClick r:id="rId3"/>
              </a:rPr>
              <a:t>Ускорение параллельного алгоритма</a:t>
            </a:r>
            <a:r>
              <a:rPr b="0" i="0" lang="en-US" sz="2800" u="none" cap="none" strike="noStrike">
                <a:solidFill>
                  <a:srgbClr val="000000"/>
                </a:solidFill>
                <a:latin typeface="Arial"/>
                <a:ea typeface="Arial"/>
                <a:cs typeface="Arial"/>
                <a:sym typeface="Arial"/>
              </a:rPr>
              <a:t> является его наиболее информативной характеристикой, которая показывает во сколько раз применение параллельного алгоритма уменьшает время решения задачи по сравнению с последовательным алгоритмом. Ускорение параллельного алгоритма определяется величиной </a:t>
            </a:r>
            <a:br>
              <a:rPr b="0" i="0" lang="en-US" sz="2800" u="none" cap="none" strike="noStrike">
                <a:solidFill>
                  <a:srgbClr val="000000"/>
                </a:solidFill>
                <a:latin typeface="Arial"/>
                <a:ea typeface="Arial"/>
                <a:cs typeface="Arial"/>
                <a:sym typeface="Arial"/>
              </a:rPr>
            </a:br>
            <a:r>
              <a:rPr b="0" i="0" lang="en-US" sz="2800" u="none" cap="none" strike="noStrike">
                <a:solidFill>
                  <a:srgbClr val="000000"/>
                </a:solidFill>
                <a:latin typeface="Arial"/>
                <a:ea typeface="Arial"/>
                <a:cs typeface="Arial"/>
                <a:sym typeface="Arial"/>
              </a:rPr>
              <a:t>  </a:t>
            </a:r>
            <a:br>
              <a:rPr b="0" i="0" lang="en-US" sz="2800" u="none" cap="none" strike="noStrike">
                <a:solidFill>
                  <a:srgbClr val="000000"/>
                </a:solidFill>
                <a:latin typeface="Arial"/>
                <a:ea typeface="Arial"/>
                <a:cs typeface="Arial"/>
                <a:sym typeface="Arial"/>
              </a:rPr>
            </a:br>
            <a:endParaRPr b="0" i="0" sz="2800" u="none" cap="none" strike="noStrike">
              <a:solidFill>
                <a:srgbClr val="000000"/>
              </a:solidFill>
              <a:latin typeface="Arial"/>
              <a:ea typeface="Arial"/>
              <a:cs typeface="Arial"/>
              <a:sym typeface="Arial"/>
            </a:endParaRPr>
          </a:p>
          <a:p>
            <a:pPr indent="-339725" lvl="0" marL="339725" marR="0" rtl="0" algn="l">
              <a:lnSpc>
                <a:spcPct val="80000"/>
              </a:lnSpc>
              <a:spcBef>
                <a:spcPts val="70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где      - время выполнения алгоритма на одном </a:t>
            </a:r>
            <a:r>
              <a:rPr b="0" i="0" lang="en-US" sz="2800" u="sng" cap="none" strike="noStrike">
                <a:solidFill>
                  <a:schemeClr val="hlink"/>
                </a:solidFill>
                <a:latin typeface="Arial"/>
                <a:ea typeface="Arial"/>
                <a:cs typeface="Arial"/>
                <a:sym typeface="Arial"/>
                <a:hlinkClick r:id="rId4"/>
              </a:rPr>
              <a:t>процессоре</a:t>
            </a:r>
            <a:r>
              <a:rPr b="0" i="0" lang="en-US" sz="2800" u="none" cap="none" strike="noStrike">
                <a:solidFill>
                  <a:srgbClr val="000000"/>
                </a:solidFill>
                <a:latin typeface="Arial"/>
                <a:ea typeface="Arial"/>
                <a:cs typeface="Arial"/>
                <a:sym typeface="Arial"/>
              </a:rPr>
              <a:t>,     - время выполнения того же алгоритма на   процессорах.</a:t>
            </a:r>
            <a:endParaRPr/>
          </a:p>
        </p:txBody>
      </p:sp>
      <p:sp>
        <p:nvSpPr>
          <p:cNvPr id="139" name="Google Shape;139;p20"/>
          <p:cNvSpPr txBox="1"/>
          <p:nvPr>
            <p:ph type="title"/>
          </p:nvPr>
        </p:nvSpPr>
        <p:spPr>
          <a:xfrm>
            <a:off x="0" y="274637"/>
            <a:ext cx="9144000" cy="10668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Arial"/>
                <a:ea typeface="Arial"/>
                <a:cs typeface="Arial"/>
                <a:sym typeface="Arial"/>
              </a:rPr>
              <a:t>Ускорение параллельного алгоритма.</a:t>
            </a:r>
            <a:r>
              <a:rPr b="0" i="0" lang="en-US" sz="4000" u="none" cap="none" strike="noStrike">
                <a:solidFill>
                  <a:srgbClr val="000000"/>
                </a:solidFill>
                <a:latin typeface="Arial"/>
                <a:ea typeface="Arial"/>
                <a:cs typeface="Arial"/>
                <a:sym typeface="Arial"/>
              </a:rPr>
              <a:t> </a:t>
            </a:r>
            <a:endParaRPr/>
          </a:p>
        </p:txBody>
      </p:sp>
      <p:pic>
        <p:nvPicPr>
          <p:cNvPr id="140" name="Google Shape;140;p20"/>
          <p:cNvPicPr preferRelativeResize="0"/>
          <p:nvPr/>
        </p:nvPicPr>
        <p:blipFill rotWithShape="1">
          <a:blip r:embed="rId5">
            <a:alphaModFix/>
          </a:blip>
          <a:srcRect b="0" l="0" r="0" t="0"/>
          <a:stretch/>
        </p:blipFill>
        <p:spPr>
          <a:xfrm>
            <a:off x="1476375" y="4437062"/>
            <a:ext cx="1439862" cy="657225"/>
          </a:xfrm>
          <a:prstGeom prst="rect">
            <a:avLst/>
          </a:prstGeom>
          <a:noFill/>
          <a:ln>
            <a:noFill/>
          </a:ln>
        </p:spPr>
      </p:pic>
      <p:pic>
        <p:nvPicPr>
          <p:cNvPr id="141" name="Google Shape;141;p20"/>
          <p:cNvPicPr preferRelativeResize="0"/>
          <p:nvPr/>
        </p:nvPicPr>
        <p:blipFill rotWithShape="1">
          <a:blip r:embed="rId6">
            <a:alphaModFix/>
          </a:blip>
          <a:srcRect b="0" l="0" r="0" t="0"/>
          <a:stretch/>
        </p:blipFill>
        <p:spPr>
          <a:xfrm>
            <a:off x="1476375" y="5157787"/>
            <a:ext cx="431800" cy="363537"/>
          </a:xfrm>
          <a:prstGeom prst="rect">
            <a:avLst/>
          </a:prstGeom>
          <a:noFill/>
          <a:ln>
            <a:noFill/>
          </a:ln>
        </p:spPr>
      </p:pic>
      <p:pic>
        <p:nvPicPr>
          <p:cNvPr id="142" name="Google Shape;142;p20"/>
          <p:cNvPicPr preferRelativeResize="0"/>
          <p:nvPr/>
        </p:nvPicPr>
        <p:blipFill rotWithShape="1">
          <a:blip r:embed="rId7">
            <a:alphaModFix/>
          </a:blip>
          <a:srcRect b="0" l="0" r="0" t="0"/>
          <a:stretch/>
        </p:blipFill>
        <p:spPr>
          <a:xfrm>
            <a:off x="4067175" y="5580062"/>
            <a:ext cx="433387" cy="307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7" name="Shape 147"/>
        <p:cNvGrpSpPr/>
        <p:nvPr/>
      </p:nvGrpSpPr>
      <p:grpSpPr>
        <a:xfrm>
          <a:off x="0" y="0"/>
          <a:ext cx="0" cy="0"/>
          <a:chOff x="0" y="0"/>
          <a:chExt cx="0" cy="0"/>
        </a:xfrm>
      </p:grpSpPr>
      <p:sp>
        <p:nvSpPr>
          <p:cNvPr id="148" name="Google Shape;148;p21"/>
          <p:cNvSpPr txBox="1"/>
          <p:nvPr>
            <p:ph idx="1" type="body"/>
          </p:nvPr>
        </p:nvSpPr>
        <p:spPr>
          <a:xfrm>
            <a:off x="457200" y="1600200"/>
            <a:ext cx="8229600" cy="4525962"/>
          </a:xfrm>
          <a:prstGeom prst="rect">
            <a:avLst/>
          </a:prstGeom>
          <a:noFill/>
          <a:ln>
            <a:noFill/>
          </a:ln>
        </p:spPr>
        <p:txBody>
          <a:bodyPr anchorCtr="0" anchor="t" bIns="46800" lIns="90000" spcFirstLastPara="1" rIns="90000" wrap="square" tIns="46800">
            <a:noAutofit/>
          </a:bodyPr>
          <a:lstStyle/>
          <a:p>
            <a:pPr indent="-339725" lvl="0" marL="339725" marR="0" rtl="0" algn="l">
              <a:lnSpc>
                <a:spcPct val="100000"/>
              </a:lnSpc>
              <a:spcBef>
                <a:spcPts val="0"/>
              </a:spcBef>
              <a:spcAft>
                <a:spcPts val="0"/>
              </a:spcAft>
              <a:buClr>
                <a:srgbClr val="000000"/>
              </a:buClr>
              <a:buSzPts val="2800"/>
              <a:buFont typeface="Arial"/>
              <a:buChar char="•"/>
            </a:pPr>
            <a:r>
              <a:rPr b="0" i="0" lang="en-US" sz="2800" u="sng" cap="none" strike="noStrike">
                <a:solidFill>
                  <a:schemeClr val="hlink"/>
                </a:solidFill>
                <a:latin typeface="Arial"/>
                <a:ea typeface="Arial"/>
                <a:cs typeface="Arial"/>
                <a:sym typeface="Arial"/>
                <a:hlinkClick r:id="rId3"/>
              </a:rPr>
              <a:t>Эффективность параллельного алгоритма</a:t>
            </a:r>
            <a:r>
              <a:rPr b="0" i="0" lang="en-US" sz="2800" u="none" cap="none" strike="noStrike">
                <a:solidFill>
                  <a:srgbClr val="000000"/>
                </a:solidFill>
                <a:latin typeface="Arial"/>
                <a:ea typeface="Arial"/>
                <a:cs typeface="Arial"/>
                <a:sym typeface="Arial"/>
              </a:rPr>
              <a:t> определяется величиной</a:t>
            </a:r>
            <a:br>
              <a:rPr b="0" i="0" lang="en-US" sz="2800" u="none" cap="none" strike="noStrike">
                <a:solidFill>
                  <a:srgbClr val="000000"/>
                </a:solidFill>
                <a:latin typeface="Arial"/>
                <a:ea typeface="Arial"/>
                <a:cs typeface="Arial"/>
                <a:sym typeface="Arial"/>
              </a:rPr>
            </a:br>
            <a:r>
              <a:rPr b="0" i="0" lang="en-US" sz="2800" u="none" cap="none" strike="noStrike">
                <a:solidFill>
                  <a:srgbClr val="000000"/>
                </a:solidFill>
                <a:latin typeface="Arial"/>
                <a:ea typeface="Arial"/>
                <a:cs typeface="Arial"/>
                <a:sym typeface="Arial"/>
              </a:rPr>
              <a:t>  </a:t>
            </a:r>
            <a:br>
              <a:rPr b="0" i="0" lang="en-US" sz="2800" u="none" cap="none" strike="noStrike">
                <a:solidFill>
                  <a:srgbClr val="000000"/>
                </a:solidFill>
                <a:latin typeface="Arial"/>
                <a:ea typeface="Arial"/>
                <a:cs typeface="Arial"/>
                <a:sym typeface="Arial"/>
              </a:rPr>
            </a:br>
            <a:endParaRPr b="0" i="0" sz="2800" u="none" cap="none" strike="noStrike">
              <a:solidFill>
                <a:srgbClr val="000000"/>
              </a:solidFill>
              <a:latin typeface="Arial"/>
              <a:ea typeface="Arial"/>
              <a:cs typeface="Arial"/>
              <a:sym typeface="Arial"/>
            </a:endParaRPr>
          </a:p>
          <a:p>
            <a:pPr indent="-339725" lvl="0" marL="339725" marR="0" rtl="0" algn="l">
              <a:lnSpc>
                <a:spcPct val="100000"/>
              </a:lnSpc>
              <a:spcBef>
                <a:spcPts val="70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где      - </a:t>
            </a:r>
            <a:r>
              <a:rPr b="0" i="0" lang="en-US" sz="2800" u="sng" cap="none" strike="noStrike">
                <a:solidFill>
                  <a:schemeClr val="hlink"/>
                </a:solidFill>
                <a:latin typeface="Arial"/>
                <a:ea typeface="Arial"/>
                <a:cs typeface="Arial"/>
                <a:sym typeface="Arial"/>
                <a:hlinkClick r:id="rId4"/>
              </a:rPr>
              <a:t>ускорение параллельного алгоритма</a:t>
            </a:r>
            <a:r>
              <a:rPr b="0" i="0" lang="en-US" sz="2800" u="none" cap="none" strike="noStrike">
                <a:solidFill>
                  <a:srgbClr val="000000"/>
                </a:solidFill>
                <a:latin typeface="Arial"/>
                <a:ea typeface="Arial"/>
                <a:cs typeface="Arial"/>
                <a:sym typeface="Arial"/>
              </a:rPr>
              <a:t>,   </a:t>
            </a:r>
            <a:r>
              <a:rPr b="0" i="1" lang="en-US" sz="2800" u="none" cap="none" strike="noStrike">
                <a:solidFill>
                  <a:srgbClr val="000000"/>
                </a:solidFill>
                <a:latin typeface="Arial"/>
                <a:ea typeface="Arial"/>
                <a:cs typeface="Arial"/>
                <a:sym typeface="Arial"/>
              </a:rPr>
              <a:t>N</a:t>
            </a:r>
            <a:r>
              <a:rPr b="0" i="0" lang="en-US" sz="2800" u="none" cap="none" strike="noStrike">
                <a:solidFill>
                  <a:srgbClr val="000000"/>
                </a:solidFill>
                <a:latin typeface="Arial"/>
                <a:ea typeface="Arial"/>
                <a:cs typeface="Arial"/>
                <a:sym typeface="Arial"/>
              </a:rPr>
              <a:t>  - количество </a:t>
            </a:r>
            <a:r>
              <a:rPr b="0" i="0" lang="en-US" sz="2800" u="sng" cap="none" strike="noStrike">
                <a:solidFill>
                  <a:schemeClr val="hlink"/>
                </a:solidFill>
                <a:latin typeface="Arial"/>
                <a:ea typeface="Arial"/>
                <a:cs typeface="Arial"/>
                <a:sym typeface="Arial"/>
                <a:hlinkClick r:id="rId5"/>
              </a:rPr>
              <a:t>процессоров</a:t>
            </a:r>
            <a:r>
              <a:rPr b="0" i="0" lang="en-US" sz="2800" u="none" cap="none" strike="noStrike">
                <a:solidFill>
                  <a:srgbClr val="000000"/>
                </a:solidFill>
                <a:latin typeface="Arial"/>
                <a:ea typeface="Arial"/>
                <a:cs typeface="Arial"/>
                <a:sym typeface="Arial"/>
              </a:rPr>
              <a:t> в системе.</a:t>
            </a:r>
            <a:endParaRPr/>
          </a:p>
          <a:p>
            <a:pPr indent="-339725" lvl="0" marL="339725" marR="0" rtl="0" algn="l">
              <a:lnSpc>
                <a:spcPct val="100000"/>
              </a:lnSpc>
              <a:spcBef>
                <a:spcPts val="70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Из того факта, что       , следует ограничение сверху на величину эффективности:         .</a:t>
            </a:r>
            <a:endParaRPr/>
          </a:p>
        </p:txBody>
      </p:sp>
      <p:sp>
        <p:nvSpPr>
          <p:cNvPr id="149" name="Google Shape;149;p21"/>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Arial"/>
                <a:ea typeface="Arial"/>
                <a:cs typeface="Arial"/>
                <a:sym typeface="Arial"/>
              </a:rPr>
              <a:t>Эффективность параллельного алгоритма.</a:t>
            </a:r>
            <a:br>
              <a:rPr b="1" i="0" lang="en-US" sz="4000" u="none" cap="none" strike="noStrike">
                <a:solidFill>
                  <a:srgbClr val="CCCCFF"/>
                </a:solidFill>
                <a:latin typeface="Arial"/>
                <a:ea typeface="Arial"/>
                <a:cs typeface="Arial"/>
                <a:sym typeface="Arial"/>
              </a:rPr>
            </a:br>
            <a:endParaRPr/>
          </a:p>
        </p:txBody>
      </p:sp>
      <p:pic>
        <p:nvPicPr>
          <p:cNvPr id="150" name="Google Shape;150;p21"/>
          <p:cNvPicPr preferRelativeResize="0"/>
          <p:nvPr/>
        </p:nvPicPr>
        <p:blipFill rotWithShape="1">
          <a:blip r:embed="rId6">
            <a:alphaModFix/>
          </a:blip>
          <a:srcRect b="0" l="0" r="0" t="0"/>
          <a:stretch/>
        </p:blipFill>
        <p:spPr>
          <a:xfrm>
            <a:off x="900112" y="2636837"/>
            <a:ext cx="1655762" cy="695325"/>
          </a:xfrm>
          <a:prstGeom prst="rect">
            <a:avLst/>
          </a:prstGeom>
          <a:noFill/>
          <a:ln>
            <a:noFill/>
          </a:ln>
        </p:spPr>
      </p:pic>
      <p:pic>
        <p:nvPicPr>
          <p:cNvPr id="151" name="Google Shape;151;p21"/>
          <p:cNvPicPr preferRelativeResize="0"/>
          <p:nvPr/>
        </p:nvPicPr>
        <p:blipFill rotWithShape="1">
          <a:blip r:embed="rId7">
            <a:alphaModFix/>
          </a:blip>
          <a:srcRect b="0" l="0" r="0" t="0"/>
          <a:stretch/>
        </p:blipFill>
        <p:spPr>
          <a:xfrm>
            <a:off x="1476375" y="3500437"/>
            <a:ext cx="574675" cy="417512"/>
          </a:xfrm>
          <a:prstGeom prst="rect">
            <a:avLst/>
          </a:prstGeom>
          <a:noFill/>
          <a:ln>
            <a:noFill/>
          </a:ln>
        </p:spPr>
      </p:pic>
      <p:pic>
        <p:nvPicPr>
          <p:cNvPr id="152" name="Google Shape;152;p21"/>
          <p:cNvPicPr preferRelativeResize="0"/>
          <p:nvPr/>
        </p:nvPicPr>
        <p:blipFill rotWithShape="1">
          <a:blip r:embed="rId8">
            <a:alphaModFix/>
          </a:blip>
          <a:srcRect b="0" l="0" r="0" t="0"/>
          <a:stretch/>
        </p:blipFill>
        <p:spPr>
          <a:xfrm>
            <a:off x="3924300" y="4456112"/>
            <a:ext cx="863600" cy="349250"/>
          </a:xfrm>
          <a:prstGeom prst="rect">
            <a:avLst/>
          </a:prstGeom>
          <a:noFill/>
          <a:ln>
            <a:noFill/>
          </a:ln>
        </p:spPr>
      </p:pic>
      <p:pic>
        <p:nvPicPr>
          <p:cNvPr id="153" name="Google Shape;153;p21"/>
          <p:cNvPicPr preferRelativeResize="0"/>
          <p:nvPr/>
        </p:nvPicPr>
        <p:blipFill rotWithShape="1">
          <a:blip r:embed="rId9">
            <a:alphaModFix/>
          </a:blip>
          <a:srcRect b="0" l="0" r="0" t="0"/>
          <a:stretch/>
        </p:blipFill>
        <p:spPr>
          <a:xfrm>
            <a:off x="7019925" y="5300662"/>
            <a:ext cx="720725" cy="31591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8" name="Shape 158"/>
        <p:cNvGrpSpPr/>
        <p:nvPr/>
      </p:nvGrpSpPr>
      <p:grpSpPr>
        <a:xfrm>
          <a:off x="0" y="0"/>
          <a:ext cx="0" cy="0"/>
          <a:chOff x="0" y="0"/>
          <a:chExt cx="0" cy="0"/>
        </a:xfrm>
      </p:grpSpPr>
      <p:sp>
        <p:nvSpPr>
          <p:cNvPr id="159" name="Google Shape;159;p22"/>
          <p:cNvSpPr txBox="1"/>
          <p:nvPr>
            <p:ph type="title"/>
          </p:nvPr>
        </p:nvSpPr>
        <p:spPr>
          <a:xfrm>
            <a:off x="468312" y="0"/>
            <a:ext cx="8229600" cy="981075"/>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Закон Амдела</a:t>
            </a:r>
            <a:endParaRPr/>
          </a:p>
        </p:txBody>
      </p:sp>
      <p:pic>
        <p:nvPicPr>
          <p:cNvPr id="160" name="Google Shape;160;p22"/>
          <p:cNvPicPr preferRelativeResize="0"/>
          <p:nvPr/>
        </p:nvPicPr>
        <p:blipFill rotWithShape="1">
          <a:blip r:embed="rId3">
            <a:alphaModFix/>
          </a:blip>
          <a:srcRect b="0" l="0" r="0" t="0"/>
          <a:stretch/>
        </p:blipFill>
        <p:spPr>
          <a:xfrm>
            <a:off x="2771775" y="908050"/>
            <a:ext cx="3168650" cy="1270000"/>
          </a:xfrm>
          <a:prstGeom prst="rect">
            <a:avLst/>
          </a:prstGeom>
          <a:noFill/>
          <a:ln>
            <a:noFill/>
          </a:ln>
        </p:spPr>
      </p:pic>
      <p:pic>
        <p:nvPicPr>
          <p:cNvPr id="161" name="Google Shape;161;p22"/>
          <p:cNvPicPr preferRelativeResize="0"/>
          <p:nvPr/>
        </p:nvPicPr>
        <p:blipFill rotWithShape="1">
          <a:blip r:embed="rId4">
            <a:alphaModFix/>
          </a:blip>
          <a:srcRect b="0" l="0" r="0" t="0"/>
          <a:stretch/>
        </p:blipFill>
        <p:spPr>
          <a:xfrm>
            <a:off x="684212" y="2420937"/>
            <a:ext cx="576262" cy="527050"/>
          </a:xfrm>
          <a:prstGeom prst="rect">
            <a:avLst/>
          </a:prstGeom>
          <a:noFill/>
          <a:ln>
            <a:noFill/>
          </a:ln>
        </p:spPr>
      </p:pic>
      <p:sp>
        <p:nvSpPr>
          <p:cNvPr id="162" name="Google Shape;162;p22"/>
          <p:cNvSpPr txBox="1"/>
          <p:nvPr/>
        </p:nvSpPr>
        <p:spPr>
          <a:xfrm>
            <a:off x="1187450" y="2332037"/>
            <a:ext cx="7956550" cy="1241425"/>
          </a:xfrm>
          <a:prstGeom prst="rect">
            <a:avLst/>
          </a:prstGeom>
          <a:noFill/>
          <a:ln>
            <a:noFill/>
          </a:ln>
        </p:spPr>
        <p:txBody>
          <a:bodyPr anchorCtr="0" anchor="t" bIns="46800" lIns="90000" spcFirstLastPara="1" rIns="90000" wrap="square" tIns="46800">
            <a:noAutofit/>
          </a:bodyPr>
          <a:lstStyle/>
          <a:p>
            <a:pPr indent="-339725" lvl="0" marL="342900" marR="0" rtl="0" algn="l">
              <a:lnSpc>
                <a:spcPct val="100000"/>
              </a:lnSpc>
              <a:spcBef>
                <a:spcPts val="0"/>
              </a:spcBef>
              <a:spcAft>
                <a:spcPts val="0"/>
              </a:spcAft>
              <a:buClr>
                <a:srgbClr val="000000"/>
              </a:buClr>
              <a:buSzPts val="2800"/>
              <a:buFont typeface="Arial"/>
              <a:buNone/>
            </a:pPr>
            <a:r>
              <a:rPr b="0" i="0" lang="en-US" sz="2800" u="none">
                <a:solidFill>
                  <a:srgbClr val="000000"/>
                </a:solidFill>
                <a:latin typeface="Arial"/>
                <a:ea typeface="Arial"/>
                <a:cs typeface="Arial"/>
                <a:sym typeface="Arial"/>
              </a:rPr>
              <a:t>- доля инструкций, выполняемых только на одном процессоре (не распаралеливается) </a:t>
            </a:r>
            <a:endParaRPr/>
          </a:p>
        </p:txBody>
      </p:sp>
      <p:pic>
        <p:nvPicPr>
          <p:cNvPr id="163" name="Google Shape;163;p22"/>
          <p:cNvPicPr preferRelativeResize="0"/>
          <p:nvPr/>
        </p:nvPicPr>
        <p:blipFill rotWithShape="1">
          <a:blip r:embed="rId5">
            <a:alphaModFix/>
          </a:blip>
          <a:srcRect b="0" l="0" r="0" t="0"/>
          <a:stretch/>
        </p:blipFill>
        <p:spPr>
          <a:xfrm>
            <a:off x="468312" y="3500437"/>
            <a:ext cx="4819650" cy="2047875"/>
          </a:xfrm>
          <a:prstGeom prst="rect">
            <a:avLst/>
          </a:prstGeom>
          <a:noFill/>
          <a:ln>
            <a:noFill/>
          </a:ln>
        </p:spPr>
      </p:pic>
      <p:sp>
        <p:nvSpPr>
          <p:cNvPr id="164" name="Google Shape;164;p22"/>
          <p:cNvSpPr txBox="1"/>
          <p:nvPr/>
        </p:nvSpPr>
        <p:spPr>
          <a:xfrm>
            <a:off x="3563937" y="3429000"/>
            <a:ext cx="5580062" cy="1152525"/>
          </a:xfrm>
          <a:prstGeom prst="rect">
            <a:avLst/>
          </a:prstGeom>
          <a:noFill/>
          <a:ln>
            <a:noFill/>
          </a:ln>
        </p:spPr>
        <p:txBody>
          <a:bodyPr anchorCtr="0" anchor="t" bIns="46800" lIns="90000" spcFirstLastPara="1" rIns="90000" wrap="square" tIns="46800">
            <a:noAutofit/>
          </a:bodyPr>
          <a:lstStyle/>
          <a:p>
            <a:pPr indent="-339725" lvl="0" marL="342900" marR="0" rtl="0" algn="l">
              <a:lnSpc>
                <a:spcPct val="100000"/>
              </a:lnSpc>
              <a:spcBef>
                <a:spcPts val="0"/>
              </a:spcBef>
              <a:spcAft>
                <a:spcPts val="0"/>
              </a:spcAft>
              <a:buClr>
                <a:srgbClr val="000000"/>
              </a:buClr>
              <a:buSzPts val="2800"/>
              <a:buFont typeface="Arial"/>
              <a:buNone/>
            </a:pPr>
            <a:r>
              <a:rPr b="0" i="0" lang="en-US" sz="2800" u="none">
                <a:solidFill>
                  <a:srgbClr val="000000"/>
                </a:solidFill>
                <a:latin typeface="Arial"/>
                <a:ea typeface="Arial"/>
                <a:cs typeface="Arial"/>
                <a:sym typeface="Arial"/>
              </a:rPr>
              <a:t>β - </a:t>
            </a:r>
            <a:r>
              <a:rPr b="0" i="0" lang="en-US" sz="2000" u="none">
                <a:solidFill>
                  <a:srgbClr val="000000"/>
                </a:solidFill>
                <a:latin typeface="Arial"/>
                <a:ea typeface="Arial"/>
                <a:cs typeface="Arial"/>
                <a:sym typeface="Arial"/>
              </a:rPr>
              <a:t>коэффициент дисбаланса загрузки процессоров</a:t>
            </a:r>
            <a:r>
              <a:rPr b="0" i="0" lang="en-US" sz="3200" u="none">
                <a:solidFill>
                  <a:srgbClr val="000000"/>
                </a:solidFill>
                <a:latin typeface="Arial"/>
                <a:ea typeface="Arial"/>
                <a:cs typeface="Arial"/>
                <a:sym typeface="Arial"/>
              </a:rPr>
              <a:t>  (0;1]</a:t>
            </a:r>
            <a:endParaRPr/>
          </a:p>
        </p:txBody>
      </p:sp>
      <p:sp>
        <p:nvSpPr>
          <p:cNvPr id="165" name="Google Shape;165;p22"/>
          <p:cNvSpPr txBox="1"/>
          <p:nvPr/>
        </p:nvSpPr>
        <p:spPr>
          <a:xfrm>
            <a:off x="5364162" y="4732337"/>
            <a:ext cx="3527425" cy="917575"/>
          </a:xfrm>
          <a:prstGeom prst="rect">
            <a:avLst/>
          </a:prstGeom>
          <a:noFill/>
          <a:ln>
            <a:noFill/>
          </a:ln>
        </p:spPr>
        <p:txBody>
          <a:bodyPr anchorCtr="0" anchor="ctr" bIns="46800" lIns="90000" spcFirstLastPara="1" rIns="90000" wrap="square" tIns="46800">
            <a:noAutofit/>
          </a:bodyPr>
          <a:lstStyle/>
          <a:p>
            <a:pPr indent="-163512" lvl="0" marL="163512" marR="0" rtl="0" algn="just">
              <a:lnSpc>
                <a:spcPct val="100000"/>
              </a:lnSpc>
              <a:spcBef>
                <a:spcPts val="0"/>
              </a:spcBef>
              <a:spcAft>
                <a:spcPts val="0"/>
              </a:spcAft>
              <a:buClr>
                <a:srgbClr val="000000"/>
              </a:buClr>
              <a:buSzPts val="1800"/>
              <a:buFont typeface="Arial"/>
              <a:buChar char="-"/>
            </a:pPr>
            <a:r>
              <a:rPr b="0" i="0" lang="en-US" sz="1800" u="none">
                <a:solidFill>
                  <a:srgbClr val="000000"/>
                </a:solidFill>
                <a:latin typeface="Arial"/>
                <a:ea typeface="Arial"/>
                <a:cs typeface="Arial"/>
                <a:sym typeface="Arial"/>
              </a:rPr>
              <a:t>коэффициент сетевой деградации </a:t>
            </a:r>
            <a:endParaRPr/>
          </a:p>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6" name="Google Shape;166;p22"/>
          <p:cNvSpPr txBox="1"/>
          <p:nvPr/>
        </p:nvSpPr>
        <p:spPr>
          <a:xfrm>
            <a:off x="0" y="5367337"/>
            <a:ext cx="9144000" cy="1266825"/>
          </a:xfrm>
          <a:prstGeom prst="rect">
            <a:avLst/>
          </a:prstGeom>
          <a:noFill/>
          <a:ln>
            <a:noFill/>
          </a:ln>
        </p:spPr>
        <p:txBody>
          <a:bodyPr anchorCtr="0" anchor="ctr" bIns="46800" lIns="90000" spcFirstLastPara="1" rIns="90000" wrap="square" tIns="46800">
            <a:noAutofit/>
          </a:bodyPr>
          <a:lstStyle/>
          <a:p>
            <a:pPr indent="166687" lvl="0" marL="0" marR="0" rtl="0" algn="just">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q</a:t>
            </a:r>
            <a:r>
              <a:rPr b="0" baseline="-25000" i="0" lang="en-US" sz="1800" u="none">
                <a:solidFill>
                  <a:srgbClr val="000000"/>
                </a:solidFill>
                <a:latin typeface="Arial"/>
                <a:ea typeface="Arial"/>
                <a:cs typeface="Arial"/>
                <a:sym typeface="Arial"/>
              </a:rPr>
              <a:t>0</a:t>
            </a:r>
            <a:r>
              <a:rPr b="0" i="0" lang="en-US" sz="1800" u="none">
                <a:solidFill>
                  <a:srgbClr val="000000"/>
                </a:solidFill>
                <a:latin typeface="Arial"/>
                <a:ea typeface="Arial"/>
                <a:cs typeface="Arial"/>
                <a:sym typeface="Arial"/>
              </a:rPr>
              <a:t>, q - количество операций обмена данными и общее количество вычислительных операций, соответственно;        </a:t>
            </a:r>
            <a:endParaRPr/>
          </a:p>
          <a:p>
            <a:pPr indent="166687" lvl="0" marL="0" marR="0" rtl="0" algn="just">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t</a:t>
            </a:r>
            <a:r>
              <a:rPr b="0" baseline="-25000" i="0" lang="en-US" sz="1800" u="none">
                <a:solidFill>
                  <a:srgbClr val="000000"/>
                </a:solidFill>
                <a:latin typeface="Arial"/>
                <a:ea typeface="Arial"/>
                <a:cs typeface="Arial"/>
                <a:sym typeface="Arial"/>
              </a:rPr>
              <a:t>0</a:t>
            </a:r>
            <a:r>
              <a:rPr b="0" i="0" lang="en-US" sz="1800" u="none">
                <a:solidFill>
                  <a:srgbClr val="000000"/>
                </a:solidFill>
                <a:latin typeface="Arial"/>
                <a:ea typeface="Arial"/>
                <a:cs typeface="Arial"/>
                <a:sym typeface="Arial"/>
              </a:rPr>
              <a:t>, t - время выполнения одной операций обмена данными и время выполнения одной вычислительной операции, соответственно.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5" name="Shape 35"/>
        <p:cNvGrpSpPr/>
        <p:nvPr/>
      </p:nvGrpSpPr>
      <p:grpSpPr>
        <a:xfrm>
          <a:off x="0" y="0"/>
          <a:ext cx="0" cy="0"/>
          <a:chOff x="0" y="0"/>
          <a:chExt cx="0" cy="0"/>
        </a:xfrm>
      </p:grpSpPr>
      <p:sp>
        <p:nvSpPr>
          <p:cNvPr id="36" name="Google Shape;36;p5"/>
          <p:cNvSpPr txBox="1"/>
          <p:nvPr>
            <p:ph idx="1" type="body"/>
          </p:nvPr>
        </p:nvSpPr>
        <p:spPr>
          <a:xfrm>
            <a:off x="179387" y="333375"/>
            <a:ext cx="8640762" cy="5903912"/>
          </a:xfrm>
          <a:prstGeom prst="rect">
            <a:avLst/>
          </a:prstGeom>
          <a:noFill/>
          <a:ln>
            <a:noFill/>
          </a:ln>
        </p:spPr>
        <p:txBody>
          <a:bodyPr anchorCtr="0" anchor="t" bIns="46800" lIns="90000" spcFirstLastPara="1" rIns="90000" wrap="square" tIns="46800">
            <a:noAutofit/>
          </a:bodyPr>
          <a:lstStyle/>
          <a:p>
            <a:pPr indent="-339725" lvl="0" marL="339725"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Известно громадное количество последовательных (традиционных) методов и алгоритмов решения задач. «Приспособление» этих методов алгоритмов для их реализации на параллельных вычислительных системах носит название </a:t>
            </a:r>
            <a:r>
              <a:rPr b="0" i="1" lang="en-US" sz="3200" u="sng" cap="none" strike="noStrike">
                <a:solidFill>
                  <a:schemeClr val="hlink"/>
                </a:solidFill>
                <a:latin typeface="Arial"/>
                <a:ea typeface="Arial"/>
                <a:cs typeface="Arial"/>
                <a:sym typeface="Arial"/>
                <a:hlinkClick r:id="rId3"/>
              </a:rPr>
              <a:t>распараллеливание</a:t>
            </a:r>
            <a:r>
              <a:rPr b="0" i="0" lang="en-US" sz="3200" u="none" cap="none" strike="noStrike">
                <a:solidFill>
                  <a:srgbClr val="000000"/>
                </a:solidFill>
                <a:latin typeface="Arial"/>
                <a:ea typeface="Arial"/>
                <a:cs typeface="Arial"/>
                <a:sym typeface="Arial"/>
              </a:rPr>
              <a:t> (paralleling). Отметим особую сложность этой задачи для </a:t>
            </a:r>
            <a:r>
              <a:rPr b="0" i="0" lang="en-US" sz="3200" u="sng" cap="none" strike="noStrike">
                <a:solidFill>
                  <a:schemeClr val="hlink"/>
                </a:solidFill>
                <a:latin typeface="Arial"/>
                <a:ea typeface="Arial"/>
                <a:cs typeface="Arial"/>
                <a:sym typeface="Arial"/>
                <a:hlinkClick r:id="rId4"/>
              </a:rPr>
              <a:t>вычислительных систем с распределенной памятью</a:t>
            </a:r>
            <a:r>
              <a:rPr b="0" i="0" lang="en-US" sz="3200" u="none" cap="none" strike="noStrike">
                <a:solidFill>
                  <a:srgbClr val="000000"/>
                </a:solidFill>
                <a:latin typeface="Arial"/>
                <a:ea typeface="Arial"/>
                <a:cs typeface="Arial"/>
                <a:sym typeface="Arial"/>
              </a:rPr>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1" name="Shape 171"/>
        <p:cNvGrpSpPr/>
        <p:nvPr/>
      </p:nvGrpSpPr>
      <p:grpSpPr>
        <a:xfrm>
          <a:off x="0" y="0"/>
          <a:ext cx="0" cy="0"/>
          <a:chOff x="0" y="0"/>
          <a:chExt cx="0" cy="0"/>
        </a:xfrm>
      </p:grpSpPr>
      <p:sp>
        <p:nvSpPr>
          <p:cNvPr id="172" name="Google Shape;172;p23"/>
          <p:cNvSpPr txBox="1"/>
          <p:nvPr>
            <p:ph type="title"/>
          </p:nvPr>
        </p:nvSpPr>
        <p:spPr>
          <a:xfrm>
            <a:off x="250825" y="0"/>
            <a:ext cx="8229600" cy="90805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000000"/>
                </a:solidFill>
                <a:latin typeface="Arial"/>
                <a:ea typeface="Arial"/>
                <a:cs typeface="Arial"/>
                <a:sym typeface="Arial"/>
              </a:rPr>
              <a:t>«Парадокс» параллелизма.</a:t>
            </a:r>
            <a:r>
              <a:rPr b="0" i="0" lang="en-US" sz="4400" u="none" cap="none" strike="noStrike">
                <a:solidFill>
                  <a:srgbClr val="000000"/>
                </a:solidFill>
                <a:latin typeface="Arial"/>
                <a:ea typeface="Arial"/>
                <a:cs typeface="Arial"/>
                <a:sym typeface="Arial"/>
              </a:rPr>
              <a:t> </a:t>
            </a:r>
            <a:endParaRPr/>
          </a:p>
        </p:txBody>
      </p:sp>
      <p:sp>
        <p:nvSpPr>
          <p:cNvPr id="173" name="Google Shape;173;p23"/>
          <p:cNvSpPr txBox="1"/>
          <p:nvPr>
            <p:ph idx="1" type="body"/>
          </p:nvPr>
        </p:nvSpPr>
        <p:spPr>
          <a:xfrm>
            <a:off x="179387" y="908050"/>
            <a:ext cx="8964612" cy="5949950"/>
          </a:xfrm>
          <a:prstGeom prst="rect">
            <a:avLst/>
          </a:prstGeom>
          <a:noFill/>
          <a:ln>
            <a:noFill/>
          </a:ln>
        </p:spPr>
        <p:txBody>
          <a:bodyPr anchorCtr="0" anchor="t" bIns="46800" lIns="90000" spcFirstLastPara="1" rIns="90000" wrap="square" tIns="46800">
            <a:noAutofit/>
          </a:bodyPr>
          <a:lstStyle/>
          <a:p>
            <a:pPr indent="-339725" lvl="0" marL="339725" marR="0" rtl="0" algn="l">
              <a:lnSpc>
                <a:spcPct val="80000"/>
              </a:lnSpc>
              <a:spcBef>
                <a:spcPts val="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a:t>
            </a:r>
            <a:r>
              <a:rPr b="0" i="1" lang="en-US" sz="2000" u="sng">
                <a:solidFill>
                  <a:schemeClr val="hlink"/>
                </a:solidFill>
                <a:latin typeface="Arial"/>
                <a:ea typeface="Arial"/>
                <a:cs typeface="Arial"/>
                <a:sym typeface="Arial"/>
                <a:hlinkClick r:id="rId3"/>
              </a:rPr>
              <a:t>Парадокс» параллелизма</a:t>
            </a:r>
            <a:r>
              <a:rPr b="0" i="0" lang="en-US" sz="2000" u="none">
                <a:solidFill>
                  <a:srgbClr val="000000"/>
                </a:solidFill>
                <a:latin typeface="Arial"/>
                <a:ea typeface="Arial"/>
                <a:cs typeface="Arial"/>
                <a:sym typeface="Arial"/>
              </a:rPr>
              <a:t>» состоит в достижении ускорения и эффективности параллельного алгоритма, превышающих значения N  и 1, соответственно. Другими словами, «парадокс» параллелизма состоит в «суперлинейном» росте </a:t>
            </a:r>
            <a:r>
              <a:rPr b="0" i="0" lang="en-US" sz="2000" u="sng">
                <a:solidFill>
                  <a:schemeClr val="hlink"/>
                </a:solidFill>
                <a:latin typeface="Arial"/>
                <a:ea typeface="Arial"/>
                <a:cs typeface="Arial"/>
                <a:sym typeface="Arial"/>
                <a:hlinkClick r:id="rId4"/>
              </a:rPr>
              <a:t>производительности</a:t>
            </a:r>
            <a:r>
              <a:rPr b="0" i="0" lang="en-US" sz="2000" u="none">
                <a:solidFill>
                  <a:srgbClr val="000000"/>
                </a:solidFill>
                <a:latin typeface="Arial"/>
                <a:ea typeface="Arial"/>
                <a:cs typeface="Arial"/>
                <a:sym typeface="Arial"/>
              </a:rPr>
              <a:t> параллельной вычислительной системы с ростом количества   ее </a:t>
            </a:r>
            <a:r>
              <a:rPr b="0" i="0" lang="en-US" sz="2000" u="sng">
                <a:solidFill>
                  <a:schemeClr val="hlink"/>
                </a:solidFill>
                <a:latin typeface="Arial"/>
                <a:ea typeface="Arial"/>
                <a:cs typeface="Arial"/>
                <a:sym typeface="Arial"/>
                <a:hlinkClick r:id="rId5"/>
              </a:rPr>
              <a:t>процессоров</a:t>
            </a:r>
            <a:r>
              <a:rPr b="0" i="0" lang="en-US" sz="2000" u="none">
                <a:solidFill>
                  <a:srgbClr val="000000"/>
                </a:solidFill>
                <a:latin typeface="Arial"/>
                <a:ea typeface="Arial"/>
                <a:cs typeface="Arial"/>
                <a:sym typeface="Arial"/>
              </a:rPr>
              <a:t>.</a:t>
            </a:r>
            <a:endParaRPr/>
          </a:p>
          <a:p>
            <a:pPr indent="-339725" lvl="0" marL="339725" marR="0" rtl="0" algn="l">
              <a:lnSpc>
                <a:spcPct val="80000"/>
              </a:lnSpc>
              <a:spcBef>
                <a:spcPts val="5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a:t>
            </a:r>
            <a:r>
              <a:rPr b="0" i="0" lang="en-US" sz="2000" u="sng">
                <a:solidFill>
                  <a:schemeClr val="hlink"/>
                </a:solidFill>
                <a:latin typeface="Arial"/>
                <a:ea typeface="Arial"/>
                <a:cs typeface="Arial"/>
                <a:sym typeface="Arial"/>
                <a:hlinkClick r:id="rId6"/>
              </a:rPr>
              <a:t>Парадокс» параллелизма</a:t>
            </a:r>
            <a:r>
              <a:rPr b="0" i="0" lang="en-US" sz="2000" u="none">
                <a:solidFill>
                  <a:srgbClr val="000000"/>
                </a:solidFill>
                <a:latin typeface="Arial"/>
                <a:ea typeface="Arial"/>
                <a:cs typeface="Arial"/>
                <a:sym typeface="Arial"/>
              </a:rPr>
              <a:t>, по сути, не является парадоксом. </a:t>
            </a:r>
            <a:r>
              <a:rPr b="0" i="0" lang="en-US" sz="2000" u="sng">
                <a:solidFill>
                  <a:schemeClr val="hlink"/>
                </a:solidFill>
                <a:latin typeface="Arial"/>
                <a:ea typeface="Arial"/>
                <a:cs typeface="Arial"/>
                <a:sym typeface="Arial"/>
                <a:hlinkClick r:id="rId7"/>
              </a:rPr>
              <a:t>Ускорение параллельного алгоритма</a:t>
            </a:r>
            <a:r>
              <a:rPr b="0" i="0" lang="en-US" sz="2000" u="none">
                <a:solidFill>
                  <a:srgbClr val="000000"/>
                </a:solidFill>
                <a:latin typeface="Arial"/>
                <a:ea typeface="Arial"/>
                <a:cs typeface="Arial"/>
                <a:sym typeface="Arial"/>
              </a:rPr>
              <a:t>, превышающее  N, возможно по двум основным причинам.</a:t>
            </a:r>
            <a:endParaRPr/>
          </a:p>
          <a:p>
            <a:pPr indent="-339725" lvl="0" marL="339725" marR="0" rtl="0" algn="l">
              <a:lnSpc>
                <a:spcPct val="80000"/>
              </a:lnSpc>
              <a:spcBef>
                <a:spcPts val="5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Суммарная </a:t>
            </a:r>
            <a:r>
              <a:rPr b="0" i="0" lang="en-US" sz="2000" u="sng">
                <a:solidFill>
                  <a:schemeClr val="hlink"/>
                </a:solidFill>
                <a:latin typeface="Arial"/>
                <a:ea typeface="Arial"/>
                <a:cs typeface="Arial"/>
                <a:sym typeface="Arial"/>
                <a:hlinkClick r:id="rId8"/>
              </a:rPr>
              <a:t>оперативная память</a:t>
            </a:r>
            <a:r>
              <a:rPr b="0" i="0" lang="en-US" sz="2000" u="none">
                <a:solidFill>
                  <a:srgbClr val="000000"/>
                </a:solidFill>
                <a:latin typeface="Arial"/>
                <a:ea typeface="Arial"/>
                <a:cs typeface="Arial"/>
                <a:sym typeface="Arial"/>
              </a:rPr>
              <a:t> параллельной системы превышает оперативную память последовательной ЭВМ, с которой производится сравнение. Это позволяет на параллельной системе разместить всю программу в оперативной памяти, в то время как на последовательной ЭВМ приходится использовать выгрузку программы на </a:t>
            </a:r>
            <a:r>
              <a:rPr b="0" i="0" lang="en-US" sz="2000" u="sng">
                <a:solidFill>
                  <a:schemeClr val="hlink"/>
                </a:solidFill>
                <a:latin typeface="Arial"/>
                <a:ea typeface="Arial"/>
                <a:cs typeface="Arial"/>
                <a:sym typeface="Arial"/>
                <a:hlinkClick r:id="rId9"/>
              </a:rPr>
              <a:t>накопитель на жестких магнитных дисках</a:t>
            </a:r>
            <a:r>
              <a:rPr b="0" i="0" lang="en-US" sz="2000" u="none">
                <a:solidFill>
                  <a:srgbClr val="000000"/>
                </a:solidFill>
                <a:latin typeface="Arial"/>
                <a:ea typeface="Arial"/>
                <a:cs typeface="Arial"/>
                <a:sym typeface="Arial"/>
              </a:rPr>
              <a:t> («свопинг»).</a:t>
            </a:r>
            <a:endParaRPr/>
          </a:p>
          <a:p>
            <a:pPr indent="-339725" lvl="0" marL="339725" marR="0" rtl="0" algn="l">
              <a:lnSpc>
                <a:spcPct val="80000"/>
              </a:lnSpc>
              <a:spcBef>
                <a:spcPts val="5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Использование на параллельной вычислительной системе априори параллельного алгоритма, который не может быть использован на последовательной </a:t>
            </a:r>
            <a:r>
              <a:rPr b="0" i="0" lang="en-US" sz="2000" u="sng">
                <a:solidFill>
                  <a:schemeClr val="hlink"/>
                </a:solidFill>
                <a:latin typeface="Arial"/>
                <a:ea typeface="Arial"/>
                <a:cs typeface="Arial"/>
                <a:sym typeface="Arial"/>
                <a:hlinkClick r:id="rId10"/>
              </a:rPr>
              <a:t>ЭВМ</a:t>
            </a:r>
            <a:r>
              <a:rPr b="0" i="0" lang="en-US" sz="2000" u="none">
                <a:solidFill>
                  <a:srgbClr val="000000"/>
                </a:solidFill>
                <a:latin typeface="Arial"/>
                <a:ea typeface="Arial"/>
                <a:cs typeface="Arial"/>
                <a:sym typeface="Arial"/>
              </a:rPr>
              <a:t>(например, снова из-за </a:t>
            </a:r>
            <a:r>
              <a:rPr b="0" i="0" lang="en-US" sz="2000" u="sng">
                <a:solidFill>
                  <a:schemeClr val="hlink"/>
                </a:solidFill>
                <a:latin typeface="Arial"/>
                <a:ea typeface="Arial"/>
                <a:cs typeface="Arial"/>
                <a:sym typeface="Arial"/>
                <a:hlinkClick r:id="rId11"/>
              </a:rPr>
              <a:t>оперативной памяти</a:t>
            </a:r>
            <a:r>
              <a:rPr b="0" i="0" lang="en-US" sz="2000" u="none">
                <a:solidFill>
                  <a:srgbClr val="000000"/>
                </a:solidFill>
                <a:latin typeface="Arial"/>
                <a:ea typeface="Arial"/>
                <a:cs typeface="Arial"/>
                <a:sym typeface="Arial"/>
              </a:rPr>
              <a:t>).</a:t>
            </a:r>
            <a:endParaRPr/>
          </a:p>
          <a:p>
            <a:pPr indent="-342900" lvl="0" marL="342900" marR="0" rtl="0" algn="l">
              <a:lnSpc>
                <a:spcPct val="100000"/>
              </a:lnSpc>
              <a:spcBef>
                <a:spcPts val="800"/>
              </a:spcBef>
              <a:spcAft>
                <a:spcPts val="0"/>
              </a:spcAft>
              <a:buNone/>
            </a:pPr>
            <a:r>
              <a:t/>
            </a:r>
            <a:endParaRPr b="0" i="0" sz="2000" u="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8" name="Shape 178"/>
        <p:cNvGrpSpPr/>
        <p:nvPr/>
      </p:nvGrpSpPr>
      <p:grpSpPr>
        <a:xfrm>
          <a:off x="0" y="0"/>
          <a:ext cx="0" cy="0"/>
          <a:chOff x="0" y="0"/>
          <a:chExt cx="0" cy="0"/>
        </a:xfrm>
      </p:grpSpPr>
      <p:sp>
        <p:nvSpPr>
          <p:cNvPr id="179" name="Google Shape;179;p24"/>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Литература</a:t>
            </a:r>
            <a:endParaRPr/>
          </a:p>
        </p:txBody>
      </p:sp>
      <p:sp>
        <p:nvSpPr>
          <p:cNvPr id="180" name="Google Shape;180;p24"/>
          <p:cNvSpPr txBox="1"/>
          <p:nvPr>
            <p:ph idx="1" type="body"/>
          </p:nvPr>
        </p:nvSpPr>
        <p:spPr>
          <a:xfrm>
            <a:off x="179387" y="1484312"/>
            <a:ext cx="8496300" cy="1800225"/>
          </a:xfrm>
          <a:prstGeom prst="rect">
            <a:avLst/>
          </a:prstGeom>
          <a:noFill/>
          <a:ln>
            <a:noFill/>
          </a:ln>
        </p:spPr>
        <p:txBody>
          <a:bodyPr anchorCtr="0" anchor="t" bIns="46800" lIns="90000" spcFirstLastPara="1" rIns="90000" wrap="square" tIns="46800">
            <a:noAutofit/>
          </a:bodyPr>
          <a:lstStyle/>
          <a:p>
            <a:pPr indent="-339725" lvl="0" marL="342900" marR="0" rtl="0" algn="l">
              <a:lnSpc>
                <a:spcPct val="100000"/>
              </a:lnSpc>
              <a:spcBef>
                <a:spcPts val="0"/>
              </a:spcBef>
              <a:spcAft>
                <a:spcPts val="0"/>
              </a:spcAft>
              <a:buClr>
                <a:srgbClr val="000000"/>
              </a:buClr>
              <a:buSzPts val="2800"/>
              <a:buFont typeface="Arial"/>
              <a:buNone/>
            </a:pPr>
            <a:r>
              <a:rPr b="0" i="0" lang="en-US" sz="2800" u="none">
                <a:solidFill>
                  <a:srgbClr val="000000"/>
                </a:solidFill>
                <a:latin typeface="Arial"/>
                <a:ea typeface="Arial"/>
                <a:cs typeface="Arial"/>
                <a:sym typeface="Arial"/>
              </a:rPr>
              <a:t>http://bigor.bmstu.ru/?cnt/?doc=Parallel/base.cou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1" name="Shape 41"/>
        <p:cNvGrpSpPr/>
        <p:nvPr/>
      </p:nvGrpSpPr>
      <p:grpSpPr>
        <a:xfrm>
          <a:off x="0" y="0"/>
          <a:ext cx="0" cy="0"/>
          <a:chOff x="0" y="0"/>
          <a:chExt cx="0" cy="0"/>
        </a:xfrm>
      </p:grpSpPr>
      <p:sp>
        <p:nvSpPr>
          <p:cNvPr id="42" name="Google Shape;42;p6"/>
          <p:cNvSpPr txBox="1"/>
          <p:nvPr>
            <p:ph idx="1" type="body"/>
          </p:nvPr>
        </p:nvSpPr>
        <p:spPr>
          <a:xfrm>
            <a:off x="0" y="188912"/>
            <a:ext cx="9144000" cy="6408737"/>
          </a:xfrm>
          <a:prstGeom prst="rect">
            <a:avLst/>
          </a:prstGeom>
          <a:noFill/>
          <a:ln>
            <a:noFill/>
          </a:ln>
        </p:spPr>
        <p:txBody>
          <a:bodyPr anchorCtr="0" anchor="t" bIns="46800" lIns="90000" spcFirstLastPara="1" rIns="90000" wrap="square" tIns="46800">
            <a:noAutofit/>
          </a:bodyPr>
          <a:lstStyle/>
          <a:p>
            <a:pPr indent="-339725" lvl="0" marL="339725" marR="0" rtl="0" algn="l">
              <a:lnSpc>
                <a:spcPct val="8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Однако чаще необходимо специально разрабатывать и обосновывать параллельные алгоритмы. Решение этих задач является предметом новой и бурно развивающейся отрасли вычислительной математики — </a:t>
            </a:r>
            <a:r>
              <a:rPr b="0" i="1" lang="en-US" sz="2800" u="sng" cap="none" strike="noStrike">
                <a:solidFill>
                  <a:schemeClr val="hlink"/>
                </a:solidFill>
                <a:latin typeface="Arial"/>
                <a:ea typeface="Arial"/>
                <a:cs typeface="Arial"/>
                <a:sym typeface="Arial"/>
                <a:hlinkClick r:id="rId3"/>
              </a:rPr>
              <a:t>параллельной вычислительной математики</a:t>
            </a:r>
            <a:r>
              <a:rPr b="0" i="0" lang="en-US" sz="2800" u="none" cap="none" strike="noStrike">
                <a:solidFill>
                  <a:srgbClr val="000000"/>
                </a:solidFill>
                <a:latin typeface="Arial"/>
                <a:ea typeface="Arial"/>
                <a:cs typeface="Arial"/>
                <a:sym typeface="Arial"/>
              </a:rPr>
              <a:t>. Результатами параллельной вычислительной математики являются как </a:t>
            </a:r>
            <a:r>
              <a:rPr b="0" i="0" lang="en-US" sz="2800" u="sng" cap="none" strike="noStrike">
                <a:solidFill>
                  <a:schemeClr val="hlink"/>
                </a:solidFill>
                <a:latin typeface="Arial"/>
                <a:ea typeface="Arial"/>
                <a:cs typeface="Arial"/>
                <a:sym typeface="Arial"/>
                <a:hlinkClick r:id="rId4"/>
              </a:rPr>
              <a:t>эффективные параллельные алгоритмы</a:t>
            </a:r>
            <a:r>
              <a:rPr b="0" i="0" lang="en-US" sz="2800" u="none" cap="none" strike="noStrike">
                <a:solidFill>
                  <a:srgbClr val="000000"/>
                </a:solidFill>
                <a:latin typeface="Arial"/>
                <a:ea typeface="Arial"/>
                <a:cs typeface="Arial"/>
                <a:sym typeface="Arial"/>
              </a:rPr>
              <a:t> для решения конкретных задач, так и целые классы принципиально новых алгоритмов, ярким представителем которых являются нейросетевые алгоритмы. Одним из важных результатов параллельной вычислительной математики является установление того факта, что многие традиционные последовательные алгоритмы не имеют эффективных параллельных аналогов. Важной проблемой являются устойчивость параллельного алгоритма.</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7" name="Shape 47"/>
        <p:cNvGrpSpPr/>
        <p:nvPr/>
      </p:nvGrpSpPr>
      <p:grpSpPr>
        <a:xfrm>
          <a:off x="0" y="0"/>
          <a:ext cx="0" cy="0"/>
          <a:chOff x="0" y="0"/>
          <a:chExt cx="0" cy="0"/>
        </a:xfrm>
      </p:grpSpPr>
      <p:sp>
        <p:nvSpPr>
          <p:cNvPr id="48" name="Google Shape;48;p7"/>
          <p:cNvSpPr txBox="1"/>
          <p:nvPr>
            <p:ph idx="1" type="body"/>
          </p:nvPr>
        </p:nvSpPr>
        <p:spPr>
          <a:xfrm>
            <a:off x="250825" y="404812"/>
            <a:ext cx="8569325" cy="6192837"/>
          </a:xfrm>
          <a:prstGeom prst="rect">
            <a:avLst/>
          </a:prstGeom>
          <a:noFill/>
          <a:ln>
            <a:noFill/>
          </a:ln>
        </p:spPr>
        <p:txBody>
          <a:bodyPr anchorCtr="0" anchor="t" bIns="46800" lIns="90000" spcFirstLastPara="1" rIns="90000" wrap="square" tIns="46800">
            <a:noAutofit/>
          </a:bodyPr>
          <a:lstStyle/>
          <a:p>
            <a:pPr indent="-339725" lvl="0" marL="339725" marR="0" rtl="0" algn="l">
              <a:lnSpc>
                <a:spcPct val="90000"/>
              </a:lnSpc>
              <a:spcBef>
                <a:spcPts val="0"/>
              </a:spcBef>
              <a:spcAft>
                <a:spcPts val="0"/>
              </a:spcAft>
              <a:buClr>
                <a:srgbClr val="000000"/>
              </a:buClr>
              <a:buSzPts val="2400"/>
              <a:buFont typeface="Arial"/>
              <a:buChar char="•"/>
            </a:pPr>
            <a:r>
              <a:rPr b="1" i="0" lang="en-US" sz="2400" u="none" cap="none" strike="noStrike">
                <a:solidFill>
                  <a:srgbClr val="000000"/>
                </a:solidFill>
                <a:latin typeface="Arial"/>
                <a:ea typeface="Arial"/>
                <a:cs typeface="Arial"/>
                <a:sym typeface="Arial"/>
              </a:rPr>
              <a:t>Зернистость</a:t>
            </a:r>
            <a:r>
              <a:rPr b="0" i="0" lang="en-US" sz="2400" u="none" cap="none" strike="noStrike">
                <a:solidFill>
                  <a:srgbClr val="000000"/>
                </a:solidFill>
                <a:latin typeface="Arial"/>
                <a:ea typeface="Arial"/>
                <a:cs typeface="Arial"/>
                <a:sym typeface="Arial"/>
              </a:rPr>
              <a:t> параллельной программы определяется объемом элементарных процессов этой программы, где под элементарным процессом понимается один или совокупность последовательно выполняемых операторов в виде блоков, подпрограмм, процедур, функций, задач и пр. Мелкозернистая параллельная программа содержит элементарные процессы преимущественно небольшого объема, крупнозернистая параллельная программа - процессы преимущественно большого объема. </a:t>
            </a:r>
            <a:endParaRPr/>
          </a:p>
          <a:p>
            <a:pPr indent="-339725" lvl="0" marL="339725" marR="0" rtl="0" algn="l">
              <a:lnSpc>
                <a:spcPct val="90000"/>
              </a:lnSpc>
              <a:spcBef>
                <a:spcPts val="600"/>
              </a:spcBef>
              <a:spcAft>
                <a:spcPts val="0"/>
              </a:spcAft>
              <a:buClr>
                <a:srgbClr val="000000"/>
              </a:buClr>
              <a:buSzPts val="2400"/>
              <a:buFont typeface="Arial"/>
              <a:buChar char="•"/>
            </a:pPr>
            <a:r>
              <a:rPr b="0" i="1" lang="en-US" sz="2400" u="sng" cap="none" strike="noStrike">
                <a:solidFill>
                  <a:schemeClr val="hlink"/>
                </a:solidFill>
                <a:latin typeface="Arial"/>
                <a:ea typeface="Arial"/>
                <a:cs typeface="Arial"/>
                <a:sym typeface="Arial"/>
                <a:hlinkClick r:id="rId3"/>
              </a:rPr>
              <a:t>Мелкозернистый алгоритм</a:t>
            </a:r>
            <a:r>
              <a:rPr b="0" i="0" lang="en-US" sz="2400" u="none" cap="none" strike="noStrike">
                <a:solidFill>
                  <a:srgbClr val="000000"/>
                </a:solidFill>
                <a:latin typeface="Arial"/>
                <a:ea typeface="Arial"/>
                <a:cs typeface="Arial"/>
                <a:sym typeface="Arial"/>
              </a:rPr>
              <a:t> позволяет выделить в нем параллельные ветви только малого объема.</a:t>
            </a:r>
            <a:endParaRPr/>
          </a:p>
          <a:p>
            <a:pPr indent="-339725" lvl="0" marL="339725" marR="0" rtl="0" algn="l">
              <a:lnSpc>
                <a:spcPct val="90000"/>
              </a:lnSpc>
              <a:spcBef>
                <a:spcPts val="600"/>
              </a:spcBef>
              <a:spcAft>
                <a:spcPts val="0"/>
              </a:spcAft>
              <a:buClr>
                <a:srgbClr val="000000"/>
              </a:buClr>
              <a:buSzPts val="2400"/>
              <a:buFont typeface="Arial"/>
              <a:buChar char="•"/>
            </a:pPr>
            <a:r>
              <a:rPr b="0" i="1" lang="en-US" sz="2400" u="sng" cap="none" strike="noStrike">
                <a:solidFill>
                  <a:schemeClr val="hlink"/>
                </a:solidFill>
                <a:latin typeface="Arial"/>
                <a:ea typeface="Arial"/>
                <a:cs typeface="Arial"/>
                <a:sym typeface="Arial"/>
                <a:hlinkClick r:id="rId4"/>
              </a:rPr>
              <a:t>Крупнозернистый алгоритм</a:t>
            </a:r>
            <a:r>
              <a:rPr b="0" i="0" lang="en-US" sz="2400" u="none" cap="none" strike="noStrike">
                <a:solidFill>
                  <a:srgbClr val="111111"/>
                </a:solidFill>
                <a:latin typeface="Arial"/>
                <a:ea typeface="Arial"/>
                <a:cs typeface="Arial"/>
                <a:sym typeface="Arial"/>
              </a:rPr>
              <a:t>, адекватный </a:t>
            </a:r>
            <a:r>
              <a:rPr b="0" i="0" lang="en-US" sz="2400" u="sng" cap="none" strike="noStrike">
                <a:solidFill>
                  <a:schemeClr val="hlink"/>
                </a:solidFill>
                <a:latin typeface="Arial"/>
                <a:ea typeface="Arial"/>
                <a:cs typeface="Arial"/>
                <a:sym typeface="Arial"/>
                <a:hlinkClick r:id="rId5"/>
              </a:rPr>
              <a:t>MIMD-системам</a:t>
            </a:r>
            <a:r>
              <a:rPr b="0" i="0" lang="en-US" sz="2400" u="none" cap="none" strike="noStrike">
                <a:solidFill>
                  <a:srgbClr val="111111"/>
                </a:solidFill>
                <a:latin typeface="Arial"/>
                <a:ea typeface="Arial"/>
                <a:cs typeface="Arial"/>
                <a:sym typeface="Arial"/>
              </a:rPr>
              <a:t>,</a:t>
            </a:r>
            <a:r>
              <a:rPr b="0" i="0" lang="en-US" sz="2400" u="none" cap="none" strike="noStrike">
                <a:solidFill>
                  <a:srgbClr val="000000"/>
                </a:solidFill>
                <a:latin typeface="Arial"/>
                <a:ea typeface="Arial"/>
                <a:cs typeface="Arial"/>
                <a:sym typeface="Arial"/>
              </a:rPr>
              <a:t> состоит из независимых или слабо связанных ветвей значительного объема, которые могут обрабатываться параллельно. Крупнозернистый алгоритм часто называют</a:t>
            </a:r>
            <a:r>
              <a:rPr b="0" i="0" lang="en-US" sz="2400" u="none" cap="none" strike="noStrike">
                <a:solidFill>
                  <a:srgbClr val="111111"/>
                </a:solidFill>
                <a:latin typeface="Arial"/>
                <a:ea typeface="Arial"/>
                <a:cs typeface="Arial"/>
                <a:sym typeface="Arial"/>
              </a:rPr>
              <a:t> </a:t>
            </a:r>
            <a:r>
              <a:rPr b="0" i="0" lang="en-US" sz="2400" u="sng" cap="none" strike="noStrike">
                <a:solidFill>
                  <a:schemeClr val="hlink"/>
                </a:solidFill>
                <a:latin typeface="Arial"/>
                <a:ea typeface="Arial"/>
                <a:cs typeface="Arial"/>
                <a:sym typeface="Arial"/>
                <a:hlinkClick r:id="rId6"/>
              </a:rPr>
              <a:t>крупноблочным алгоритмом</a:t>
            </a:r>
            <a:r>
              <a:rPr b="0" i="0" lang="en-US" sz="2400" u="none" cap="none" strike="noStrike">
                <a:solidFill>
                  <a:srgbClr val="000000"/>
                </a:solidFill>
                <a:latin typeface="Arial"/>
                <a:ea typeface="Arial"/>
                <a:cs typeface="Arial"/>
                <a:sym typeface="Arial"/>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 name="Shape 53"/>
        <p:cNvGrpSpPr/>
        <p:nvPr/>
      </p:nvGrpSpPr>
      <p:grpSpPr>
        <a:xfrm>
          <a:off x="0" y="0"/>
          <a:ext cx="0" cy="0"/>
          <a:chOff x="0" y="0"/>
          <a:chExt cx="0" cy="0"/>
        </a:xfrm>
      </p:grpSpPr>
      <p:sp>
        <p:nvSpPr>
          <p:cNvPr id="54" name="Google Shape;54;p8"/>
          <p:cNvSpPr txBox="1"/>
          <p:nvPr>
            <p:ph idx="1" type="body"/>
          </p:nvPr>
        </p:nvSpPr>
        <p:spPr>
          <a:xfrm>
            <a:off x="468312" y="1196975"/>
            <a:ext cx="8229600" cy="4525962"/>
          </a:xfrm>
          <a:prstGeom prst="rect">
            <a:avLst/>
          </a:prstGeom>
          <a:noFill/>
          <a:ln>
            <a:noFill/>
          </a:ln>
        </p:spPr>
        <p:txBody>
          <a:bodyPr anchorCtr="0" anchor="t" bIns="46800" lIns="90000" spcFirstLastPara="1" rIns="90000" wrap="square" tIns="46800">
            <a:noAutofit/>
          </a:bodyPr>
          <a:lstStyle/>
          <a:p>
            <a:pPr indent="-339725" lvl="0" marL="339725" marR="0" rtl="0" algn="l">
              <a:lnSpc>
                <a:spcPct val="90000"/>
              </a:lnSpc>
              <a:spcBef>
                <a:spcPts val="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В задачах можно выделить следующие типы параллелизма:</a:t>
            </a:r>
            <a:endParaRPr/>
          </a:p>
          <a:p>
            <a:pPr indent="-339725" lvl="0" marL="339725" marR="0" rtl="0" algn="l">
              <a:lnSpc>
                <a:spcPct val="90000"/>
              </a:lnSpc>
              <a:spcBef>
                <a:spcPts val="800"/>
              </a:spcBef>
              <a:spcAft>
                <a:spcPts val="0"/>
              </a:spcAft>
              <a:buClr>
                <a:srgbClr val="000000"/>
              </a:buClr>
              <a:buSzPts val="3200"/>
              <a:buFont typeface="Arial"/>
              <a:buChar char="•"/>
            </a:pPr>
            <a:r>
              <a:rPr b="0" i="1" lang="en-US" sz="3200" u="sng" cap="none" strike="noStrike">
                <a:solidFill>
                  <a:schemeClr val="hlink"/>
                </a:solidFill>
                <a:latin typeface="Arial"/>
                <a:ea typeface="Arial"/>
                <a:cs typeface="Arial"/>
                <a:sym typeface="Arial"/>
                <a:hlinkClick r:id="rId3"/>
              </a:rPr>
              <a:t>параллелизм данных</a:t>
            </a:r>
            <a:r>
              <a:rPr b="0" i="0" lang="en-US" sz="3200" u="none" cap="none" strike="noStrike">
                <a:solidFill>
                  <a:srgbClr val="111111"/>
                </a:solidFill>
                <a:latin typeface="Arial"/>
                <a:ea typeface="Arial"/>
                <a:cs typeface="Arial"/>
                <a:sym typeface="Arial"/>
              </a:rPr>
              <a:t>;</a:t>
            </a:r>
            <a:endParaRPr/>
          </a:p>
          <a:p>
            <a:pPr indent="-339725" lvl="0" marL="339725" marR="0" rtl="0" algn="l">
              <a:lnSpc>
                <a:spcPct val="90000"/>
              </a:lnSpc>
              <a:spcBef>
                <a:spcPts val="800"/>
              </a:spcBef>
              <a:spcAft>
                <a:spcPts val="0"/>
              </a:spcAft>
              <a:buClr>
                <a:srgbClr val="000000"/>
              </a:buClr>
              <a:buSzPts val="3200"/>
              <a:buFont typeface="Arial"/>
              <a:buChar char="•"/>
            </a:pPr>
            <a:r>
              <a:rPr b="0" i="1" lang="en-US" sz="3200" u="sng" cap="none" strike="noStrike">
                <a:solidFill>
                  <a:schemeClr val="hlink"/>
                </a:solidFill>
                <a:latin typeface="Arial"/>
                <a:ea typeface="Arial"/>
                <a:cs typeface="Arial"/>
                <a:sym typeface="Arial"/>
                <a:hlinkClick r:id="rId4"/>
              </a:rPr>
              <a:t>функциональный параллелизм</a:t>
            </a:r>
            <a:r>
              <a:rPr b="0" i="0" lang="en-US" sz="3200" u="none" cap="none" strike="noStrike">
                <a:solidFill>
                  <a:srgbClr val="111111"/>
                </a:solidFill>
                <a:latin typeface="Arial"/>
                <a:ea typeface="Arial"/>
                <a:cs typeface="Arial"/>
                <a:sym typeface="Arial"/>
              </a:rPr>
              <a:t>;</a:t>
            </a:r>
            <a:endParaRPr/>
          </a:p>
          <a:p>
            <a:pPr indent="-339725" lvl="0" marL="339725" marR="0" rtl="0" algn="l">
              <a:lnSpc>
                <a:spcPct val="90000"/>
              </a:lnSpc>
              <a:spcBef>
                <a:spcPts val="800"/>
              </a:spcBef>
              <a:spcAft>
                <a:spcPts val="0"/>
              </a:spcAft>
              <a:buClr>
                <a:srgbClr val="000000"/>
              </a:buClr>
              <a:buSzPts val="3200"/>
              <a:buFont typeface="Arial"/>
              <a:buChar char="•"/>
            </a:pPr>
            <a:r>
              <a:rPr b="0" i="1" lang="en-US" sz="3200" u="sng" cap="none" strike="noStrike">
                <a:solidFill>
                  <a:schemeClr val="hlink"/>
                </a:solidFill>
                <a:latin typeface="Arial"/>
                <a:ea typeface="Arial"/>
                <a:cs typeface="Arial"/>
                <a:sym typeface="Arial"/>
                <a:hlinkClick r:id="rId5"/>
              </a:rPr>
              <a:t>геометрический параллелизм</a:t>
            </a:r>
            <a:r>
              <a:rPr b="0" i="0" lang="en-US" sz="3200" u="none" cap="none" strike="noStrike">
                <a:solidFill>
                  <a:srgbClr val="111111"/>
                </a:solidFill>
                <a:latin typeface="Arial"/>
                <a:ea typeface="Arial"/>
                <a:cs typeface="Arial"/>
                <a:sym typeface="Arial"/>
              </a:rPr>
              <a:t>;</a:t>
            </a:r>
            <a:endParaRPr/>
          </a:p>
          <a:p>
            <a:pPr indent="-339725" lvl="0" marL="339725" marR="0" rtl="0" algn="l">
              <a:lnSpc>
                <a:spcPct val="90000"/>
              </a:lnSpc>
              <a:spcBef>
                <a:spcPts val="800"/>
              </a:spcBef>
              <a:spcAft>
                <a:spcPts val="0"/>
              </a:spcAft>
              <a:buClr>
                <a:srgbClr val="000000"/>
              </a:buClr>
              <a:buSzPts val="3200"/>
              <a:buFont typeface="Arial"/>
              <a:buChar char="•"/>
            </a:pPr>
            <a:r>
              <a:rPr b="0" i="1" lang="en-US" sz="3200" u="sng" cap="none" strike="noStrike">
                <a:solidFill>
                  <a:schemeClr val="hlink"/>
                </a:solidFill>
                <a:latin typeface="Arial"/>
                <a:ea typeface="Arial"/>
                <a:cs typeface="Arial"/>
                <a:sym typeface="Arial"/>
                <a:hlinkClick r:id="rId6"/>
              </a:rPr>
              <a:t>алгоритмический параллелизм</a:t>
            </a:r>
            <a:r>
              <a:rPr b="0" i="0" lang="en-US" sz="3200" u="none" cap="none" strike="noStrike">
                <a:solidFill>
                  <a:srgbClr val="111111"/>
                </a:solidFill>
                <a:latin typeface="Arial"/>
                <a:ea typeface="Arial"/>
                <a:cs typeface="Arial"/>
                <a:sym typeface="Arial"/>
              </a:rPr>
              <a:t>;</a:t>
            </a:r>
            <a:endParaRPr/>
          </a:p>
          <a:p>
            <a:pPr indent="-339725" lvl="0" marL="339725" marR="0" rtl="0" algn="l">
              <a:lnSpc>
                <a:spcPct val="90000"/>
              </a:lnSpc>
              <a:spcBef>
                <a:spcPts val="800"/>
              </a:spcBef>
              <a:spcAft>
                <a:spcPts val="0"/>
              </a:spcAft>
              <a:buClr>
                <a:srgbClr val="000000"/>
              </a:buClr>
              <a:buSzPts val="3200"/>
              <a:buFont typeface="Arial"/>
              <a:buChar char="•"/>
            </a:pPr>
            <a:r>
              <a:rPr b="0" i="1" lang="en-US" sz="3200" u="sng" cap="none" strike="noStrike">
                <a:solidFill>
                  <a:schemeClr val="hlink"/>
                </a:solidFill>
                <a:latin typeface="Arial"/>
                <a:ea typeface="Arial"/>
                <a:cs typeface="Arial"/>
                <a:sym typeface="Arial"/>
                <a:hlinkClick r:id="rId7"/>
              </a:rPr>
              <a:t>конвейерный параллелизм</a:t>
            </a:r>
            <a:r>
              <a:rPr b="0" i="0" lang="en-US" sz="3200" u="none" cap="none" strike="noStrike">
                <a:solidFill>
                  <a:srgbClr val="111111"/>
                </a:solidFill>
                <a:latin typeface="Arial"/>
                <a:ea typeface="Arial"/>
                <a:cs typeface="Arial"/>
                <a:sym typeface="Arial"/>
              </a:rPr>
              <a:t>;</a:t>
            </a:r>
            <a:endParaRPr/>
          </a:p>
          <a:p>
            <a:pPr indent="-339725" lvl="0" marL="339725" marR="0" rtl="0" algn="l">
              <a:lnSpc>
                <a:spcPct val="90000"/>
              </a:lnSpc>
              <a:spcBef>
                <a:spcPts val="800"/>
              </a:spcBef>
              <a:spcAft>
                <a:spcPts val="0"/>
              </a:spcAft>
              <a:buClr>
                <a:srgbClr val="000000"/>
              </a:buClr>
              <a:buSzPts val="3200"/>
              <a:buFont typeface="Arial"/>
              <a:buChar char="•"/>
            </a:pPr>
            <a:r>
              <a:rPr b="0" i="0" lang="en-US" sz="3200" u="none" cap="none" strike="noStrike">
                <a:solidFill>
                  <a:srgbClr val="111111"/>
                </a:solidFill>
                <a:latin typeface="Arial"/>
                <a:ea typeface="Arial"/>
                <a:cs typeface="Arial"/>
                <a:sym typeface="Arial"/>
              </a:rPr>
              <a:t>«</a:t>
            </a:r>
            <a:r>
              <a:rPr b="0" i="1" lang="en-US" sz="3200" u="sng" cap="none" strike="noStrike">
                <a:solidFill>
                  <a:schemeClr val="hlink"/>
                </a:solidFill>
                <a:latin typeface="Arial"/>
                <a:ea typeface="Arial"/>
                <a:cs typeface="Arial"/>
                <a:sym typeface="Arial"/>
                <a:hlinkClick r:id="rId8"/>
              </a:rPr>
              <a:t>беспорядочный» параллелизм</a:t>
            </a:r>
            <a:r>
              <a:rPr b="0" i="0" lang="en-US" sz="3200" u="none" cap="none" strike="noStrike">
                <a:solidFill>
                  <a:srgbClr val="111111"/>
                </a:solidFill>
                <a:latin typeface="Arial"/>
                <a:ea typeface="Arial"/>
                <a:cs typeface="Arial"/>
                <a:sym typeface="Arial"/>
              </a:rPr>
              <a:t>.</a:t>
            </a:r>
            <a:endParaRPr/>
          </a:p>
          <a:p>
            <a:pPr indent="0" lvl="0" marL="0" marR="0" rtl="0" algn="ctr">
              <a:lnSpc>
                <a:spcPct val="100000"/>
              </a:lnSpc>
              <a:spcBef>
                <a:spcPts val="0"/>
              </a:spcBef>
              <a:spcAft>
                <a:spcPts val="0"/>
              </a:spcAft>
              <a:buNone/>
            </a:pPr>
            <a:r>
              <a:t/>
            </a:r>
            <a:endParaRPr b="0" i="0" sz="3200" u="none" cap="none" strike="noStrike">
              <a:solidFill>
                <a:srgbClr val="11111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9" name="Shape 59"/>
        <p:cNvGrpSpPr/>
        <p:nvPr/>
      </p:nvGrpSpPr>
      <p:grpSpPr>
        <a:xfrm>
          <a:off x="0" y="0"/>
          <a:ext cx="0" cy="0"/>
          <a:chOff x="0" y="0"/>
          <a:chExt cx="0" cy="0"/>
        </a:xfrm>
      </p:grpSpPr>
      <p:sp>
        <p:nvSpPr>
          <p:cNvPr id="60" name="Google Shape;60;p9"/>
          <p:cNvSpPr txBox="1"/>
          <p:nvPr>
            <p:ph type="title"/>
          </p:nvPr>
        </p:nvSpPr>
        <p:spPr>
          <a:xfrm>
            <a:off x="250825" y="0"/>
            <a:ext cx="8208962" cy="765175"/>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Параллелизм данных</a:t>
            </a:r>
            <a:endParaRPr/>
          </a:p>
        </p:txBody>
      </p:sp>
      <p:sp>
        <p:nvSpPr>
          <p:cNvPr id="61" name="Google Shape;61;p9"/>
          <p:cNvSpPr txBox="1"/>
          <p:nvPr>
            <p:ph idx="1" type="body"/>
          </p:nvPr>
        </p:nvSpPr>
        <p:spPr>
          <a:xfrm>
            <a:off x="0" y="620712"/>
            <a:ext cx="8569325" cy="4248150"/>
          </a:xfrm>
          <a:prstGeom prst="rect">
            <a:avLst/>
          </a:prstGeom>
          <a:noFill/>
          <a:ln>
            <a:noFill/>
          </a:ln>
        </p:spPr>
        <p:txBody>
          <a:bodyPr anchorCtr="0" anchor="t" bIns="46800" lIns="90000" spcFirstLastPara="1" rIns="90000" wrap="square" tIns="46800">
            <a:noAutofit/>
          </a:bodyPr>
          <a:lstStyle/>
          <a:p>
            <a:pPr indent="-339725" lvl="0" marL="339725" marR="0" rtl="0" algn="l">
              <a:lnSpc>
                <a:spcPct val="80000"/>
              </a:lnSpc>
              <a:spcBef>
                <a:spcPts val="0"/>
              </a:spcBef>
              <a:spcAft>
                <a:spcPts val="0"/>
              </a:spcAft>
              <a:buClr>
                <a:srgbClr val="000000"/>
              </a:buClr>
              <a:buSzPts val="2400"/>
              <a:buFont typeface="Arial"/>
              <a:buChar char="•"/>
            </a:pPr>
            <a:r>
              <a:rPr b="0" i="0" lang="en-US" sz="2400" u="sng">
                <a:solidFill>
                  <a:schemeClr val="hlink"/>
                </a:solidFill>
                <a:latin typeface="Arial"/>
                <a:ea typeface="Arial"/>
                <a:cs typeface="Arial"/>
                <a:sym typeface="Arial"/>
                <a:hlinkClick r:id="rId3"/>
              </a:rPr>
              <a:t>Параллелизмом данных</a:t>
            </a:r>
            <a:r>
              <a:rPr b="0" i="0" lang="en-US" sz="2400" u="none">
                <a:solidFill>
                  <a:srgbClr val="000000"/>
                </a:solidFill>
                <a:latin typeface="Arial"/>
                <a:ea typeface="Arial"/>
                <a:cs typeface="Arial"/>
                <a:sym typeface="Arial"/>
              </a:rPr>
              <a:t> обладают задачи, которые включают в себя неоднократное выполнение одного и того же алгоритма с различными исходными данными. Такие вычисления могут, очевидно, производиться параллельно.</a:t>
            </a:r>
            <a:endParaRPr/>
          </a:p>
          <a:p>
            <a:pPr indent="-339725" lvl="0" marL="339725" marR="0" rtl="0" algn="l">
              <a:lnSpc>
                <a:spcPct val="80000"/>
              </a:lnSpc>
              <a:spcBef>
                <a:spcPts val="60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Если задача обладает </a:t>
            </a:r>
            <a:r>
              <a:rPr b="0" i="0" lang="en-US" sz="2400" u="sng">
                <a:solidFill>
                  <a:schemeClr val="hlink"/>
                </a:solidFill>
                <a:latin typeface="Arial"/>
                <a:ea typeface="Arial"/>
                <a:cs typeface="Arial"/>
                <a:sym typeface="Arial"/>
                <a:hlinkClick r:id="rId4"/>
              </a:rPr>
              <a:t>параллелизмом данных</a:t>
            </a:r>
            <a:r>
              <a:rPr b="0" i="0" lang="en-US" sz="2400" u="none">
                <a:solidFill>
                  <a:srgbClr val="000000"/>
                </a:solidFill>
                <a:latin typeface="Arial"/>
                <a:ea typeface="Arial"/>
                <a:cs typeface="Arial"/>
                <a:sym typeface="Arial"/>
              </a:rPr>
              <a:t>, то соответствующую параллельную программу (</a:t>
            </a:r>
            <a:r>
              <a:rPr b="0" i="0" lang="en-US" sz="2400" u="sng">
                <a:solidFill>
                  <a:schemeClr val="hlink"/>
                </a:solidFill>
                <a:latin typeface="Arial"/>
                <a:ea typeface="Arial"/>
                <a:cs typeface="Arial"/>
                <a:sym typeface="Arial"/>
                <a:hlinkClick r:id="rId5"/>
              </a:rPr>
              <a:t>SPMD-программу</a:t>
            </a:r>
            <a:r>
              <a:rPr b="0" i="0" lang="en-US" sz="2400" u="none">
                <a:solidFill>
                  <a:srgbClr val="000000"/>
                </a:solidFill>
                <a:latin typeface="Arial"/>
                <a:ea typeface="Arial"/>
                <a:cs typeface="Arial"/>
                <a:sym typeface="Arial"/>
              </a:rPr>
              <a:t>) целесообразно организовать в виде совокупности одинаковых программ, каждая из которых выполняется на своем </a:t>
            </a:r>
            <a:r>
              <a:rPr b="0" i="0" lang="en-US" sz="2400" u="sng">
                <a:solidFill>
                  <a:schemeClr val="hlink"/>
                </a:solidFill>
                <a:latin typeface="Arial"/>
                <a:ea typeface="Arial"/>
                <a:cs typeface="Arial"/>
                <a:sym typeface="Arial"/>
                <a:hlinkClick r:id="rId6"/>
              </a:rPr>
              <a:t>подчиненном процессоре</a:t>
            </a:r>
            <a:r>
              <a:rPr b="0" i="0" lang="en-US" sz="2400" u="none">
                <a:solidFill>
                  <a:srgbClr val="000000"/>
                </a:solidFill>
                <a:latin typeface="Arial"/>
                <a:ea typeface="Arial"/>
                <a:cs typeface="Arial"/>
                <a:sym typeface="Arial"/>
              </a:rPr>
              <a:t>, и из основной программы, которая выполняется на мастер-процессоре . Такая программа является, как правило, крупнозернистой.</a:t>
            </a:r>
            <a:endParaRPr/>
          </a:p>
        </p:txBody>
      </p:sp>
      <p:pic>
        <p:nvPicPr>
          <p:cNvPr id="62" name="Google Shape;62;p9"/>
          <p:cNvPicPr preferRelativeResize="0"/>
          <p:nvPr/>
        </p:nvPicPr>
        <p:blipFill rotWithShape="1">
          <a:blip r:embed="rId7">
            <a:alphaModFix/>
          </a:blip>
          <a:srcRect b="0" l="0" r="0" t="0"/>
          <a:stretch/>
        </p:blipFill>
        <p:spPr>
          <a:xfrm>
            <a:off x="3059112" y="4292600"/>
            <a:ext cx="5400675" cy="2333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7" name="Shape 67"/>
        <p:cNvGrpSpPr/>
        <p:nvPr/>
      </p:nvGrpSpPr>
      <p:grpSpPr>
        <a:xfrm>
          <a:off x="0" y="0"/>
          <a:ext cx="0" cy="0"/>
          <a:chOff x="0" y="0"/>
          <a:chExt cx="0" cy="0"/>
        </a:xfrm>
      </p:grpSpPr>
      <p:sp>
        <p:nvSpPr>
          <p:cNvPr id="68" name="Google Shape;68;p10"/>
          <p:cNvSpPr txBox="1"/>
          <p:nvPr>
            <p:ph type="title"/>
          </p:nvPr>
        </p:nvSpPr>
        <p:spPr>
          <a:xfrm>
            <a:off x="457200" y="274637"/>
            <a:ext cx="8229600" cy="490537"/>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Arial"/>
                <a:ea typeface="Arial"/>
                <a:cs typeface="Arial"/>
                <a:sym typeface="Arial"/>
              </a:rPr>
              <a:t>Функциональный параллелизм</a:t>
            </a:r>
            <a:r>
              <a:rPr b="0" i="0" lang="en-US" sz="4000" u="none" cap="none" strike="noStrike">
                <a:solidFill>
                  <a:srgbClr val="000000"/>
                </a:solidFill>
                <a:latin typeface="Arial"/>
                <a:ea typeface="Arial"/>
                <a:cs typeface="Arial"/>
                <a:sym typeface="Arial"/>
              </a:rPr>
              <a:t> </a:t>
            </a:r>
            <a:endParaRPr/>
          </a:p>
        </p:txBody>
      </p:sp>
      <p:sp>
        <p:nvSpPr>
          <p:cNvPr id="69" name="Google Shape;69;p10"/>
          <p:cNvSpPr txBox="1"/>
          <p:nvPr>
            <p:ph idx="1" type="body"/>
          </p:nvPr>
        </p:nvSpPr>
        <p:spPr>
          <a:xfrm>
            <a:off x="144462" y="819150"/>
            <a:ext cx="8893175" cy="5876925"/>
          </a:xfrm>
          <a:prstGeom prst="rect">
            <a:avLst/>
          </a:prstGeom>
          <a:noFill/>
          <a:ln>
            <a:noFill/>
          </a:ln>
        </p:spPr>
        <p:txBody>
          <a:bodyPr anchorCtr="0" anchor="t" bIns="46800" lIns="90000" spcFirstLastPara="1" rIns="90000" wrap="square" tIns="46800">
            <a:noAutofit/>
          </a:bodyPr>
          <a:lstStyle/>
          <a:p>
            <a:pPr indent="-339725" lvl="0" marL="339725" marR="0" rtl="0" algn="l">
              <a:lnSpc>
                <a:spcPct val="80000"/>
              </a:lnSpc>
              <a:spcBef>
                <a:spcPts val="0"/>
              </a:spcBef>
              <a:spcAft>
                <a:spcPts val="0"/>
              </a:spcAft>
              <a:buClr>
                <a:srgbClr val="000000"/>
              </a:buClr>
              <a:buSzPts val="2000"/>
              <a:buFont typeface="Arial"/>
              <a:buChar char="•"/>
            </a:pPr>
            <a:r>
              <a:rPr b="0" i="0" lang="en-US" sz="2000" u="sng">
                <a:solidFill>
                  <a:schemeClr val="hlink"/>
                </a:solidFill>
                <a:latin typeface="Arial"/>
                <a:ea typeface="Arial"/>
                <a:cs typeface="Arial"/>
                <a:sym typeface="Arial"/>
                <a:hlinkClick r:id="rId3"/>
              </a:rPr>
              <a:t>Функциональный параллелизм</a:t>
            </a:r>
            <a:r>
              <a:rPr b="0" i="0" lang="en-US" sz="2000" u="none">
                <a:solidFill>
                  <a:srgbClr val="000000"/>
                </a:solidFill>
                <a:latin typeface="Arial"/>
                <a:ea typeface="Arial"/>
                <a:cs typeface="Arial"/>
                <a:sym typeface="Arial"/>
              </a:rPr>
              <a:t> – это параллелизм групп операций, объединенных по функциональному признаку. </a:t>
            </a:r>
            <a:r>
              <a:rPr b="0" i="0" lang="en-US" sz="2000" u="sng">
                <a:solidFill>
                  <a:schemeClr val="hlink"/>
                </a:solidFill>
                <a:latin typeface="Arial"/>
                <a:ea typeface="Arial"/>
                <a:cs typeface="Arial"/>
                <a:sym typeface="Arial"/>
                <a:hlinkClick r:id="rId4"/>
              </a:rPr>
              <a:t>Распараллеливание</a:t>
            </a:r>
            <a:r>
              <a:rPr b="0" i="0" lang="en-US" sz="2000" u="none">
                <a:solidFill>
                  <a:srgbClr val="000000"/>
                </a:solidFill>
                <a:latin typeface="Arial"/>
                <a:ea typeface="Arial"/>
                <a:cs typeface="Arial"/>
                <a:sym typeface="Arial"/>
              </a:rPr>
              <a:t> на основе функционального параллелизма называется </a:t>
            </a:r>
            <a:r>
              <a:rPr b="0" i="1" lang="en-US" sz="2000" u="sng">
                <a:solidFill>
                  <a:schemeClr val="hlink"/>
                </a:solidFill>
                <a:latin typeface="Arial"/>
                <a:ea typeface="Arial"/>
                <a:cs typeface="Arial"/>
                <a:sym typeface="Arial"/>
                <a:hlinkClick r:id="rId5"/>
              </a:rPr>
              <a:t>функциональной декомпозицией</a:t>
            </a:r>
            <a:r>
              <a:rPr b="0" i="0" lang="en-US" sz="2000" u="none">
                <a:solidFill>
                  <a:srgbClr val="000000"/>
                </a:solidFill>
                <a:latin typeface="Arial"/>
                <a:ea typeface="Arial"/>
                <a:cs typeface="Arial"/>
                <a:sym typeface="Arial"/>
              </a:rPr>
              <a:t>. Тривиальным примером функциональной декомпозиции является декомпозиция задачи на три следующих подзадачи: ввод исходных данных, обработка, вывод результатов, визуализация результатов. Параллелизм при этом достигается параллельным выполнением трех указанных подзадач и созданием «конвейера» (последовательного или последовательно параллельного) между ними. Заметим, что каждая из указанных подзадач может обладать </a:t>
            </a:r>
            <a:r>
              <a:rPr b="0" i="0" lang="en-US" sz="2000" u="sng">
                <a:solidFill>
                  <a:schemeClr val="hlink"/>
                </a:solidFill>
                <a:latin typeface="Arial"/>
                <a:ea typeface="Arial"/>
                <a:cs typeface="Arial"/>
                <a:sym typeface="Arial"/>
                <a:hlinkClick r:id="rId6"/>
              </a:rPr>
              <a:t>параллелизмом данных</a:t>
            </a:r>
            <a:r>
              <a:rPr b="0" i="0" lang="en-US" sz="2000" u="none">
                <a:solidFill>
                  <a:srgbClr val="000000"/>
                </a:solidFill>
                <a:latin typeface="Arial"/>
                <a:ea typeface="Arial"/>
                <a:cs typeface="Arial"/>
                <a:sym typeface="Arial"/>
              </a:rPr>
              <a:t>. Приведем еще один (менее очевидный) пример функциональной декомпозиции. Задачу математического моделирования самолета можно разбить на подзадачи моделирования атмосферы, фюзеляжа самолета, его левого крыла, правого крыла и т.д.</a:t>
            </a:r>
            <a:endParaRPr/>
          </a:p>
          <a:p>
            <a:pPr indent="-339725" lvl="0" marL="339725" marR="0" rtl="0" algn="l">
              <a:lnSpc>
                <a:spcPct val="80000"/>
              </a:lnSpc>
              <a:spcBef>
                <a:spcPts val="5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Важно следующее обстоятельство. При</a:t>
            </a:r>
            <a:r>
              <a:rPr b="0" i="0" lang="en-US" sz="2000" u="none">
                <a:solidFill>
                  <a:srgbClr val="111111"/>
                </a:solidFill>
                <a:latin typeface="Arial"/>
                <a:ea typeface="Arial"/>
                <a:cs typeface="Arial"/>
                <a:sym typeface="Arial"/>
              </a:rPr>
              <a:t> </a:t>
            </a:r>
            <a:r>
              <a:rPr b="0" i="0" lang="en-US" sz="2000" u="sng">
                <a:solidFill>
                  <a:schemeClr val="hlink"/>
                </a:solidFill>
                <a:latin typeface="Arial"/>
                <a:ea typeface="Arial"/>
                <a:cs typeface="Arial"/>
                <a:sym typeface="Arial"/>
                <a:hlinkClick r:id="rId7"/>
              </a:rPr>
              <a:t>функциональной декомпозиции</a:t>
            </a:r>
            <a:r>
              <a:rPr b="0" i="0" lang="en-US" sz="2000" u="none">
                <a:solidFill>
                  <a:srgbClr val="000000"/>
                </a:solidFill>
                <a:latin typeface="Arial"/>
                <a:ea typeface="Arial"/>
                <a:cs typeface="Arial"/>
                <a:sym typeface="Arial"/>
              </a:rPr>
              <a:t> задачи число используемых </a:t>
            </a:r>
            <a:r>
              <a:rPr b="0" i="0" lang="en-US" sz="2000" u="sng">
                <a:solidFill>
                  <a:schemeClr val="hlink"/>
                </a:solidFill>
                <a:latin typeface="Arial"/>
                <a:ea typeface="Arial"/>
                <a:cs typeface="Arial"/>
                <a:sym typeface="Arial"/>
                <a:hlinkClick r:id="rId8"/>
              </a:rPr>
              <a:t>процессоров</a:t>
            </a:r>
            <a:r>
              <a:rPr b="0" i="0" lang="en-US" sz="2000" u="none">
                <a:solidFill>
                  <a:srgbClr val="000000"/>
                </a:solidFill>
                <a:latin typeface="Arial"/>
                <a:ea typeface="Arial"/>
                <a:cs typeface="Arial"/>
                <a:sym typeface="Arial"/>
              </a:rPr>
              <a:t> определяется числом подзадач. Увеличить число процессоров с целью увеличения скорости решения задачи при таком подходе затруднительно. Фактически, программа, использующая </a:t>
            </a:r>
            <a:r>
              <a:rPr b="0" i="0" lang="en-US" sz="2000" u="sng">
                <a:solidFill>
                  <a:schemeClr val="hlink"/>
                </a:solidFill>
                <a:latin typeface="Arial"/>
                <a:ea typeface="Arial"/>
                <a:cs typeface="Arial"/>
                <a:sym typeface="Arial"/>
                <a:hlinkClick r:id="rId9"/>
              </a:rPr>
              <a:t>функциональный параллелизм</a:t>
            </a:r>
            <a:r>
              <a:rPr b="0" i="0" lang="en-US" sz="2000" u="none">
                <a:solidFill>
                  <a:srgbClr val="000000"/>
                </a:solidFill>
                <a:latin typeface="Arial"/>
                <a:ea typeface="Arial"/>
                <a:cs typeface="Arial"/>
                <a:sym typeface="Arial"/>
              </a:rPr>
              <a:t>, не является масштабируемой.</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4" name="Shape 74"/>
        <p:cNvGrpSpPr/>
        <p:nvPr/>
      </p:nvGrpSpPr>
      <p:grpSpPr>
        <a:xfrm>
          <a:off x="0" y="0"/>
          <a:ext cx="0" cy="0"/>
          <a:chOff x="0" y="0"/>
          <a:chExt cx="0" cy="0"/>
        </a:xfrm>
      </p:grpSpPr>
      <p:sp>
        <p:nvSpPr>
          <p:cNvPr id="75" name="Google Shape;75;p11"/>
          <p:cNvSpPr txBox="1"/>
          <p:nvPr>
            <p:ph type="title"/>
          </p:nvPr>
        </p:nvSpPr>
        <p:spPr>
          <a:xfrm>
            <a:off x="457200" y="274637"/>
            <a:ext cx="8229600" cy="490537"/>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Arial"/>
                <a:ea typeface="Arial"/>
                <a:cs typeface="Arial"/>
                <a:sym typeface="Arial"/>
              </a:rPr>
              <a:t>Геометрический параллелизм</a:t>
            </a:r>
            <a:r>
              <a:rPr b="0" i="0" lang="en-US" sz="4000" u="none" cap="none" strike="noStrike">
                <a:solidFill>
                  <a:srgbClr val="000000"/>
                </a:solidFill>
                <a:latin typeface="Arial"/>
                <a:ea typeface="Arial"/>
                <a:cs typeface="Arial"/>
                <a:sym typeface="Arial"/>
              </a:rPr>
              <a:t> </a:t>
            </a:r>
            <a:endParaRPr/>
          </a:p>
        </p:txBody>
      </p:sp>
      <p:sp>
        <p:nvSpPr>
          <p:cNvPr id="76" name="Google Shape;76;p11"/>
          <p:cNvSpPr txBox="1"/>
          <p:nvPr>
            <p:ph idx="1" type="body"/>
          </p:nvPr>
        </p:nvSpPr>
        <p:spPr>
          <a:xfrm>
            <a:off x="0" y="908050"/>
            <a:ext cx="9144000" cy="4525962"/>
          </a:xfrm>
          <a:prstGeom prst="rect">
            <a:avLst/>
          </a:prstGeom>
          <a:noFill/>
          <a:ln>
            <a:noFill/>
          </a:ln>
        </p:spPr>
        <p:txBody>
          <a:bodyPr anchorCtr="0" anchor="t" bIns="46800" lIns="90000" spcFirstLastPara="1" rIns="90000" wrap="square" tIns="46800">
            <a:noAutofit/>
          </a:bodyPr>
          <a:lstStyle/>
          <a:p>
            <a:pPr indent="-339725" lvl="0" marL="339725" marR="0" rtl="0" algn="l">
              <a:lnSpc>
                <a:spcPct val="80000"/>
              </a:lnSpc>
              <a:spcBef>
                <a:spcPts val="0"/>
              </a:spcBef>
              <a:spcAft>
                <a:spcPts val="0"/>
              </a:spcAft>
              <a:buClr>
                <a:srgbClr val="000000"/>
              </a:buClr>
              <a:buSzPts val="2000"/>
              <a:buFont typeface="Arial"/>
              <a:buChar char="•"/>
            </a:pPr>
            <a:r>
              <a:rPr b="0" i="0" lang="en-US" sz="2000" u="sng">
                <a:solidFill>
                  <a:schemeClr val="hlink"/>
                </a:solidFill>
                <a:latin typeface="Arial"/>
                <a:ea typeface="Arial"/>
                <a:cs typeface="Arial"/>
                <a:sym typeface="Arial"/>
                <a:hlinkClick r:id="rId3"/>
              </a:rPr>
              <a:t>Геометрическим параллелизмом</a:t>
            </a:r>
            <a:r>
              <a:rPr b="0" i="0" lang="en-US" sz="2000" u="none">
                <a:solidFill>
                  <a:srgbClr val="000000"/>
                </a:solidFill>
                <a:latin typeface="Arial"/>
                <a:ea typeface="Arial"/>
                <a:cs typeface="Arial"/>
                <a:sym typeface="Arial"/>
              </a:rPr>
              <a:t> обладают, например, многие физические задачи, которые описываются дифференциальными уравнениями в частных производных (задачи механики сплошной среды, теории поля и т.п.). Такие задачи обычно решаются конечно-разностными методами или </a:t>
            </a:r>
            <a:r>
              <a:rPr b="0" i="0" lang="en-US" sz="2000" u="sng">
                <a:solidFill>
                  <a:schemeClr val="hlink"/>
                </a:solidFill>
                <a:latin typeface="Arial"/>
                <a:ea typeface="Arial"/>
                <a:cs typeface="Arial"/>
                <a:sym typeface="Arial"/>
                <a:hlinkClick r:id="rId4"/>
              </a:rPr>
              <a:t>методами конечных элементов</a:t>
            </a:r>
            <a:r>
              <a:rPr b="0" i="0" lang="en-US" sz="2000" u="none">
                <a:solidFill>
                  <a:srgbClr val="000000"/>
                </a:solidFill>
                <a:latin typeface="Arial"/>
                <a:ea typeface="Arial"/>
                <a:cs typeface="Arial"/>
                <a:sym typeface="Arial"/>
              </a:rPr>
              <a:t>. Дискретные аналоги этих задач имеют локально-ограниченные взаимодействия между узлами </a:t>
            </a:r>
            <a:r>
              <a:rPr b="0" i="0" lang="en-US" sz="2000" u="sng">
                <a:solidFill>
                  <a:schemeClr val="hlink"/>
                </a:solidFill>
                <a:latin typeface="Arial"/>
                <a:ea typeface="Arial"/>
                <a:cs typeface="Arial"/>
                <a:sym typeface="Arial"/>
                <a:hlinkClick r:id="rId5"/>
              </a:rPr>
              <a:t>сетки</a:t>
            </a:r>
            <a:r>
              <a:rPr b="0" i="0" lang="en-US" sz="2000" u="none">
                <a:solidFill>
                  <a:srgbClr val="000000"/>
                </a:solidFill>
                <a:latin typeface="Arial"/>
                <a:ea typeface="Arial"/>
                <a:cs typeface="Arial"/>
                <a:sym typeface="Arial"/>
              </a:rPr>
              <a:t>, покрывающей область решения, что позволяет разбить область решения задачи на подобласти и вычисления в каждой из подобластей поручить отдельному </a:t>
            </a:r>
            <a:r>
              <a:rPr b="0" i="0" lang="en-US" sz="2000" u="sng">
                <a:solidFill>
                  <a:schemeClr val="hlink"/>
                </a:solidFill>
                <a:latin typeface="Arial"/>
                <a:ea typeface="Arial"/>
                <a:cs typeface="Arial"/>
                <a:sym typeface="Arial"/>
                <a:hlinkClick r:id="rId6"/>
              </a:rPr>
              <a:t>процессору.</a:t>
            </a:r>
            <a:endParaRPr/>
          </a:p>
          <a:p>
            <a:pPr indent="-339725" lvl="0" marL="339725" marR="0" rtl="0" algn="l">
              <a:lnSpc>
                <a:spcPct val="80000"/>
              </a:lnSpc>
              <a:spcBef>
                <a:spcPts val="500"/>
              </a:spcBef>
              <a:spcAft>
                <a:spcPts val="0"/>
              </a:spcAft>
              <a:buClr>
                <a:srgbClr val="000000"/>
              </a:buClr>
              <a:buSzPts val="2000"/>
              <a:buFont typeface="Arial"/>
              <a:buChar char="•"/>
            </a:pPr>
            <a:r>
              <a:rPr b="0" i="0" lang="en-US" sz="2000" u="sng">
                <a:solidFill>
                  <a:schemeClr val="hlink"/>
                </a:solidFill>
                <a:latin typeface="Arial"/>
                <a:ea typeface="Arial"/>
                <a:cs typeface="Arial"/>
                <a:sym typeface="Arial"/>
                <a:hlinkClick r:id="rId7"/>
              </a:rPr>
              <a:t>Распараллеливание</a:t>
            </a:r>
            <a:r>
              <a:rPr b="0" i="0" lang="en-US" sz="2000" u="none">
                <a:solidFill>
                  <a:srgbClr val="000000"/>
                </a:solidFill>
                <a:latin typeface="Arial"/>
                <a:ea typeface="Arial"/>
                <a:cs typeface="Arial"/>
                <a:sym typeface="Arial"/>
              </a:rPr>
              <a:t> на основе </a:t>
            </a:r>
            <a:r>
              <a:rPr b="0" i="0" lang="en-US" sz="2000" u="sng">
                <a:solidFill>
                  <a:schemeClr val="hlink"/>
                </a:solidFill>
                <a:latin typeface="Arial"/>
                <a:ea typeface="Arial"/>
                <a:cs typeface="Arial"/>
                <a:sym typeface="Arial"/>
                <a:hlinkClick r:id="rId8"/>
              </a:rPr>
              <a:t>геометрического параллелизма</a:t>
            </a:r>
            <a:r>
              <a:rPr b="0" i="0" lang="en-US" sz="2000" u="none">
                <a:solidFill>
                  <a:srgbClr val="000000"/>
                </a:solidFill>
                <a:latin typeface="Arial"/>
                <a:ea typeface="Arial"/>
                <a:cs typeface="Arial"/>
                <a:sym typeface="Arial"/>
              </a:rPr>
              <a:t> называется </a:t>
            </a:r>
            <a:r>
              <a:rPr b="0" i="1" lang="en-US" sz="2000" u="sng">
                <a:solidFill>
                  <a:schemeClr val="hlink"/>
                </a:solidFill>
                <a:latin typeface="Arial"/>
                <a:ea typeface="Arial"/>
                <a:cs typeface="Arial"/>
                <a:sym typeface="Arial"/>
                <a:hlinkClick r:id="rId9"/>
              </a:rPr>
              <a:t>декомпозиция области решения</a:t>
            </a:r>
            <a:r>
              <a:rPr b="0" i="0" lang="en-US" sz="2000" u="none">
                <a:solidFill>
                  <a:srgbClr val="000000"/>
                </a:solidFill>
                <a:latin typeface="Arial"/>
                <a:ea typeface="Arial"/>
                <a:cs typeface="Arial"/>
                <a:sym typeface="Arial"/>
              </a:rPr>
              <a:t>. Декомпозиция области решения – один из основных способов получения </a:t>
            </a:r>
            <a:r>
              <a:rPr b="0" i="0" lang="en-US" sz="2000" u="sng">
                <a:solidFill>
                  <a:schemeClr val="hlink"/>
                </a:solidFill>
                <a:latin typeface="Arial"/>
                <a:ea typeface="Arial"/>
                <a:cs typeface="Arial"/>
                <a:sym typeface="Arial"/>
                <a:hlinkClick r:id="rId10"/>
              </a:rPr>
              <a:t>крупнозернистых алгоритмов</a:t>
            </a:r>
            <a:r>
              <a:rPr b="0" i="0" lang="en-US" sz="2000" u="none">
                <a:solidFill>
                  <a:srgbClr val="000000"/>
                </a:solidFill>
                <a:latin typeface="Arial"/>
                <a:ea typeface="Arial"/>
                <a:cs typeface="Arial"/>
                <a:sym typeface="Arial"/>
              </a:rPr>
              <a:t> и программ.</a:t>
            </a:r>
            <a:endParaRPr/>
          </a:p>
        </p:txBody>
      </p:sp>
      <p:pic>
        <p:nvPicPr>
          <p:cNvPr id="77" name="Google Shape;77;p11"/>
          <p:cNvPicPr preferRelativeResize="0"/>
          <p:nvPr/>
        </p:nvPicPr>
        <p:blipFill rotWithShape="1">
          <a:blip r:embed="rId11">
            <a:alphaModFix/>
          </a:blip>
          <a:srcRect b="0" l="0" r="0" t="0"/>
          <a:stretch/>
        </p:blipFill>
        <p:spPr>
          <a:xfrm>
            <a:off x="2411412" y="4221162"/>
            <a:ext cx="3816350" cy="2540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2" name="Shape 82"/>
        <p:cNvGrpSpPr/>
        <p:nvPr/>
      </p:nvGrpSpPr>
      <p:grpSpPr>
        <a:xfrm>
          <a:off x="0" y="0"/>
          <a:ext cx="0" cy="0"/>
          <a:chOff x="0" y="0"/>
          <a:chExt cx="0" cy="0"/>
        </a:xfrm>
      </p:grpSpPr>
      <p:sp>
        <p:nvSpPr>
          <p:cNvPr id="83" name="Google Shape;83;p12"/>
          <p:cNvSpPr txBox="1"/>
          <p:nvPr>
            <p:ph type="title"/>
          </p:nvPr>
        </p:nvSpPr>
        <p:spPr>
          <a:xfrm>
            <a:off x="457200" y="274637"/>
            <a:ext cx="8291512" cy="561975"/>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Arial"/>
                <a:ea typeface="Arial"/>
                <a:cs typeface="Arial"/>
                <a:sym typeface="Arial"/>
              </a:rPr>
              <a:t>Алгоритмическим параллелизм</a:t>
            </a:r>
            <a:r>
              <a:rPr b="0" i="0" lang="en-US" sz="4000" u="none" cap="none" strike="noStrike">
                <a:solidFill>
                  <a:srgbClr val="000000"/>
                </a:solidFill>
                <a:latin typeface="Arial"/>
                <a:ea typeface="Arial"/>
                <a:cs typeface="Arial"/>
                <a:sym typeface="Arial"/>
              </a:rPr>
              <a:t> </a:t>
            </a:r>
            <a:endParaRPr/>
          </a:p>
        </p:txBody>
      </p:sp>
      <p:sp>
        <p:nvSpPr>
          <p:cNvPr id="84" name="Google Shape;84;p12"/>
          <p:cNvSpPr txBox="1"/>
          <p:nvPr>
            <p:ph idx="1" type="body"/>
          </p:nvPr>
        </p:nvSpPr>
        <p:spPr>
          <a:xfrm>
            <a:off x="0" y="765175"/>
            <a:ext cx="8964612" cy="5832475"/>
          </a:xfrm>
          <a:prstGeom prst="rect">
            <a:avLst/>
          </a:prstGeom>
          <a:noFill/>
          <a:ln>
            <a:noFill/>
          </a:ln>
        </p:spPr>
        <p:txBody>
          <a:bodyPr anchorCtr="0" anchor="t" bIns="46800" lIns="90000" spcFirstLastPara="1" rIns="90000" wrap="square" tIns="46800">
            <a:noAutofit/>
          </a:bodyPr>
          <a:lstStyle/>
          <a:p>
            <a:pPr indent="-339725" lvl="0" marL="339725" marR="0" rtl="0" algn="l">
              <a:lnSpc>
                <a:spcPct val="80000"/>
              </a:lnSpc>
              <a:spcBef>
                <a:spcPts val="0"/>
              </a:spcBef>
              <a:spcAft>
                <a:spcPts val="0"/>
              </a:spcAft>
              <a:buClr>
                <a:srgbClr val="000000"/>
              </a:buClr>
              <a:buSzPts val="2400"/>
              <a:buFont typeface="Arial"/>
              <a:buChar char="•"/>
            </a:pPr>
            <a:r>
              <a:rPr b="0" i="0" lang="en-US" sz="2400" u="sng">
                <a:solidFill>
                  <a:schemeClr val="hlink"/>
                </a:solidFill>
                <a:latin typeface="Arial"/>
                <a:ea typeface="Arial"/>
                <a:cs typeface="Arial"/>
                <a:sym typeface="Arial"/>
                <a:hlinkClick r:id="rId3"/>
              </a:rPr>
              <a:t>Алгоритмическим параллелизмом</a:t>
            </a:r>
            <a:r>
              <a:rPr b="0" i="0" lang="en-US" sz="2400" u="none">
                <a:solidFill>
                  <a:srgbClr val="000000"/>
                </a:solidFill>
                <a:latin typeface="Arial"/>
                <a:ea typeface="Arial"/>
                <a:cs typeface="Arial"/>
                <a:sym typeface="Arial"/>
              </a:rPr>
              <a:t> называется параллелизм, который выявляется путем выделения в данном алгоритме тех фрагментов, которые могут выполняться параллельно. Алгоритмический параллелизм редко порождает крупнозернистые параллельные алгоритмы и программы.</a:t>
            </a:r>
            <a:endParaRPr/>
          </a:p>
          <a:p>
            <a:pPr indent="-339725" lvl="0" marL="339725" marR="0" rtl="0" algn="l">
              <a:lnSpc>
                <a:spcPct val="80000"/>
              </a:lnSpc>
              <a:spcBef>
                <a:spcPts val="60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Синтез параллельных алгоритмов (</a:t>
            </a:r>
            <a:r>
              <a:rPr b="0" i="0" lang="en-US" sz="2400" u="sng">
                <a:solidFill>
                  <a:schemeClr val="hlink"/>
                </a:solidFill>
                <a:latin typeface="Arial"/>
                <a:ea typeface="Arial"/>
                <a:cs typeface="Arial"/>
                <a:sym typeface="Arial"/>
                <a:hlinkClick r:id="rId4"/>
              </a:rPr>
              <a:t>распараллеливание</a:t>
            </a:r>
            <a:r>
              <a:rPr b="0" i="0" lang="en-US" sz="2400" u="none">
                <a:solidFill>
                  <a:srgbClr val="000000"/>
                </a:solidFill>
                <a:latin typeface="Arial"/>
                <a:ea typeface="Arial"/>
                <a:cs typeface="Arial"/>
                <a:sym typeface="Arial"/>
              </a:rPr>
              <a:t>) на основе </a:t>
            </a:r>
            <a:r>
              <a:rPr b="0" i="0" lang="en-US" sz="2400" u="sng">
                <a:solidFill>
                  <a:schemeClr val="hlink"/>
                </a:solidFill>
                <a:latin typeface="Arial"/>
                <a:ea typeface="Arial"/>
                <a:cs typeface="Arial"/>
                <a:sym typeface="Arial"/>
                <a:hlinkClick r:id="rId5"/>
              </a:rPr>
              <a:t>алгоритмического параллелизма</a:t>
            </a:r>
            <a:r>
              <a:rPr b="0" i="0" lang="en-US" sz="2400" u="none">
                <a:solidFill>
                  <a:srgbClr val="000000"/>
                </a:solidFill>
                <a:latin typeface="Arial"/>
                <a:ea typeface="Arial"/>
                <a:cs typeface="Arial"/>
                <a:sym typeface="Arial"/>
              </a:rPr>
              <a:t> называется </a:t>
            </a:r>
            <a:r>
              <a:rPr b="0" i="1" lang="en-US" sz="2400" u="sng">
                <a:solidFill>
                  <a:schemeClr val="hlink"/>
                </a:solidFill>
                <a:latin typeface="Arial"/>
                <a:ea typeface="Arial"/>
                <a:cs typeface="Arial"/>
                <a:sym typeface="Arial"/>
                <a:hlinkClick r:id="rId6"/>
              </a:rPr>
              <a:t>алгоритмической декомпозицией</a:t>
            </a:r>
            <a:r>
              <a:rPr b="0" i="0" lang="en-US" sz="2400" u="none">
                <a:solidFill>
                  <a:srgbClr val="000000"/>
                </a:solidFill>
                <a:latin typeface="Arial"/>
                <a:ea typeface="Arial"/>
                <a:cs typeface="Arial"/>
                <a:sym typeface="Arial"/>
              </a:rPr>
              <a:t>. При использовании алгоритмической декомпозиции следует стремиться к разбиению задачи на крупные и редко взаимодействующие ветви. Должно быть обеспечено, по возможности, однородное распределение массивов по ветвям параллельного алгоритма.</a:t>
            </a:r>
            <a:endParaRPr/>
          </a:p>
          <a:p>
            <a:pPr indent="-339725" lvl="0" marL="339725" marR="0" rtl="0" algn="l">
              <a:lnSpc>
                <a:spcPct val="80000"/>
              </a:lnSpc>
              <a:spcBef>
                <a:spcPts val="60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Отличие </a:t>
            </a:r>
            <a:r>
              <a:rPr b="0" i="0" lang="en-US" sz="2400" u="sng">
                <a:solidFill>
                  <a:schemeClr val="hlink"/>
                </a:solidFill>
                <a:latin typeface="Arial"/>
                <a:ea typeface="Arial"/>
                <a:cs typeface="Arial"/>
                <a:sym typeface="Arial"/>
                <a:hlinkClick r:id="rId7"/>
              </a:rPr>
              <a:t>алгоритмического параллелизма</a:t>
            </a:r>
            <a:r>
              <a:rPr b="0" i="0" lang="en-US" sz="2400" u="none">
                <a:solidFill>
                  <a:srgbClr val="000000"/>
                </a:solidFill>
                <a:latin typeface="Arial"/>
                <a:ea typeface="Arial"/>
                <a:cs typeface="Arial"/>
                <a:sym typeface="Arial"/>
              </a:rPr>
              <a:t> от функционального состоит в том, что второй предполагает объединение только функционально близких операторов алгоритма, в то время как первый функциональную близость операторов не учитывает.</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