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1106487" y="812800"/>
            <a:ext cx="5341937" cy="400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3" type="hdr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0" type="dt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4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" name="Google Shape;29;p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1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1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1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1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" name="Google Shape;35;p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" name="Google Shape;42;p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7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9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755650" y="5078412"/>
            <a:ext cx="6045200" cy="480853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03237" y="1768475"/>
            <a:ext cx="9067800" cy="498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03237" y="1768475"/>
            <a:ext cx="9067800" cy="498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/>
        </p:nvSpPr>
        <p:spPr>
          <a:xfrm>
            <a:off x="503237" y="301625"/>
            <a:ext cx="9070975" cy="6456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0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 &amp; JSON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503237" y="301625"/>
            <a:ext cx="90709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Ограничения (restriction)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287337" y="1368425"/>
            <a:ext cx="9647237" cy="597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2262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можно включить ряд ограничений на значения типа:  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minInclusive – определяет минимальное число, которое может быть значением этого типа;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maxInclusive – максимальное значение типа;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length – длина значения; 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– определяет шаблон значения;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enumeration – служит для создания перечисления.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503237" y="144462"/>
            <a:ext cx="9070975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Парсеры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77800" y="1027112"/>
            <a:ext cx="9647237" cy="694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 (Document Object Model – объектная модель документов) – платформенно-независимый программный интерфейс, позволяющий программам и скриптам управлять содержимым документов HTML и XML, а также изменять их структуру и оформление. Модель DOM не накладывает ограничений на структуру документа.</a:t>
            </a:r>
            <a:endParaRPr/>
          </a:p>
          <a:p>
            <a:pPr indent="-322262" lvl="1" marL="8620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JAXB</a:t>
            </a:r>
            <a:endParaRPr/>
          </a:p>
          <a:p>
            <a:pPr indent="-322262" lvl="1" marL="86201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Xpath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SAX (Simple API for XML) базируется на модели последовательной одноразовой обработки и не создает внутренних деревьев. При прохождении по XML вызывает соответствующие методы у классов, реализующих интерфейсы, предоставляемые SAX-парсером.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StAX (Streaming API for XML) не создает дерево объектов в памяти, но, в отличие от SAX-парсера, за переход от одной вершины XML к другой отвечает приложение, которое запускает разбор документа. 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144462" y="1298575"/>
            <a:ext cx="9864725" cy="6118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DocumentBuilderFactory dbf = DocumentBuilderFactory.newInstance();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DocumentBuilder db = dbf.newDocumentBuilder();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 document = db.parse( in 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400" u="non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root = document.getDocumentElement();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NodeList rootChilds =  root.getChildNodes();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for( int i = 0 ; i&lt;rootChilds.getLength() ; i++){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2400" u="non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node = rootChilds.item(i);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System.out.println(node);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if( node.getNodeType() == Node.ELEMENT_NODE ){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2400" u="non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= (Element) node;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String name = el.getNodeName();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if("fuel".equals(name)){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.....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}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503237" y="106362"/>
            <a:ext cx="9070975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JAXB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1437" y="1008062"/>
            <a:ext cx="9791700" cy="59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22262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filename = "./src/kebab.xml";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JAXBContext context = JAXBContext.newInstance( Brazier.class );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Unmarshaller unm = context.createUnmarshaller();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Brazier kebab = (Brazier) unm.unmarshal(new File(filename));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 kebab );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Генерация класса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JDK\bin\xjc kebab.xsd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31800" y="28575"/>
            <a:ext cx="90709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XPath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3025" y="792162"/>
            <a:ext cx="9863137" cy="662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DocumentBuilderFactory dbf = DocumentBuilderFactory.newInstance();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DocumentBuilder db = dbf.newDocumentBuilder();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 document = db.parse( new File(filename) 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XPathFactory xPathFactory = XPathFactory.newInstance();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XPath xpath = xPathFactory.newXPath();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XPathExpression expr = xpath.compile("</a:t>
            </a:r>
            <a:r>
              <a:rPr b="0" i="0" lang="en-US" sz="2200" u="non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/brazier/skewers/skewer[@id=1]/meet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String result = (String) expr.evaluate(document , XPathConstants.STRING);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System.out.println(result);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expr = xpath.compile("</a:t>
            </a:r>
            <a:r>
              <a:rPr b="0" i="0" lang="en-US" sz="2200" u="non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/brazier/skewers/skewer[2]/meet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result = (String) expr.evaluate(document , XPathConstants.STRING);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System.out.println(result);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expr = xpath.compile("</a:t>
            </a:r>
            <a:r>
              <a:rPr b="0" i="0" lang="en-US" sz="2200" u="non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/brazier/skewers/skewer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NodeList nl = (NodeList) expr.evaluate(document , XPathConstants.NODESET);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03237" y="144462"/>
            <a:ext cx="9070975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1437" y="936625"/>
            <a:ext cx="979170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import </a:t>
            </a:r>
            <a:r>
              <a:rPr b="0" i="0" lang="en-US" sz="3200" u="non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org.json.simple.JSONObject;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3333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//json_simple-1.1.jar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JSONObject settings = new JSONObject();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JSONObject database = new JSONObject();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JSONObject log=new JSONObject();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database.put("user" , "root");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database.put("pass", "root");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database.put("url", "url");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log.put("name", "file");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log.put("size" , 10);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settings.put("log", log);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settings.put("database", database);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System.out.println(settings.toJSONString());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2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https://www.mkyong.com/java/apache-poi-reading-and-writing-excel-file-in-java/</a:t>
            </a:r>
            <a:endParaRPr/>
          </a:p>
          <a:p>
            <a:pPr indent="-341312" lvl="0" marL="3429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https://www.mkyong.com/java/how-to-read-and-parse-csv-file-in-java/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503237" y="177800"/>
            <a:ext cx="9070975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/>
          </a:p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44462" y="1062037"/>
            <a:ext cx="9791700" cy="6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 (Extensible Markup Language  расширяемый язык разметки)  предназначен для обмена структурированной информацией с внешними системами. Формат для хранения должен быть эффективным, оптимальным с точки зрения потребляемых ресурсов. Такой формат должен позволять быстро извлекать полностью или частично хранимые в этом формате данные и быстро производить базовые операции над этими данными.Основная идея XML – это текстовое представление с помощью тегов, структурированных в виде дерева данных. Древовидная структура хорошо описывает бизнес-объекты, конфигурацию, структуры данных и т.п. Данные в таком формате легко могут быть как построены, так и разобраны на любой системе с использованием любой технологии – для этого нужно лишь уметь работать с текстовыми документами.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503237" y="144462"/>
            <a:ext cx="9070975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Well-formed XML</a:t>
            </a:r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0" y="720725"/>
            <a:ext cx="10080625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2262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Каждый XML-документ должен содержать только один корневой элемент (root element или document element).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Тег должен закрываться в том же теге, в котором был открыт. Любой открывающий тег должен иметь закрывающий. Если тег не имеет содержимого, можно использовать конструкцию вида &lt;author/&gt;. Наименования тегов являются чувствительные к регистру (case-sensitive),  т.е. например теги, &lt;author&gt;, &lt;Author&gt;, &lt;AuToR&gt; будут совершенно разными при работе с XML. Все атрибуты тегов должны быть заключены либо в одинарные, либо в двойные кавычки. Каждый документ начинается декларацией – строкой, указывающей как минимум версию стандарта XML. В качестве других атрибутов могут быть указаны кодировка символов и внешние связи.  Открывающий тег состоит из имени элемента, например &lt;city&gt;. Закрывающий тег состоит из того же имени, но перед именем добавляется символ ‘/’, например &lt;/city&gt;. Содержимым элемента (content) называется всё, что расположено между открывающим и закрывающим тегами, включая текст и другие (вложенные) элементы.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31800" y="106362"/>
            <a:ext cx="9070975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44462" y="906462"/>
            <a:ext cx="9720262" cy="679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&lt;?xml version="1.0" encoding="UTF-8"?&gt;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&lt;brazier xmlns:xsi="http://www.w3.org/2001/XMLSchema-instance"   xsi:noNamespaceSchemaLocation="kebab.xsd"&gt;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&lt;fuel&gt;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&lt;type&gt;charcoal&lt;/type&gt;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&lt;weight&gt;1&lt;/weight&gt;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&lt;/fuel&gt;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&lt;skewers&gt;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&lt;skewer id ="11"&gt;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&lt;meet&gt;chiken&lt;/meet&gt;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&lt;weight&gt;300&lt;/weight&gt;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&lt;/skewer&gt;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&lt;skewer id ="2"&gt;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&lt;meet&gt;crocodile&lt;/meet&gt;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&lt;weight&gt;150&lt;/weight&gt;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&lt;/skewer&gt;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&lt;/skewers&gt;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&lt;/brazier&gt;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503237" y="269875"/>
            <a:ext cx="90709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Другие правила</a:t>
            </a:r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215900" y="936625"/>
            <a:ext cx="9864725" cy="6551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2262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Комментарии.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написания комментариев в XML следует заключать их, как и в HTML, между &lt;!-- и --&gt; . Комментарии можно размещать в любом месте документа, но не внутри других комментариев:  &lt;!-- комментарий &lt;!-- Неправильный --&gt;  --&gt; Внутри значений атрибутов:  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&lt;book title=”BLR&lt;!-- Неправильный комментарий --&gt;”/&gt; 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Внутри тегов:  &lt;book &lt;!-- Неправильный комментарий --&gt;/&gt; 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Текстовые блоки XML-документа не могут содержать символов, которые служат в написании самого XML: &lt;, &gt;, &amp;.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таких случаях используются ссылки (указатели) на символы, которые должны быть заключены между символами &amp; и ; . Особо распространенными указателями являются: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&amp;lt;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символ &lt;;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&amp;gt;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символ &gt;;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&amp;amp;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символ &amp;;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&amp;apos;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символ апострофа ‘;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&amp;quot;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символ двойной кавычки “.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287337" y="144462"/>
            <a:ext cx="95758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XSD и валидность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44462" y="1028700"/>
            <a:ext cx="9791700" cy="651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2262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Схема XSD, сама является XML-документом, и с ее помощью схемы XSD можно также проверить документ на корректность. 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Схема XSD первой строкой должна содержать декларацию XML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&lt;?xml version="1.0" encoding="UTF-8"?&gt; </a:t>
            </a:r>
            <a:endParaRPr/>
          </a:p>
          <a:p>
            <a:pPr indent="-322262" lvl="0" marL="431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Любая схема своим корневым элементом должна содержать элемент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Для создания схемы нужно описать все элементы: их тип, количество повторений, дочерние элементы. Сам элемент создается элементом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который может включать следующие атрибуты:  ref – ссылается на определение элемента, находящегося в другом месте; name – определяет имя элемента; type – указывает тип элемента; minOccurs и maxOccurs – количество повторений этого элемента (по умолчанию 1), чтобы указать, что количество элементов неограниченно, в атрибуте maxOccurs нужно задать unbounded. Если стандартные типы не подходят, можно создать свой собственный тип элемента. Типы элементов делятся на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простые и сложные.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Различия заключаются в том, что сложные типы могут содержать другие элементы, а простые – нет.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44462" y="287337"/>
            <a:ext cx="9936162" cy="704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&lt;?xml version="1.0"?&gt;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&lt;xs:schema attributeFormDefault="unqualified" elementFormDefault="qualified" xmlns:xs="http://www.w3.org/2001/XMLSchema"&gt;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&lt;xs:element name="brazier"&gt;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&lt;xs:annotation&gt;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&lt;/xs:annotation&gt;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&lt;xs:complexType&gt;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&lt;xs:sequence&gt;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&lt;xs:element name="fuel"&gt;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&lt;xs:complexType&gt;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&lt;xs:sequence&gt;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&lt;xs:element type="xs:string" name="type"/&gt;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&lt;xs:element type="xs:float" name="weight"/&gt;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&lt;/xs:sequence&gt;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&lt;/xs:complexType&gt;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&lt;/xs:element&gt;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&lt;xs:element name="skewers"&gt;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&lt;xs:complexType&gt;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&lt;xs:sequence&gt;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&lt;xs:element name="skewer" maxOccurs="unbounded" minOccurs="0"&gt;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&lt;xs:complexType&gt;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&lt;xs:sequence&gt;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&lt;xs:element  name="meet" 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&lt;xs:simpleType&gt;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&lt;xs:restriction base="xs:string"&gt;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&lt;xs:enumeration value="chiken"/&gt;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&lt;xs:enumeration value="pork"/&gt;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&lt;xs:enumeration value="rabbit"/&gt;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0" y="144462"/>
            <a:ext cx="10080625" cy="7415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&lt;/xs:restriction&gt;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&lt;/xs:simpleType&gt;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&lt;/xs:element&gt;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&lt;xs:element  name="weight"&gt;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&lt;xs:simpleType 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&lt;xs:restriction base="xs:int"&gt;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&lt;xs:minInclusive value="1"/&gt;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&lt;xs:maxInclusive value="500"/&gt;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&lt;/xs:restriction&gt;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&lt;/xs:simpleType&gt;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&lt;/xs:element&gt;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&lt;/xs:sequence&gt;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&lt;!--type="xs:byte"--&gt;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&lt;xs:attribute  name="id" use="optional" 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&lt;xs:simpleType&gt;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&lt;xs:restriction base="xs:int"&gt;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&lt;xs:pattern value="[0-9]{1,2}"/&gt;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&lt;/xs:restriction&gt;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&lt;/xs:simpleType&gt;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&lt;/xs:attribute&gt;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&lt;/xs:complexType&gt;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&lt;/xs:element&gt;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&lt;/xs:sequence&gt;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&lt;/xs:complexType&gt;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&lt;/xs:element&gt;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&lt;/xs:sequence&gt;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&lt;/xs:complexType&gt;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&lt;/xs:element&gt;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&lt;/xs:schema&gt;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503237" y="269875"/>
            <a:ext cx="9431337" cy="625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Простые типы</a:t>
            </a:r>
            <a:endParaRPr/>
          </a:p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144462" y="920750"/>
            <a:ext cx="9936162" cy="663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Элементы, которые не имеют атрибутов и дочерних элементов, называются простыми и должны иметь простой тип данных. Существуют стандартные простые типы, например string (представляет строковое значение), boolean (логическое значение), integer (целое значение), float (значение с плавающей точкой), ID (идентификатор) и др. Также простые типы можно создавать на основе существующих типов посредством элемента simpleType. Атрибут name содержит имя типа.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&lt;xs:element type="xs:float" name="weight"/&gt;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&lt;xs:element  name="user"&gt;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&lt;xs:simpleType&gt;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&lt;xs:restriction base="xs:string"&gt;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&lt;xs:pattern value="[A-Za-z]{5,}"/&gt;  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&lt;/xs:restriction&gt;   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&lt;/xs:simpleType&gt;</a:t>
            </a:r>
            <a:endParaRPr/>
          </a:p>
          <a:p>
            <a:pPr indent="-323849" lvl="0" marL="43021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&lt;/xs:element&gt; 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