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gi0ZdV6l3W+uMlOgXhcS2r4M8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9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03237" y="1768475"/>
            <a:ext cx="90678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503237" y="1768475"/>
            <a:ext cx="90678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503237" y="71437"/>
            <a:ext cx="906938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Ссылки на методы в Java 8</a:t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44462" y="800100"/>
            <a:ext cx="9575800" cy="6688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Ссылка на метод используется для того, чтобы обратиться к методу без его выполнения.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Ссылка на конструктор аналогично используется не создавая новый экземпляр класса. Т.е. в Java 8 можно писать такое: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ArrayList::new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int[]::new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System::getProperty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System.out::println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"abc"::length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эти конструкции тоже представляют собой лямбды — анонимные классы: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ref = System.out::println;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ref = () -&gt; System.out.println();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ref = new Runnable(){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@Override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run() {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System.out.printlnln();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65575" y="1768475"/>
            <a:ext cx="9518100" cy="5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https://vertex-academy.com/tutorials/ru/java-8-uchebnik/</a:t>
            </a:r>
            <a:endParaRPr b="1" sz="3000"/>
          </a:p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http://javadevblog.com/polnoe-rukovodstvo-po-java-8-stream.html 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http://javadevblog.com/polnoe-rukovodstvo-po-java-8-date-time-api-primery-localdate-instant-localdatetime-parse-i-format.html 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http://javadevblog.com/category/java/osobennosti-java-8 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http://javadevblog.com/interfejsy-v-java-8-staticheskie-metody-metody-po-umolchaniyu-funktsional-ny-e-interfejsy.html 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https://www.ibm.com/developerworks/ru/library/j-java8lambdas/</a:t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улучшения Java8</a:t>
            </a:r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Лямбда выражения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Ссылки на методы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по умолчанию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 API для коллекций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Дата/время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Статические методы, методы по умолчанию в интерфейсах</a:t>
            </a:r>
            <a:endParaRPr/>
          </a:p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503237" y="1768475"/>
            <a:ext cx="9069387" cy="606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мы хотим добавить дополнительные методы в интерфейсы, то это потребует изменения во всех классах, реализующих этот интерфейс. Чем дольше мы поддерживаем код, тем больше интерфейс обрастает классами и наступает такой момент, что обслуживать его будет слишком накладно.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создания метода по умолчанию в интерфейсе, мы должны использовать ключевое слово default.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interface Interface1 {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void method1(String str);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default void log(String str){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System.out.println("Метод по умолчанию. Логгируем: " + str);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print(str);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Когда какой-либо класс будет реализовывать интерфейс Interface1, не является обязательным обеспечить реализацию методов по умолчанию.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434975" y="0"/>
            <a:ext cx="90693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Правила применения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215900" y="1079500"/>
            <a:ext cx="9720262" cy="666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по умолчанию помогаю реализовывать интерфейсы без страха нарушить работу других классов.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по умолчанию в Java 8 позволяют избежать создания служебных классов, так как все необходимые методы могут быть представлены в самих интерфейсах.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по умолчанию дают свободу классам выбрать метод, который нужно переопределить.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Одной из основных причин внедрения методов по умолчанию является возможность коллекций (в Java 8, конечно) использовать лямбда-выражения.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какой-либо класс в иерархии имеет метод с той же сигнатурой, то методы по умолчанию становятся неактуальными. Метод по умолчанию не может переопределить метод класса java.lang.Object. Аргументация очень проста: это потому, что объект является базовым классом для всех Java-классов. Таким образом, даже если у нас есть методы класса Object, определенные в качестве методов по умолчанию в интерфейсах, это будет бесполезно, потому что всегда будет использоваться метод класса объекта.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74612" y="215900"/>
            <a:ext cx="9932987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Статические методы в интерфейсах</a:t>
            </a:r>
            <a:endParaRPr/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46050" y="1263650"/>
            <a:ext cx="9790112" cy="629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Статические методы похожи на методы по умолчанию, за исключением того, что мы не можем переопределить их в классах, реализующих интерфейс. Этот функционал помогает нам избежать нежелательных результатов, которые могут появиться в дочерних классах.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interface MyData {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default void print(String str) {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 (!isNull(str))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System.out.println("MyData. Печатаем строку: " + str);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static boolean isNull(String str) {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System.out.println("Статический метод проверки на null");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str == null ? true : "".equals(str) ? true : false;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44462" y="84137"/>
            <a:ext cx="9574212" cy="733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Статические методы в интерфейсе являются частью интерфейса, мы не можем использовать его для объектов класса реализации.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Статические методы в интерфейсе хороши для обеспечения вспомогательных методов, например, проверки на null, сортировки коллекций и т.д.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Статические методы в интерфейсе помогают обеспечивать безопасность, не позволяя классам, которые реализуют интерфейс, переопределить их.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Мы не можем определить статические методы для методов класса Object, потому что получим ошибку компиляции: “This static method cannot hide the instance method from Object”. Это потому, что в Java так делать нельзя. То есть Object является базовым классом для всех классов и мы не можем использовать статический метод и еще такой метод с одинаковой сигнатурой.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Мы можем использовать статические методы интерфейса, чтобы не создавать вспомогательные классы, то есть переместить все статические методы в соответствующий интерфейс. Такой метод легко использовать и быстро находить.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503237" y="179387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Функциональный интерфейс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71437" y="1152525"/>
            <a:ext cx="9936162" cy="637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функциональный интерфейс - класса interface, определяющий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единственный абстрактный метод.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Ограничение в виде использования не более одного абстрактного метода важно, поскольку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 лямбда-выражения не задействует имени метода.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Вместо этого выражение использует т. н. утиную типизацию (duck typing — соответствие типов параметра и возвращаемого значения, как это делается во многих динамических языках), чтобы гарантировать, что предоставленное лямбда-выражение совместимо с ожидаемым методом интерфейса.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Примеры: - java.lang.Runnable; - java.awt.event.ActionListener;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java.util.Comparator; - java.util.concurrent.Callable. 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Чтобы отметить интерфейс как функциональный, используется аннотация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@FunctionalInterface.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Она не является обязательной, но ее использование считается хорошим тоном программирования на Java 8. Также эта аннотация помогает избежать случайного добавления дополнительных методов.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287337" y="58737"/>
            <a:ext cx="9504362" cy="1246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функциональные интерфейсы</a:t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287337" y="1439862"/>
            <a:ext cx="964723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Пакет java.util.function определяет широкое разнообразие функциональных интерфейсов, предназначенных для использования с лямбда-выражениями: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Принимает единственный параметр, возвращает результат на основе значения параметра.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Принимает единственный параметр, возвращает булев результат на основе значения параметра.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BiFunction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Принимает два параметра, возвращает результат на основе значения параметра.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Не принимает параметров, возвращает результат.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Принимает единственный параметр, не возвращает результата (void)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503237" y="215900"/>
            <a:ext cx="906938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Лямбда-выражения в Java 8</a:t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215900" y="936625"/>
            <a:ext cx="9864725" cy="738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обеспечивает поддержку лямбда-выражений только с функциональными интерфейсами. Когда Вы пишите лямбда-выражение то создается класс, который реализует функциональный интерфейс и тут же создается экземпляр этого класса. Все очень похоже на анонимные классы, только с ограничением, что лямбды могут реализовывать можно только функциональные интерфейсы.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 лямбда-выражения представляет собой такую структуру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(аргумент) -&gt; (содержимое лямбда-выражения). 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anonym = new Runnable(){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@Override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run() {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System.out.println("Anonymous class");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r = () -&gt; System.out.println("lambda");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2016-11-14T06:43:21Z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