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E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5"/>
    <p:restoredTop sz="94515"/>
  </p:normalViewPr>
  <p:slideViewPr>
    <p:cSldViewPr snapToGrid="0">
      <p:cViewPr>
        <p:scale>
          <a:sx n="113" d="100"/>
          <a:sy n="113" d="100"/>
        </p:scale>
        <p:origin x="139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E4B07-7E1E-6A40-9D1B-AB3F940E500F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EC795-0969-DD4B-A464-4FF31AC68B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4117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EC795-0969-DD4B-A464-4FF31AC68B3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9000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69DE7-5944-970D-B0C7-A33E7E810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85947F-24CF-3996-7741-933F5D685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226B65-147A-11B9-25D8-715FEC1AB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7DDC-1EE7-FA4E-B1E1-4D38BF51E6AB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F7C7F0-BED9-C1BC-0863-CB3592F0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8C4CCD-7D94-2749-B33C-7284EA91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6AB8-F5B2-DF47-B9E1-974550019C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08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9E1BA-1C46-AC29-1A4D-F3C1AE11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4D318C-FEC9-7F88-D0F6-C76F32A7D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8901B4-D9D1-B457-DBD3-01C6BC824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7DDC-1EE7-FA4E-B1E1-4D38BF51E6AB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5335F0-4BC0-2DA6-AB5C-98F5FD081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B47F47-72CA-6939-7213-8ACA8B29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6AB8-F5B2-DF47-B9E1-974550019C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598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B91E11-D8A7-3FC9-17EC-B7D79AD42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974783-5379-22CD-29E3-44A1A7398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0F60AA-019C-9CA2-EA21-8F8B7BB08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7DDC-1EE7-FA4E-B1E1-4D38BF51E6AB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A6068E-DE66-A9E2-2AD6-6C634099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0338E2-9EE7-2E49-A3FE-3B9D081EF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6AB8-F5B2-DF47-B9E1-974550019C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864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DACC3-3E63-8614-85EE-7BADAAC5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B2769-0C2D-D48B-9A7A-D85BC67BB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8BC704-B7CB-07F8-8754-F85901A1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7DDC-1EE7-FA4E-B1E1-4D38BF51E6AB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ECD4A2-9129-0A03-68B5-F1321363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864257-E96A-C42B-8888-954FFA93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6AB8-F5B2-DF47-B9E1-974550019C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7814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07485-2892-F293-0ED6-B55BE410F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B348EF-5B12-C5F6-7C88-EED46505F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2F315C-619F-4C9A-9047-70D29A9CB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7DDC-1EE7-FA4E-B1E1-4D38BF51E6AB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AD8553-27B9-5663-A4EE-E40581E6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0146E8-FF92-6BCE-7D62-A18DB509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6AB8-F5B2-DF47-B9E1-974550019C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503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AF313-B947-2065-651E-A13D467A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F4F1D-3DE1-159F-5AF4-470B85694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9A9198-E345-63F0-F0A8-90A7B88F6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17CFF2-2B5D-FF4F-F68B-3A5438BF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7DDC-1EE7-FA4E-B1E1-4D38BF51E6AB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3F1962-A7A6-7005-1AE4-219CD9B7E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336F6B-5D9E-043A-2A1F-C67880DB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6AB8-F5B2-DF47-B9E1-974550019C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264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E5DBF-0804-80FF-4458-C68B3AD30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FD08C9-0EFC-E908-D2A5-61F1CD496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12DFD6-A7A4-3EC2-D2E0-B6683AE2F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4C706A-77C1-AADA-6AC5-3A97F57FF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FDDA75-D204-0808-4D0E-DD34FCA04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EB3A71-6A22-6087-C567-D50B4E46F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7DDC-1EE7-FA4E-B1E1-4D38BF51E6AB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4900DE-A290-B773-3F3D-5574F861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030EDC-DD31-CD9E-D44B-A3B11A90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6AB8-F5B2-DF47-B9E1-974550019C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140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FFD14-DA76-69F3-7F83-F48792710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C574CA-F813-614D-41E8-32C49205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7DDC-1EE7-FA4E-B1E1-4D38BF51E6AB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CAE663-D585-B16F-32FC-B8BDE704C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80E5DB-44DC-AFEC-651F-58519C5C4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6AB8-F5B2-DF47-B9E1-974550019C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934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0D1508-A493-A844-AC38-4CD8117F1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7DDC-1EE7-FA4E-B1E1-4D38BF51E6AB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E27849-2171-0BD9-A903-C82F16BF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570453-244A-D094-8691-50A6A288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6AB8-F5B2-DF47-B9E1-974550019C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506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87EEA-C5C9-5F01-529C-0520C38F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537178-4CD4-DB27-35FD-5B68C583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4D5386-0270-26B0-BB9F-CF24E5E45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514717-0C32-2625-4D23-43EA15875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7DDC-1EE7-FA4E-B1E1-4D38BF51E6AB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DE39CD-8E27-1927-4F4E-95B1CBB96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9DC1EC-3D35-357C-8725-DEB12F48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6AB8-F5B2-DF47-B9E1-974550019C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319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703E1-8E5F-0FDF-7522-5735735CE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3C4690-FC0C-EE3D-71FB-505C3DC54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E05308-DCCC-5056-FEEC-336DBE8C4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C0ED38-45C0-87E9-9965-85617121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7DDC-1EE7-FA4E-B1E1-4D38BF51E6AB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55E57D-92E5-004F-D2A2-5BF625BFA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F551FD-5E13-40B8-8AD5-0AD789EA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C6AB8-F5B2-DF47-B9E1-974550019C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054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D6CAB2-0D5B-2B3D-E114-9FF751D5C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5A7FEF-8B9A-1508-D869-8930312E1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DBBC77-119B-F24B-ABCB-A9EF7E82D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C7DDC-1EE7-FA4E-B1E1-4D38BF51E6AB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F96FD5-E34D-C089-37DA-D79264409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F16D0D-5D53-25B1-A902-CDB06B4FE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C6AB8-F5B2-DF47-B9E1-974550019C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106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5C9970B-FFD7-C8AE-A364-0964DD7B5778}"/>
              </a:ext>
            </a:extLst>
          </p:cNvPr>
          <p:cNvSpPr/>
          <p:nvPr/>
        </p:nvSpPr>
        <p:spPr>
          <a:xfrm>
            <a:off x="2370399" y="2199491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35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tx1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400" dirty="0">
                <a:latin typeface="AaWLH" pitchFamily="18" charset="-122"/>
                <a:ea typeface="AaWLH" pitchFamily="18" charset="-122"/>
              </a:rPr>
              <a:t>立即</a:t>
            </a:r>
            <a:endParaRPr kumimoji="1" lang="en-US" altLang="zh-CN" sz="4400" dirty="0">
              <a:latin typeface="AaWLH" pitchFamily="18" charset="-122"/>
              <a:ea typeface="AaWLH" pitchFamily="18" charset="-122"/>
            </a:endParaRPr>
          </a:p>
          <a:p>
            <a:pPr algn="ctr"/>
            <a:r>
              <a:rPr kumimoji="1" lang="zh-CN" altLang="en-US" sz="4400" dirty="0">
                <a:latin typeface="AaWLH" pitchFamily="18" charset="-122"/>
                <a:ea typeface="AaWLH" pitchFamily="18" charset="-122"/>
              </a:rPr>
              <a:t>抽奖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841974-F950-5208-BB54-1B9520C33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509" y="3315533"/>
            <a:ext cx="508841" cy="478909"/>
          </a:xfrm>
          <a:prstGeom prst="rect">
            <a:avLst/>
          </a:prstGeom>
        </p:spPr>
      </p:pic>
      <p:sp>
        <p:nvSpPr>
          <p:cNvPr id="9" name="圆角矩形 8">
            <a:extLst>
              <a:ext uri="{FF2B5EF4-FFF2-40B4-BE49-F238E27FC236}">
                <a16:creationId xmlns:a16="http://schemas.microsoft.com/office/drawing/2014/main" id="{C0ABCAE5-94EC-F6D3-9FB5-A8B7E5F0C7DE}"/>
              </a:ext>
            </a:extLst>
          </p:cNvPr>
          <p:cNvSpPr/>
          <p:nvPr/>
        </p:nvSpPr>
        <p:spPr>
          <a:xfrm>
            <a:off x="2370399" y="440812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499BAF-EDF0-48A4-FC77-8EB10B4272C6}"/>
              </a:ext>
            </a:extLst>
          </p:cNvPr>
          <p:cNvSpPr txBox="1"/>
          <p:nvPr/>
        </p:nvSpPr>
        <p:spPr>
          <a:xfrm>
            <a:off x="2370399" y="1641048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ChatGPT</a:t>
            </a:r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会员卡</a:t>
            </a: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1168BD08-5567-D4A5-0A49-682A42D9B299}"/>
              </a:ext>
            </a:extLst>
          </p:cNvPr>
          <p:cNvSpPr/>
          <p:nvPr/>
        </p:nvSpPr>
        <p:spPr>
          <a:xfrm>
            <a:off x="567881" y="440812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CA2DA11-C49D-9543-4858-3115C4D06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015" y="717083"/>
            <a:ext cx="764682" cy="76468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69145F5-00EE-C943-6340-7436E2568776}"/>
              </a:ext>
            </a:extLst>
          </p:cNvPr>
          <p:cNvSpPr txBox="1"/>
          <p:nvPr/>
        </p:nvSpPr>
        <p:spPr>
          <a:xfrm>
            <a:off x="567881" y="1641048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随机积分</a:t>
            </a: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C10769B7-1238-5618-B298-B828384D16FF}"/>
              </a:ext>
            </a:extLst>
          </p:cNvPr>
          <p:cNvSpPr/>
          <p:nvPr/>
        </p:nvSpPr>
        <p:spPr>
          <a:xfrm>
            <a:off x="4172917" y="440812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BADE71E-76E9-CBEE-6D48-F8477EA38C84}"/>
              </a:ext>
            </a:extLst>
          </p:cNvPr>
          <p:cNvSpPr txBox="1"/>
          <p:nvPr/>
        </p:nvSpPr>
        <p:spPr>
          <a:xfrm>
            <a:off x="4172917" y="1641048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支付优惠券</a:t>
            </a: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F52FB5B0-F969-0971-1554-7F41E84DD83E}"/>
              </a:ext>
            </a:extLst>
          </p:cNvPr>
          <p:cNvSpPr/>
          <p:nvPr/>
        </p:nvSpPr>
        <p:spPr>
          <a:xfrm>
            <a:off x="2378797" y="3953725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75427A7-745D-FBD2-095F-CBD2C499D7CA}"/>
              </a:ext>
            </a:extLst>
          </p:cNvPr>
          <p:cNvSpPr txBox="1"/>
          <p:nvPr/>
        </p:nvSpPr>
        <p:spPr>
          <a:xfrm>
            <a:off x="2378797" y="5153961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轻奢办公椅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12FDAA34-8E30-0229-4F3C-16A0D8F8F882}"/>
              </a:ext>
            </a:extLst>
          </p:cNvPr>
          <p:cNvSpPr/>
          <p:nvPr/>
        </p:nvSpPr>
        <p:spPr>
          <a:xfrm>
            <a:off x="576279" y="3953725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E794917-5F3C-E141-4E2B-2AF87D8BBD04}"/>
              </a:ext>
            </a:extLst>
          </p:cNvPr>
          <p:cNvSpPr txBox="1"/>
          <p:nvPr/>
        </p:nvSpPr>
        <p:spPr>
          <a:xfrm>
            <a:off x="576279" y="5153961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小霸王游戏机</a:t>
            </a: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04CFC291-9422-7113-DB11-2F9F19C44AD3}"/>
              </a:ext>
            </a:extLst>
          </p:cNvPr>
          <p:cNvSpPr/>
          <p:nvPr/>
        </p:nvSpPr>
        <p:spPr>
          <a:xfrm>
            <a:off x="4181315" y="3953725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CF56693-E5FB-6410-372B-C994E395347C}"/>
              </a:ext>
            </a:extLst>
          </p:cNvPr>
          <p:cNvSpPr txBox="1"/>
          <p:nvPr/>
        </p:nvSpPr>
        <p:spPr>
          <a:xfrm>
            <a:off x="4181315" y="5153961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小米</a:t>
            </a:r>
            <a:r>
              <a:rPr kumimoji="1" lang="en-US" altLang="zh-CN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su7</a:t>
            </a:r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体验</a:t>
            </a: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46DCD5EF-A9C5-601D-1D17-17D874B869B9}"/>
              </a:ext>
            </a:extLst>
          </p:cNvPr>
          <p:cNvSpPr/>
          <p:nvPr/>
        </p:nvSpPr>
        <p:spPr>
          <a:xfrm>
            <a:off x="576279" y="2199491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F160550-7DDF-8C56-1A0E-BFF07C722D70}"/>
              </a:ext>
            </a:extLst>
          </p:cNvPr>
          <p:cNvSpPr txBox="1"/>
          <p:nvPr/>
        </p:nvSpPr>
        <p:spPr>
          <a:xfrm>
            <a:off x="576279" y="3399727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暴走玩偶</a:t>
            </a: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8E6F79C8-73E6-8CB8-95DC-E3BBA890EB38}"/>
              </a:ext>
            </a:extLst>
          </p:cNvPr>
          <p:cNvSpPr/>
          <p:nvPr/>
        </p:nvSpPr>
        <p:spPr>
          <a:xfrm>
            <a:off x="4164519" y="2195046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767BADD-B57C-FDF5-E485-06AEC5A5A929}"/>
              </a:ext>
            </a:extLst>
          </p:cNvPr>
          <p:cNvSpPr txBox="1"/>
          <p:nvPr/>
        </p:nvSpPr>
        <p:spPr>
          <a:xfrm>
            <a:off x="4164519" y="3395282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小米台灯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A3E35DD5-9F89-8B7C-E732-E107E5D1B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962" y="709998"/>
            <a:ext cx="785078" cy="785078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A7966F0-889B-3FFB-E46E-B5295D828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6449" y="831082"/>
            <a:ext cx="773771" cy="59664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154E9FAF-DEC8-F558-9C6F-176B2AAB62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534" y="4138741"/>
            <a:ext cx="1015220" cy="101522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AA9575AB-CDE0-81AD-59EE-34719318AF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4765" y="4203618"/>
            <a:ext cx="791060" cy="79106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3AAD6376-E338-B9A4-7521-A1CA5286A0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8065" y="4008423"/>
            <a:ext cx="1181450" cy="118145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7FBD94DD-7421-4283-7940-B300325786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5073" y="2474445"/>
            <a:ext cx="863828" cy="863828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4A1D512D-A0AD-7709-DA70-4AD020C2E3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55017" y="2513294"/>
            <a:ext cx="847546" cy="786130"/>
          </a:xfrm>
          <a:prstGeom prst="rect">
            <a:avLst/>
          </a:prstGeom>
        </p:spPr>
      </p:pic>
      <p:sp>
        <p:nvSpPr>
          <p:cNvPr id="49" name="圆角矩形 48">
            <a:extLst>
              <a:ext uri="{FF2B5EF4-FFF2-40B4-BE49-F238E27FC236}">
                <a16:creationId xmlns:a16="http://schemas.microsoft.com/office/drawing/2014/main" id="{171052DB-D962-74FF-3189-751D83A8F2B4}"/>
              </a:ext>
            </a:extLst>
          </p:cNvPr>
          <p:cNvSpPr/>
          <p:nvPr/>
        </p:nvSpPr>
        <p:spPr>
          <a:xfrm>
            <a:off x="6425504" y="440812"/>
            <a:ext cx="1594951" cy="1594951"/>
          </a:xfrm>
          <a:prstGeom prst="roundRect">
            <a:avLst>
              <a:gd name="adj" fmla="val 71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4E4E31C-7622-3131-B8F4-F0AA45A727BA}"/>
              </a:ext>
            </a:extLst>
          </p:cNvPr>
          <p:cNvSpPr txBox="1"/>
          <p:nvPr/>
        </p:nvSpPr>
        <p:spPr>
          <a:xfrm>
            <a:off x="6425504" y="1641048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再抽奖</a:t>
            </a:r>
            <a:r>
              <a:rPr kumimoji="1" lang="en-US" altLang="zh-CN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次解锁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232E185C-D487-95A1-7D78-0F910BA358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2759" y="625828"/>
            <a:ext cx="1015220" cy="1015220"/>
          </a:xfrm>
          <a:prstGeom prst="rect">
            <a:avLst/>
          </a:prstGeom>
        </p:spPr>
      </p:pic>
      <p:sp>
        <p:nvSpPr>
          <p:cNvPr id="53" name="圆角矩形 52">
            <a:extLst>
              <a:ext uri="{FF2B5EF4-FFF2-40B4-BE49-F238E27FC236}">
                <a16:creationId xmlns:a16="http://schemas.microsoft.com/office/drawing/2014/main" id="{FD664063-6E89-E26B-92F2-8FA581B5286C}"/>
              </a:ext>
            </a:extLst>
          </p:cNvPr>
          <p:cNvSpPr/>
          <p:nvPr/>
        </p:nvSpPr>
        <p:spPr>
          <a:xfrm>
            <a:off x="6424134" y="392341"/>
            <a:ext cx="1594951" cy="1643422"/>
          </a:xfrm>
          <a:prstGeom prst="roundRect">
            <a:avLst>
              <a:gd name="adj" fmla="val 0"/>
            </a:avLst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CE5DF79-2031-2968-185F-8760217A9A6C}"/>
              </a:ext>
            </a:extLst>
          </p:cNvPr>
          <p:cNvSpPr txBox="1"/>
          <p:nvPr/>
        </p:nvSpPr>
        <p:spPr>
          <a:xfrm>
            <a:off x="7604957" y="4869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🔐</a:t>
            </a:r>
            <a:endParaRPr kumimoji="1" lang="zh-CN" altLang="en-US" dirty="0"/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D18F57B7-FD0C-D6F3-8E5C-2AC81C8637E6}"/>
              </a:ext>
            </a:extLst>
          </p:cNvPr>
          <p:cNvSpPr/>
          <p:nvPr/>
        </p:nvSpPr>
        <p:spPr>
          <a:xfrm>
            <a:off x="8309956" y="440812"/>
            <a:ext cx="1594951" cy="1594951"/>
          </a:xfrm>
          <a:prstGeom prst="roundRect">
            <a:avLst>
              <a:gd name="adj" fmla="val 71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ABE387E-1386-32B0-0EF7-E1242A965F34}"/>
              </a:ext>
            </a:extLst>
          </p:cNvPr>
          <p:cNvSpPr txBox="1"/>
          <p:nvPr/>
        </p:nvSpPr>
        <p:spPr>
          <a:xfrm>
            <a:off x="8309956" y="1641048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再抽奖</a:t>
            </a:r>
            <a:r>
              <a:rPr kumimoji="1" lang="en-US" altLang="zh-CN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次解锁</a:t>
            </a: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DDEC02BD-A58F-E41A-D100-963AC738433A}"/>
              </a:ext>
            </a:extLst>
          </p:cNvPr>
          <p:cNvSpPr/>
          <p:nvPr/>
        </p:nvSpPr>
        <p:spPr>
          <a:xfrm>
            <a:off x="10112474" y="440812"/>
            <a:ext cx="1594951" cy="1594951"/>
          </a:xfrm>
          <a:prstGeom prst="roundRect">
            <a:avLst>
              <a:gd name="adj" fmla="val 71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56A5D9B-7BDA-FE22-13EC-7835A30879B8}"/>
              </a:ext>
            </a:extLst>
          </p:cNvPr>
          <p:cNvSpPr txBox="1"/>
          <p:nvPr/>
        </p:nvSpPr>
        <p:spPr>
          <a:xfrm>
            <a:off x="10112474" y="1641048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再抽奖</a:t>
            </a:r>
            <a:r>
              <a:rPr kumimoji="1" lang="en-US" altLang="zh-CN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次解锁</a:t>
            </a: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7FF35857-1368-1C8D-32A5-0D509042FA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5924" y="690705"/>
            <a:ext cx="791060" cy="791060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59D1F26A-7A47-EADB-CE3A-0F96B60F61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19224" y="495510"/>
            <a:ext cx="1181450" cy="1181450"/>
          </a:xfrm>
          <a:prstGeom prst="rect">
            <a:avLst/>
          </a:prstGeom>
        </p:spPr>
      </p:pic>
      <p:sp>
        <p:nvSpPr>
          <p:cNvPr id="60" name="圆角矩形 59">
            <a:extLst>
              <a:ext uri="{FF2B5EF4-FFF2-40B4-BE49-F238E27FC236}">
                <a16:creationId xmlns:a16="http://schemas.microsoft.com/office/drawing/2014/main" id="{1000ECE9-68BD-4EEA-071D-12995C65609D}"/>
              </a:ext>
            </a:extLst>
          </p:cNvPr>
          <p:cNvSpPr/>
          <p:nvPr/>
        </p:nvSpPr>
        <p:spPr>
          <a:xfrm>
            <a:off x="8312580" y="2195046"/>
            <a:ext cx="1594951" cy="1594951"/>
          </a:xfrm>
          <a:prstGeom prst="roundRect">
            <a:avLst>
              <a:gd name="adj" fmla="val 71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C202545-1B48-49EF-0B8E-A8D2BB92D4E5}"/>
              </a:ext>
            </a:extLst>
          </p:cNvPr>
          <p:cNvSpPr txBox="1"/>
          <p:nvPr/>
        </p:nvSpPr>
        <p:spPr>
          <a:xfrm>
            <a:off x="8312580" y="3395282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再抽奖</a:t>
            </a:r>
            <a:r>
              <a:rPr kumimoji="1" lang="en-US" altLang="zh-CN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次解锁</a:t>
            </a:r>
          </a:p>
        </p:txBody>
      </p: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D9120C4C-A9FA-6F0F-738F-6EFDC66B1D48}"/>
              </a:ext>
            </a:extLst>
          </p:cNvPr>
          <p:cNvSpPr/>
          <p:nvPr/>
        </p:nvSpPr>
        <p:spPr>
          <a:xfrm>
            <a:off x="10115098" y="2195046"/>
            <a:ext cx="1594951" cy="1594951"/>
          </a:xfrm>
          <a:prstGeom prst="roundRect">
            <a:avLst>
              <a:gd name="adj" fmla="val 71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5FD2076-B57F-A450-2AEA-338D291F9029}"/>
              </a:ext>
            </a:extLst>
          </p:cNvPr>
          <p:cNvSpPr txBox="1"/>
          <p:nvPr/>
        </p:nvSpPr>
        <p:spPr>
          <a:xfrm>
            <a:off x="10115098" y="3395282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再抽奖</a:t>
            </a:r>
            <a:r>
              <a:rPr kumimoji="1" lang="en-US" altLang="zh-CN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次解锁</a:t>
            </a:r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D9613D92-461A-3FE7-E9A2-E467E4AF3C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8548" y="2444939"/>
            <a:ext cx="791060" cy="79106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2C772DED-A9EF-EC0C-5F10-A449B3FA9B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21848" y="2249744"/>
            <a:ext cx="1181450" cy="1181450"/>
          </a:xfrm>
          <a:prstGeom prst="rect">
            <a:avLst/>
          </a:prstGeom>
        </p:spPr>
      </p:pic>
      <p:sp>
        <p:nvSpPr>
          <p:cNvPr id="66" name="圆角矩形 65">
            <a:extLst>
              <a:ext uri="{FF2B5EF4-FFF2-40B4-BE49-F238E27FC236}">
                <a16:creationId xmlns:a16="http://schemas.microsoft.com/office/drawing/2014/main" id="{88E6B8C6-EA41-A96D-2D1E-B6EB7394C55B}"/>
              </a:ext>
            </a:extLst>
          </p:cNvPr>
          <p:cNvSpPr/>
          <p:nvPr/>
        </p:nvSpPr>
        <p:spPr>
          <a:xfrm>
            <a:off x="10112474" y="3953725"/>
            <a:ext cx="1594951" cy="1594951"/>
          </a:xfrm>
          <a:prstGeom prst="roundRect">
            <a:avLst>
              <a:gd name="adj" fmla="val 71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EA6A382-2626-F082-DDB7-1D5ADFE468C7}"/>
              </a:ext>
            </a:extLst>
          </p:cNvPr>
          <p:cNvSpPr txBox="1"/>
          <p:nvPr/>
        </p:nvSpPr>
        <p:spPr>
          <a:xfrm>
            <a:off x="10112474" y="5153961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再抽奖</a:t>
            </a:r>
            <a:r>
              <a:rPr kumimoji="1" lang="en-US" altLang="zh-CN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3</a:t>
            </a:r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次解锁</a:t>
            </a: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4FD47DC3-5FF6-B4A5-6E34-51BEF4BFA1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19224" y="4008423"/>
            <a:ext cx="1181450" cy="1181450"/>
          </a:xfrm>
          <a:prstGeom prst="rect">
            <a:avLst/>
          </a:prstGeom>
        </p:spPr>
      </p:pic>
      <p:sp>
        <p:nvSpPr>
          <p:cNvPr id="69" name="圆角矩形 68">
            <a:extLst>
              <a:ext uri="{FF2B5EF4-FFF2-40B4-BE49-F238E27FC236}">
                <a16:creationId xmlns:a16="http://schemas.microsoft.com/office/drawing/2014/main" id="{75E77F85-043F-1755-B945-6273CD1D2CD1}"/>
              </a:ext>
            </a:extLst>
          </p:cNvPr>
          <p:cNvSpPr/>
          <p:nvPr/>
        </p:nvSpPr>
        <p:spPr>
          <a:xfrm>
            <a:off x="8308586" y="389539"/>
            <a:ext cx="1594951" cy="1643422"/>
          </a:xfrm>
          <a:prstGeom prst="roundRect">
            <a:avLst>
              <a:gd name="adj" fmla="val 0"/>
            </a:avLst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B91BB55B-B736-A006-E1AE-3A0D971EA308}"/>
              </a:ext>
            </a:extLst>
          </p:cNvPr>
          <p:cNvSpPr/>
          <p:nvPr/>
        </p:nvSpPr>
        <p:spPr>
          <a:xfrm>
            <a:off x="10106690" y="447039"/>
            <a:ext cx="1594951" cy="1594951"/>
          </a:xfrm>
          <a:prstGeom prst="roundRect">
            <a:avLst>
              <a:gd name="adj" fmla="val 0"/>
            </a:avLst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FC1EB771-1229-EC32-459B-1F1A6D58B311}"/>
              </a:ext>
            </a:extLst>
          </p:cNvPr>
          <p:cNvSpPr/>
          <p:nvPr/>
        </p:nvSpPr>
        <p:spPr>
          <a:xfrm>
            <a:off x="10111076" y="2209226"/>
            <a:ext cx="1594951" cy="1643422"/>
          </a:xfrm>
          <a:prstGeom prst="roundRect">
            <a:avLst>
              <a:gd name="adj" fmla="val 0"/>
            </a:avLst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C44D7F2D-935F-C51B-893B-4C39A723C154}"/>
              </a:ext>
            </a:extLst>
          </p:cNvPr>
          <p:cNvSpPr/>
          <p:nvPr/>
        </p:nvSpPr>
        <p:spPr>
          <a:xfrm>
            <a:off x="10111076" y="3929489"/>
            <a:ext cx="1594951" cy="1643422"/>
          </a:xfrm>
          <a:prstGeom prst="roundRect">
            <a:avLst>
              <a:gd name="adj" fmla="val 0"/>
            </a:avLst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3" name="圆角矩形 72">
            <a:extLst>
              <a:ext uri="{FF2B5EF4-FFF2-40B4-BE49-F238E27FC236}">
                <a16:creationId xmlns:a16="http://schemas.microsoft.com/office/drawing/2014/main" id="{E2F6EFCD-E753-431E-DCA5-EEFBD1116C4F}"/>
              </a:ext>
            </a:extLst>
          </p:cNvPr>
          <p:cNvSpPr/>
          <p:nvPr/>
        </p:nvSpPr>
        <p:spPr>
          <a:xfrm>
            <a:off x="8316602" y="2195046"/>
            <a:ext cx="1594951" cy="1590324"/>
          </a:xfrm>
          <a:prstGeom prst="roundRect">
            <a:avLst>
              <a:gd name="adj" fmla="val 0"/>
            </a:avLst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A1783D2-6F2F-3D35-E1F1-E05010EE3B7D}"/>
              </a:ext>
            </a:extLst>
          </p:cNvPr>
          <p:cNvSpPr txBox="1"/>
          <p:nvPr/>
        </p:nvSpPr>
        <p:spPr>
          <a:xfrm>
            <a:off x="9506984" y="4869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🔐</a:t>
            </a:r>
            <a:endParaRPr kumimoji="1"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3CD1CBB-C3FB-D124-0AB8-7C365067550C}"/>
              </a:ext>
            </a:extLst>
          </p:cNvPr>
          <p:cNvSpPr txBox="1"/>
          <p:nvPr/>
        </p:nvSpPr>
        <p:spPr>
          <a:xfrm>
            <a:off x="11308225" y="4839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🔐</a:t>
            </a:r>
            <a:endParaRPr kumimoji="1"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DFCAB73-B3C2-B92F-069B-49C06416B94E}"/>
              </a:ext>
            </a:extLst>
          </p:cNvPr>
          <p:cNvSpPr txBox="1"/>
          <p:nvPr/>
        </p:nvSpPr>
        <p:spPr>
          <a:xfrm>
            <a:off x="9508609" y="22434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🔐</a:t>
            </a:r>
            <a:endParaRPr kumimoji="1"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FBEBBCE4-11E6-AB20-0A55-779894C46828}"/>
              </a:ext>
            </a:extLst>
          </p:cNvPr>
          <p:cNvSpPr txBox="1"/>
          <p:nvPr/>
        </p:nvSpPr>
        <p:spPr>
          <a:xfrm>
            <a:off x="11340540" y="22599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🔐</a:t>
            </a:r>
            <a:endParaRPr kumimoji="1"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DFEDF11-DC3A-E97F-446D-DA29861B1976}"/>
              </a:ext>
            </a:extLst>
          </p:cNvPr>
          <p:cNvSpPr txBox="1"/>
          <p:nvPr/>
        </p:nvSpPr>
        <p:spPr>
          <a:xfrm>
            <a:off x="11340540" y="40440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9574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65C9970B-FFD7-C8AE-A364-0964DD7B5778}"/>
              </a:ext>
            </a:extLst>
          </p:cNvPr>
          <p:cNvSpPr/>
          <p:nvPr/>
        </p:nvSpPr>
        <p:spPr>
          <a:xfrm>
            <a:off x="2370399" y="2199491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35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tx1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400" dirty="0">
                <a:latin typeface="AaWLH" pitchFamily="18" charset="-122"/>
                <a:ea typeface="AaWLH" pitchFamily="18" charset="-122"/>
              </a:rPr>
              <a:t>立即</a:t>
            </a:r>
            <a:endParaRPr kumimoji="1" lang="en-US" altLang="zh-CN" sz="4400" dirty="0">
              <a:latin typeface="AaWLH" pitchFamily="18" charset="-122"/>
              <a:ea typeface="AaWLH" pitchFamily="18" charset="-122"/>
            </a:endParaRPr>
          </a:p>
          <a:p>
            <a:pPr algn="ctr"/>
            <a:r>
              <a:rPr kumimoji="1" lang="zh-CN" altLang="en-US" sz="4400" dirty="0">
                <a:latin typeface="AaWLH" pitchFamily="18" charset="-122"/>
                <a:ea typeface="AaWLH" pitchFamily="18" charset="-122"/>
              </a:rPr>
              <a:t>抽奖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841974-F950-5208-BB54-1B9520C33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509" y="3315533"/>
            <a:ext cx="508841" cy="478909"/>
          </a:xfrm>
          <a:prstGeom prst="rect">
            <a:avLst/>
          </a:prstGeom>
        </p:spPr>
      </p:pic>
      <p:sp>
        <p:nvSpPr>
          <p:cNvPr id="9" name="圆角矩形 8">
            <a:extLst>
              <a:ext uri="{FF2B5EF4-FFF2-40B4-BE49-F238E27FC236}">
                <a16:creationId xmlns:a16="http://schemas.microsoft.com/office/drawing/2014/main" id="{C0ABCAE5-94EC-F6D3-9FB5-A8B7E5F0C7DE}"/>
              </a:ext>
            </a:extLst>
          </p:cNvPr>
          <p:cNvSpPr/>
          <p:nvPr/>
        </p:nvSpPr>
        <p:spPr>
          <a:xfrm>
            <a:off x="2370399" y="440812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1168BD08-5567-D4A5-0A49-682A42D9B299}"/>
              </a:ext>
            </a:extLst>
          </p:cNvPr>
          <p:cNvSpPr/>
          <p:nvPr/>
        </p:nvSpPr>
        <p:spPr>
          <a:xfrm>
            <a:off x="567881" y="440812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CA2DA11-C49D-9543-4858-3115C4D06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015" y="717083"/>
            <a:ext cx="764682" cy="764682"/>
          </a:xfrm>
          <a:prstGeom prst="rect">
            <a:avLst/>
          </a:prstGeom>
        </p:spPr>
      </p:pic>
      <p:sp>
        <p:nvSpPr>
          <p:cNvPr id="17" name="圆角矩形 16">
            <a:extLst>
              <a:ext uri="{FF2B5EF4-FFF2-40B4-BE49-F238E27FC236}">
                <a16:creationId xmlns:a16="http://schemas.microsoft.com/office/drawing/2014/main" id="{C10769B7-1238-5618-B298-B828384D16FF}"/>
              </a:ext>
            </a:extLst>
          </p:cNvPr>
          <p:cNvSpPr/>
          <p:nvPr/>
        </p:nvSpPr>
        <p:spPr>
          <a:xfrm>
            <a:off x="4172917" y="440812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F52FB5B0-F969-0971-1554-7F41E84DD83E}"/>
              </a:ext>
            </a:extLst>
          </p:cNvPr>
          <p:cNvSpPr/>
          <p:nvPr/>
        </p:nvSpPr>
        <p:spPr>
          <a:xfrm>
            <a:off x="2378797" y="3953725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12FDAA34-8E30-0229-4F3C-16A0D8F8F882}"/>
              </a:ext>
            </a:extLst>
          </p:cNvPr>
          <p:cNvSpPr/>
          <p:nvPr/>
        </p:nvSpPr>
        <p:spPr>
          <a:xfrm>
            <a:off x="576279" y="3953725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04CFC291-9422-7113-DB11-2F9F19C44AD3}"/>
              </a:ext>
            </a:extLst>
          </p:cNvPr>
          <p:cNvSpPr/>
          <p:nvPr/>
        </p:nvSpPr>
        <p:spPr>
          <a:xfrm>
            <a:off x="4181315" y="3953725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46DCD5EF-A9C5-601D-1D17-17D874B869B9}"/>
              </a:ext>
            </a:extLst>
          </p:cNvPr>
          <p:cNvSpPr/>
          <p:nvPr/>
        </p:nvSpPr>
        <p:spPr>
          <a:xfrm>
            <a:off x="576279" y="2199491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8E6F79C8-73E6-8CB8-95DC-E3BBA890EB38}"/>
              </a:ext>
            </a:extLst>
          </p:cNvPr>
          <p:cNvSpPr/>
          <p:nvPr/>
        </p:nvSpPr>
        <p:spPr>
          <a:xfrm>
            <a:off x="4164519" y="2195046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A3E35DD5-9F89-8B7C-E732-E107E5D1B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962" y="709998"/>
            <a:ext cx="785078" cy="785078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A7966F0-889B-3FFB-E46E-B5295D828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6449" y="831082"/>
            <a:ext cx="773771" cy="59664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154E9FAF-DEC8-F558-9C6F-176B2AAB62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534" y="4138741"/>
            <a:ext cx="1015220" cy="101522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AA9575AB-CDE0-81AD-59EE-34719318AF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4765" y="4203618"/>
            <a:ext cx="791060" cy="79106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3AAD6376-E338-B9A4-7521-A1CA5286A0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8065" y="4008423"/>
            <a:ext cx="1181450" cy="118145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7FBD94DD-7421-4283-7940-B300325786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5073" y="2474445"/>
            <a:ext cx="863828" cy="863828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4A1D512D-A0AD-7709-DA70-4AD020C2E3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55017" y="2513294"/>
            <a:ext cx="847546" cy="786130"/>
          </a:xfrm>
          <a:prstGeom prst="rect">
            <a:avLst/>
          </a:prstGeom>
        </p:spPr>
      </p:pic>
      <p:sp>
        <p:nvSpPr>
          <p:cNvPr id="49" name="圆角矩形 48">
            <a:extLst>
              <a:ext uri="{FF2B5EF4-FFF2-40B4-BE49-F238E27FC236}">
                <a16:creationId xmlns:a16="http://schemas.microsoft.com/office/drawing/2014/main" id="{171052DB-D962-74FF-3189-751D83A8F2B4}"/>
              </a:ext>
            </a:extLst>
          </p:cNvPr>
          <p:cNvSpPr/>
          <p:nvPr/>
        </p:nvSpPr>
        <p:spPr>
          <a:xfrm>
            <a:off x="6425504" y="440812"/>
            <a:ext cx="1594951" cy="1594951"/>
          </a:xfrm>
          <a:prstGeom prst="roundRect">
            <a:avLst>
              <a:gd name="adj" fmla="val 71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232E185C-D487-95A1-7D78-0F910BA358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2759" y="625828"/>
            <a:ext cx="1015220" cy="1015220"/>
          </a:xfrm>
          <a:prstGeom prst="rect">
            <a:avLst/>
          </a:prstGeom>
        </p:spPr>
      </p:pic>
      <p:sp>
        <p:nvSpPr>
          <p:cNvPr id="53" name="圆角矩形 52">
            <a:extLst>
              <a:ext uri="{FF2B5EF4-FFF2-40B4-BE49-F238E27FC236}">
                <a16:creationId xmlns:a16="http://schemas.microsoft.com/office/drawing/2014/main" id="{FD664063-6E89-E26B-92F2-8FA581B5286C}"/>
              </a:ext>
            </a:extLst>
          </p:cNvPr>
          <p:cNvSpPr/>
          <p:nvPr/>
        </p:nvSpPr>
        <p:spPr>
          <a:xfrm>
            <a:off x="6424134" y="392341"/>
            <a:ext cx="1594951" cy="1643422"/>
          </a:xfrm>
          <a:prstGeom prst="roundRect">
            <a:avLst>
              <a:gd name="adj" fmla="val 0"/>
            </a:avLst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CE5DF79-2031-2968-185F-8760217A9A6C}"/>
              </a:ext>
            </a:extLst>
          </p:cNvPr>
          <p:cNvSpPr txBox="1"/>
          <p:nvPr/>
        </p:nvSpPr>
        <p:spPr>
          <a:xfrm>
            <a:off x="7604957" y="4869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🔐</a:t>
            </a:r>
            <a:endParaRPr kumimoji="1" lang="zh-CN" altLang="en-US" dirty="0"/>
          </a:p>
        </p:txBody>
      </p:sp>
      <p:sp>
        <p:nvSpPr>
          <p:cNvPr id="54" name="圆角矩形 53">
            <a:extLst>
              <a:ext uri="{FF2B5EF4-FFF2-40B4-BE49-F238E27FC236}">
                <a16:creationId xmlns:a16="http://schemas.microsoft.com/office/drawing/2014/main" id="{D18F57B7-FD0C-D6F3-8E5C-2AC81C8637E6}"/>
              </a:ext>
            </a:extLst>
          </p:cNvPr>
          <p:cNvSpPr/>
          <p:nvPr/>
        </p:nvSpPr>
        <p:spPr>
          <a:xfrm>
            <a:off x="8309956" y="440812"/>
            <a:ext cx="1594951" cy="1594951"/>
          </a:xfrm>
          <a:prstGeom prst="roundRect">
            <a:avLst>
              <a:gd name="adj" fmla="val 71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DDEC02BD-A58F-E41A-D100-963AC738433A}"/>
              </a:ext>
            </a:extLst>
          </p:cNvPr>
          <p:cNvSpPr/>
          <p:nvPr/>
        </p:nvSpPr>
        <p:spPr>
          <a:xfrm>
            <a:off x="10112474" y="440812"/>
            <a:ext cx="1594951" cy="1594951"/>
          </a:xfrm>
          <a:prstGeom prst="roundRect">
            <a:avLst>
              <a:gd name="adj" fmla="val 71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7FF35857-1368-1C8D-32A5-0D509042FA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5924" y="690705"/>
            <a:ext cx="791060" cy="791060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59D1F26A-7A47-EADB-CE3A-0F96B60F61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19224" y="495510"/>
            <a:ext cx="1181450" cy="1181450"/>
          </a:xfrm>
          <a:prstGeom prst="rect">
            <a:avLst/>
          </a:prstGeom>
        </p:spPr>
      </p:pic>
      <p:sp>
        <p:nvSpPr>
          <p:cNvPr id="60" name="圆角矩形 59">
            <a:extLst>
              <a:ext uri="{FF2B5EF4-FFF2-40B4-BE49-F238E27FC236}">
                <a16:creationId xmlns:a16="http://schemas.microsoft.com/office/drawing/2014/main" id="{1000ECE9-68BD-4EEA-071D-12995C65609D}"/>
              </a:ext>
            </a:extLst>
          </p:cNvPr>
          <p:cNvSpPr/>
          <p:nvPr/>
        </p:nvSpPr>
        <p:spPr>
          <a:xfrm>
            <a:off x="8312580" y="2195046"/>
            <a:ext cx="1594951" cy="1594951"/>
          </a:xfrm>
          <a:prstGeom prst="roundRect">
            <a:avLst>
              <a:gd name="adj" fmla="val 71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C202545-1B48-49EF-0B8E-A8D2BB92D4E5}"/>
              </a:ext>
            </a:extLst>
          </p:cNvPr>
          <p:cNvSpPr txBox="1"/>
          <p:nvPr/>
        </p:nvSpPr>
        <p:spPr>
          <a:xfrm>
            <a:off x="8312580" y="3395282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再抽奖</a:t>
            </a:r>
            <a:r>
              <a:rPr kumimoji="1" lang="en-US" altLang="zh-CN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次解锁</a:t>
            </a:r>
          </a:p>
        </p:txBody>
      </p: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D9120C4C-A9FA-6F0F-738F-6EFDC66B1D48}"/>
              </a:ext>
            </a:extLst>
          </p:cNvPr>
          <p:cNvSpPr/>
          <p:nvPr/>
        </p:nvSpPr>
        <p:spPr>
          <a:xfrm>
            <a:off x="10115098" y="2195046"/>
            <a:ext cx="1594951" cy="1594951"/>
          </a:xfrm>
          <a:prstGeom prst="roundRect">
            <a:avLst>
              <a:gd name="adj" fmla="val 71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5FD2076-B57F-A450-2AEA-338D291F9029}"/>
              </a:ext>
            </a:extLst>
          </p:cNvPr>
          <p:cNvSpPr txBox="1"/>
          <p:nvPr/>
        </p:nvSpPr>
        <p:spPr>
          <a:xfrm>
            <a:off x="10115098" y="3395282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再抽奖</a:t>
            </a:r>
            <a:r>
              <a:rPr kumimoji="1" lang="en-US" altLang="zh-CN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次解锁</a:t>
            </a:r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D9613D92-461A-3FE7-E9A2-E467E4AF3C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8548" y="2444939"/>
            <a:ext cx="791060" cy="791060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2C772DED-A9EF-EC0C-5F10-A449B3FA9B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21848" y="2249744"/>
            <a:ext cx="1181450" cy="1181450"/>
          </a:xfrm>
          <a:prstGeom prst="rect">
            <a:avLst/>
          </a:prstGeom>
        </p:spPr>
      </p:pic>
      <p:sp>
        <p:nvSpPr>
          <p:cNvPr id="66" name="圆角矩形 65">
            <a:extLst>
              <a:ext uri="{FF2B5EF4-FFF2-40B4-BE49-F238E27FC236}">
                <a16:creationId xmlns:a16="http://schemas.microsoft.com/office/drawing/2014/main" id="{88E6B8C6-EA41-A96D-2D1E-B6EB7394C55B}"/>
              </a:ext>
            </a:extLst>
          </p:cNvPr>
          <p:cNvSpPr/>
          <p:nvPr/>
        </p:nvSpPr>
        <p:spPr>
          <a:xfrm>
            <a:off x="10112474" y="3953725"/>
            <a:ext cx="1594951" cy="1594951"/>
          </a:xfrm>
          <a:prstGeom prst="roundRect">
            <a:avLst>
              <a:gd name="adj" fmla="val 71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EA6A382-2626-F082-DDB7-1D5ADFE468C7}"/>
              </a:ext>
            </a:extLst>
          </p:cNvPr>
          <p:cNvSpPr txBox="1"/>
          <p:nvPr/>
        </p:nvSpPr>
        <p:spPr>
          <a:xfrm>
            <a:off x="10112474" y="5153961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再抽奖</a:t>
            </a:r>
            <a:r>
              <a:rPr kumimoji="1" lang="en-US" altLang="zh-CN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3</a:t>
            </a:r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次解锁</a:t>
            </a: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4FD47DC3-5FF6-B4A5-6E34-51BEF4BFA1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19224" y="4008423"/>
            <a:ext cx="1181450" cy="1181450"/>
          </a:xfrm>
          <a:prstGeom prst="rect">
            <a:avLst/>
          </a:prstGeom>
        </p:spPr>
      </p:pic>
      <p:sp>
        <p:nvSpPr>
          <p:cNvPr id="69" name="圆角矩形 68">
            <a:extLst>
              <a:ext uri="{FF2B5EF4-FFF2-40B4-BE49-F238E27FC236}">
                <a16:creationId xmlns:a16="http://schemas.microsoft.com/office/drawing/2014/main" id="{75E77F85-043F-1755-B945-6273CD1D2CD1}"/>
              </a:ext>
            </a:extLst>
          </p:cNvPr>
          <p:cNvSpPr/>
          <p:nvPr/>
        </p:nvSpPr>
        <p:spPr>
          <a:xfrm>
            <a:off x="8308586" y="389539"/>
            <a:ext cx="1594951" cy="1643422"/>
          </a:xfrm>
          <a:prstGeom prst="roundRect">
            <a:avLst>
              <a:gd name="adj" fmla="val 0"/>
            </a:avLst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B91BB55B-B736-A006-E1AE-3A0D971EA308}"/>
              </a:ext>
            </a:extLst>
          </p:cNvPr>
          <p:cNvSpPr/>
          <p:nvPr/>
        </p:nvSpPr>
        <p:spPr>
          <a:xfrm>
            <a:off x="10106690" y="447039"/>
            <a:ext cx="1594951" cy="1594951"/>
          </a:xfrm>
          <a:prstGeom prst="roundRect">
            <a:avLst>
              <a:gd name="adj" fmla="val 0"/>
            </a:avLst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FC1EB771-1229-EC32-459B-1F1A6D58B311}"/>
              </a:ext>
            </a:extLst>
          </p:cNvPr>
          <p:cNvSpPr/>
          <p:nvPr/>
        </p:nvSpPr>
        <p:spPr>
          <a:xfrm>
            <a:off x="10111076" y="2209226"/>
            <a:ext cx="1594951" cy="1643422"/>
          </a:xfrm>
          <a:prstGeom prst="roundRect">
            <a:avLst>
              <a:gd name="adj" fmla="val 0"/>
            </a:avLst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C44D7F2D-935F-C51B-893B-4C39A723C154}"/>
              </a:ext>
            </a:extLst>
          </p:cNvPr>
          <p:cNvSpPr/>
          <p:nvPr/>
        </p:nvSpPr>
        <p:spPr>
          <a:xfrm>
            <a:off x="10111076" y="3929489"/>
            <a:ext cx="1594951" cy="1643422"/>
          </a:xfrm>
          <a:prstGeom prst="roundRect">
            <a:avLst>
              <a:gd name="adj" fmla="val 0"/>
            </a:avLst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3" name="圆角矩形 72">
            <a:extLst>
              <a:ext uri="{FF2B5EF4-FFF2-40B4-BE49-F238E27FC236}">
                <a16:creationId xmlns:a16="http://schemas.microsoft.com/office/drawing/2014/main" id="{E2F6EFCD-E753-431E-DCA5-EEFBD1116C4F}"/>
              </a:ext>
            </a:extLst>
          </p:cNvPr>
          <p:cNvSpPr/>
          <p:nvPr/>
        </p:nvSpPr>
        <p:spPr>
          <a:xfrm>
            <a:off x="8316602" y="2195046"/>
            <a:ext cx="1594951" cy="1590324"/>
          </a:xfrm>
          <a:prstGeom prst="roundRect">
            <a:avLst>
              <a:gd name="adj" fmla="val 0"/>
            </a:avLst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A1783D2-6F2F-3D35-E1F1-E05010EE3B7D}"/>
              </a:ext>
            </a:extLst>
          </p:cNvPr>
          <p:cNvSpPr txBox="1"/>
          <p:nvPr/>
        </p:nvSpPr>
        <p:spPr>
          <a:xfrm>
            <a:off x="9506984" y="4869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🔐</a:t>
            </a:r>
            <a:endParaRPr kumimoji="1"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3CD1CBB-C3FB-D124-0AB8-7C365067550C}"/>
              </a:ext>
            </a:extLst>
          </p:cNvPr>
          <p:cNvSpPr txBox="1"/>
          <p:nvPr/>
        </p:nvSpPr>
        <p:spPr>
          <a:xfrm>
            <a:off x="11308225" y="4839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🔐</a:t>
            </a:r>
            <a:endParaRPr kumimoji="1"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DFCAB73-B3C2-B92F-069B-49C06416B94E}"/>
              </a:ext>
            </a:extLst>
          </p:cNvPr>
          <p:cNvSpPr txBox="1"/>
          <p:nvPr/>
        </p:nvSpPr>
        <p:spPr>
          <a:xfrm>
            <a:off x="9508609" y="22434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🔐</a:t>
            </a:r>
            <a:endParaRPr kumimoji="1"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FBEBBCE4-11E6-AB20-0A55-779894C46828}"/>
              </a:ext>
            </a:extLst>
          </p:cNvPr>
          <p:cNvSpPr txBox="1"/>
          <p:nvPr/>
        </p:nvSpPr>
        <p:spPr>
          <a:xfrm>
            <a:off x="11340540" y="225995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🔐</a:t>
            </a:r>
            <a:endParaRPr kumimoji="1"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DFEDF11-DC3A-E97F-446D-DA29861B1976}"/>
              </a:ext>
            </a:extLst>
          </p:cNvPr>
          <p:cNvSpPr txBox="1"/>
          <p:nvPr/>
        </p:nvSpPr>
        <p:spPr>
          <a:xfrm>
            <a:off x="11340540" y="40440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898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0490307F-978C-2246-EB59-9910A81D2D8B}"/>
              </a:ext>
            </a:extLst>
          </p:cNvPr>
          <p:cNvSpPr/>
          <p:nvPr/>
        </p:nvSpPr>
        <p:spPr>
          <a:xfrm>
            <a:off x="2370399" y="2199491"/>
            <a:ext cx="1594951" cy="1594951"/>
          </a:xfrm>
          <a:prstGeom prst="roundRect">
            <a:avLst>
              <a:gd name="adj" fmla="val 71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969EDC-64A3-1DCB-F30F-634AC311E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64" y="447363"/>
            <a:ext cx="1446174" cy="128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3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CB23C9A6-6E1B-F52B-FC85-5871370E694D}"/>
              </a:ext>
            </a:extLst>
          </p:cNvPr>
          <p:cNvSpPr/>
          <p:nvPr/>
        </p:nvSpPr>
        <p:spPr>
          <a:xfrm>
            <a:off x="2370399" y="2199491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35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tx1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400" dirty="0">
                <a:latin typeface="AaWLH" pitchFamily="18" charset="-122"/>
                <a:ea typeface="AaWLH" pitchFamily="18" charset="-122"/>
              </a:rPr>
              <a:t>立即</a:t>
            </a:r>
            <a:endParaRPr kumimoji="1" lang="en-US" altLang="zh-CN" sz="4400" dirty="0">
              <a:latin typeface="AaWLH" pitchFamily="18" charset="-122"/>
              <a:ea typeface="AaWLH" pitchFamily="18" charset="-122"/>
            </a:endParaRPr>
          </a:p>
          <a:p>
            <a:pPr algn="ctr"/>
            <a:r>
              <a:rPr kumimoji="1" lang="zh-CN" altLang="en-US" sz="4400" dirty="0">
                <a:latin typeface="AaWLH" pitchFamily="18" charset="-122"/>
                <a:ea typeface="AaWLH" pitchFamily="18" charset="-122"/>
              </a:rPr>
              <a:t>抽奖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310B39-0B49-E397-94B7-190DC7CFE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509" y="3315533"/>
            <a:ext cx="508841" cy="478909"/>
          </a:xfrm>
          <a:prstGeom prst="rect">
            <a:avLst/>
          </a:prstGeom>
        </p:spPr>
      </p:pic>
      <p:sp>
        <p:nvSpPr>
          <p:cNvPr id="6" name="圆角矩形 5">
            <a:extLst>
              <a:ext uri="{FF2B5EF4-FFF2-40B4-BE49-F238E27FC236}">
                <a16:creationId xmlns:a16="http://schemas.microsoft.com/office/drawing/2014/main" id="{E9E84574-B8AB-48D0-1B1A-C0F076C7AF26}"/>
              </a:ext>
            </a:extLst>
          </p:cNvPr>
          <p:cNvSpPr/>
          <p:nvPr/>
        </p:nvSpPr>
        <p:spPr>
          <a:xfrm>
            <a:off x="2370399" y="440812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24DBDB-B6EF-B0A4-A4E7-7997508BF1B2}"/>
              </a:ext>
            </a:extLst>
          </p:cNvPr>
          <p:cNvSpPr txBox="1"/>
          <p:nvPr/>
        </p:nvSpPr>
        <p:spPr>
          <a:xfrm>
            <a:off x="2370399" y="1641048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ChatGPT</a:t>
            </a:r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会员卡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DB46D14A-2ED9-36AB-51DF-E337E8388C94}"/>
              </a:ext>
            </a:extLst>
          </p:cNvPr>
          <p:cNvSpPr/>
          <p:nvPr/>
        </p:nvSpPr>
        <p:spPr>
          <a:xfrm>
            <a:off x="567881" y="440812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CE76483-1F35-75B7-D5A8-C7BD57315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015" y="717083"/>
            <a:ext cx="764682" cy="76468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851B274-8763-551E-9AB7-E05045E4E55C}"/>
              </a:ext>
            </a:extLst>
          </p:cNvPr>
          <p:cNvSpPr txBox="1"/>
          <p:nvPr/>
        </p:nvSpPr>
        <p:spPr>
          <a:xfrm>
            <a:off x="567881" y="1641048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随机积分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CF4A33D7-9492-4C04-B84B-048C86D884B8}"/>
              </a:ext>
            </a:extLst>
          </p:cNvPr>
          <p:cNvSpPr/>
          <p:nvPr/>
        </p:nvSpPr>
        <p:spPr>
          <a:xfrm>
            <a:off x="4172917" y="440812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52A6A20-5CFF-E45F-28C6-D6AA6C43C0CD}"/>
              </a:ext>
            </a:extLst>
          </p:cNvPr>
          <p:cNvSpPr txBox="1"/>
          <p:nvPr/>
        </p:nvSpPr>
        <p:spPr>
          <a:xfrm>
            <a:off x="4172917" y="1641048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支付优惠券</a:t>
            </a: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5A7B143D-7022-E1ED-9B4E-7A94365202B4}"/>
              </a:ext>
            </a:extLst>
          </p:cNvPr>
          <p:cNvSpPr/>
          <p:nvPr/>
        </p:nvSpPr>
        <p:spPr>
          <a:xfrm>
            <a:off x="576279" y="2199491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D398820-F8AB-D7DF-84A3-5F6440614B0D}"/>
              </a:ext>
            </a:extLst>
          </p:cNvPr>
          <p:cNvSpPr txBox="1"/>
          <p:nvPr/>
        </p:nvSpPr>
        <p:spPr>
          <a:xfrm>
            <a:off x="576279" y="3399727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暴走玩偶</a:t>
            </a: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FCC070E2-B85F-3D5E-C2BE-64123C4BA23D}"/>
              </a:ext>
            </a:extLst>
          </p:cNvPr>
          <p:cNvSpPr/>
          <p:nvPr/>
        </p:nvSpPr>
        <p:spPr>
          <a:xfrm>
            <a:off x="4164519" y="2195046"/>
            <a:ext cx="1594951" cy="1594951"/>
          </a:xfrm>
          <a:prstGeom prst="roundRect">
            <a:avLst>
              <a:gd name="adj" fmla="val 7173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26000">
                <a:schemeClr val="accent4">
                  <a:lumMod val="0"/>
                  <a:lumOff val="100000"/>
                </a:schemeClr>
              </a:gs>
              <a:gs pos="100000">
                <a:srgbClr val="F0BE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5CE9413-2196-786D-82C0-F33E57805B00}"/>
              </a:ext>
            </a:extLst>
          </p:cNvPr>
          <p:cNvSpPr txBox="1"/>
          <p:nvPr/>
        </p:nvSpPr>
        <p:spPr>
          <a:xfrm>
            <a:off x="4164519" y="3395282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小米台灯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0DF1FF3B-59C1-0BF8-F705-BABD760BE3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962" y="709998"/>
            <a:ext cx="785078" cy="78507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21E0DE94-C9DA-AE48-D8C9-A3C051D24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6449" y="831082"/>
            <a:ext cx="773771" cy="59664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40A030AF-4DD9-4C5A-BD19-99BB8D8CB0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073" y="2474445"/>
            <a:ext cx="863828" cy="86382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6C7BC7C6-AF06-7026-DD90-E902B917DB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5017" y="2513294"/>
            <a:ext cx="847546" cy="786130"/>
          </a:xfrm>
          <a:prstGeom prst="rect">
            <a:avLst/>
          </a:prstGeom>
        </p:spPr>
      </p:pic>
      <p:sp>
        <p:nvSpPr>
          <p:cNvPr id="30" name="圆角矩形 29">
            <a:extLst>
              <a:ext uri="{FF2B5EF4-FFF2-40B4-BE49-F238E27FC236}">
                <a16:creationId xmlns:a16="http://schemas.microsoft.com/office/drawing/2014/main" id="{271A6050-9B01-914E-AC17-FA87DDE58520}"/>
              </a:ext>
            </a:extLst>
          </p:cNvPr>
          <p:cNvSpPr/>
          <p:nvPr/>
        </p:nvSpPr>
        <p:spPr>
          <a:xfrm>
            <a:off x="577649" y="3934326"/>
            <a:ext cx="1594951" cy="1594951"/>
          </a:xfrm>
          <a:prstGeom prst="roundRect">
            <a:avLst>
              <a:gd name="adj" fmla="val 71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025FEF0-7220-FC4E-E183-A430209A72B2}"/>
              </a:ext>
            </a:extLst>
          </p:cNvPr>
          <p:cNvSpPr txBox="1"/>
          <p:nvPr/>
        </p:nvSpPr>
        <p:spPr>
          <a:xfrm>
            <a:off x="577649" y="5134562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再抽奖</a:t>
            </a:r>
            <a:r>
              <a:rPr kumimoji="1" lang="en-US" altLang="zh-CN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1</a:t>
            </a:r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次解锁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DC202725-7025-76E2-4B3C-B554DF87B6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4904" y="4119342"/>
            <a:ext cx="1015220" cy="1015220"/>
          </a:xfrm>
          <a:prstGeom prst="rect">
            <a:avLst/>
          </a:prstGeom>
        </p:spPr>
      </p:pic>
      <p:sp>
        <p:nvSpPr>
          <p:cNvPr id="33" name="圆角矩形 32">
            <a:extLst>
              <a:ext uri="{FF2B5EF4-FFF2-40B4-BE49-F238E27FC236}">
                <a16:creationId xmlns:a16="http://schemas.microsoft.com/office/drawing/2014/main" id="{8C34BDA5-3DE2-C369-0284-71F181006D09}"/>
              </a:ext>
            </a:extLst>
          </p:cNvPr>
          <p:cNvSpPr/>
          <p:nvPr/>
        </p:nvSpPr>
        <p:spPr>
          <a:xfrm>
            <a:off x="576279" y="3885855"/>
            <a:ext cx="1594951" cy="1643422"/>
          </a:xfrm>
          <a:prstGeom prst="roundRect">
            <a:avLst>
              <a:gd name="adj" fmla="val 0"/>
            </a:avLst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B209CC7-44DB-FD2E-FDEA-10B1F0897F0B}"/>
              </a:ext>
            </a:extLst>
          </p:cNvPr>
          <p:cNvSpPr txBox="1"/>
          <p:nvPr/>
        </p:nvSpPr>
        <p:spPr>
          <a:xfrm>
            <a:off x="1757102" y="39804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🔐</a:t>
            </a:r>
            <a:endParaRPr kumimoji="1" lang="zh-CN" altLang="en-US" dirty="0"/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BCA07E83-1EEB-92F7-6A09-0D9ABE75E74F}"/>
              </a:ext>
            </a:extLst>
          </p:cNvPr>
          <p:cNvSpPr/>
          <p:nvPr/>
        </p:nvSpPr>
        <p:spPr>
          <a:xfrm>
            <a:off x="2371769" y="3937128"/>
            <a:ext cx="1594951" cy="1594951"/>
          </a:xfrm>
          <a:prstGeom prst="roundRect">
            <a:avLst>
              <a:gd name="adj" fmla="val 71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EEB67B6-4FB1-7A8A-B72B-86D28D17502D}"/>
              </a:ext>
            </a:extLst>
          </p:cNvPr>
          <p:cNvSpPr txBox="1"/>
          <p:nvPr/>
        </p:nvSpPr>
        <p:spPr>
          <a:xfrm>
            <a:off x="2371769" y="5137364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再抽奖</a:t>
            </a:r>
            <a:r>
              <a:rPr kumimoji="1" lang="en-US" altLang="zh-CN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次解锁</a:t>
            </a:r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B3AD240B-19AF-C106-6F57-CE0AE67FF345}"/>
              </a:ext>
            </a:extLst>
          </p:cNvPr>
          <p:cNvSpPr/>
          <p:nvPr/>
        </p:nvSpPr>
        <p:spPr>
          <a:xfrm>
            <a:off x="4170303" y="3949028"/>
            <a:ext cx="1594951" cy="1594951"/>
          </a:xfrm>
          <a:prstGeom prst="roundRect">
            <a:avLst>
              <a:gd name="adj" fmla="val 7173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400" dirty="0">
              <a:latin typeface="AaWLH" pitchFamily="18" charset="-122"/>
              <a:ea typeface="AaWLH" pitchFamily="18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1E1DF7B-43EC-4527-AADF-2171153F5B86}"/>
              </a:ext>
            </a:extLst>
          </p:cNvPr>
          <p:cNvSpPr txBox="1"/>
          <p:nvPr/>
        </p:nvSpPr>
        <p:spPr>
          <a:xfrm>
            <a:off x="4170303" y="5149264"/>
            <a:ext cx="159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再抽奖</a:t>
            </a:r>
            <a:r>
              <a:rPr kumimoji="1" lang="en-US" altLang="zh-CN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3</a:t>
            </a:r>
            <a:r>
              <a:rPr kumimoji="1" lang="zh-CN" altLang="en-US" sz="1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次解锁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F1CEE3A9-90F9-ADE4-B64B-431D866EFE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77737" y="4187021"/>
            <a:ext cx="791060" cy="791060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444F630D-839C-F0F1-9753-B0F145E92F6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77053" y="4003726"/>
            <a:ext cx="1181450" cy="1181450"/>
          </a:xfrm>
          <a:prstGeom prst="rect">
            <a:avLst/>
          </a:prstGeom>
        </p:spPr>
      </p:pic>
      <p:sp>
        <p:nvSpPr>
          <p:cNvPr id="41" name="圆角矩形 40">
            <a:extLst>
              <a:ext uri="{FF2B5EF4-FFF2-40B4-BE49-F238E27FC236}">
                <a16:creationId xmlns:a16="http://schemas.microsoft.com/office/drawing/2014/main" id="{4CDCF707-3F9E-FD72-FFF7-2A07B6FF4451}"/>
              </a:ext>
            </a:extLst>
          </p:cNvPr>
          <p:cNvSpPr/>
          <p:nvPr/>
        </p:nvSpPr>
        <p:spPr>
          <a:xfrm>
            <a:off x="2358606" y="3910090"/>
            <a:ext cx="1594951" cy="1643422"/>
          </a:xfrm>
          <a:prstGeom prst="roundRect">
            <a:avLst>
              <a:gd name="adj" fmla="val 0"/>
            </a:avLst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3F90C797-B172-FF0E-C51C-CD36818E3AA0}"/>
              </a:ext>
            </a:extLst>
          </p:cNvPr>
          <p:cNvSpPr/>
          <p:nvPr/>
        </p:nvSpPr>
        <p:spPr>
          <a:xfrm>
            <a:off x="4176511" y="3940756"/>
            <a:ext cx="1594951" cy="1594951"/>
          </a:xfrm>
          <a:prstGeom prst="roundRect">
            <a:avLst>
              <a:gd name="adj" fmla="val 0"/>
            </a:avLst>
          </a:prstGeom>
          <a:solidFill>
            <a:schemeClr val="bg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A6541CD-1953-5818-5F7A-9BAB65FC8FC1}"/>
              </a:ext>
            </a:extLst>
          </p:cNvPr>
          <p:cNvSpPr txBox="1"/>
          <p:nvPr/>
        </p:nvSpPr>
        <p:spPr>
          <a:xfrm>
            <a:off x="3568797" y="39832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🔐</a:t>
            </a:r>
            <a:endParaRPr kumimoji="1"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7AAB975-6E87-AA28-6A21-199046210CF4}"/>
              </a:ext>
            </a:extLst>
          </p:cNvPr>
          <p:cNvSpPr txBox="1"/>
          <p:nvPr/>
        </p:nvSpPr>
        <p:spPr>
          <a:xfrm>
            <a:off x="5366054" y="39921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0591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114</Words>
  <Application>Microsoft Macintosh PowerPoint</Application>
  <PresentationFormat>宽屏</PresentationFormat>
  <Paragraphs>47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AaWLH</vt:lpstr>
      <vt:lpstr>PingFang SC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20</cp:revision>
  <dcterms:created xsi:type="dcterms:W3CDTF">2024-04-27T02:04:00Z</dcterms:created>
  <dcterms:modified xsi:type="dcterms:W3CDTF">2024-05-03T07:11:42Z</dcterms:modified>
</cp:coreProperties>
</file>