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7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/>
    <p:restoredTop sz="94648"/>
  </p:normalViewPr>
  <p:slideViewPr>
    <p:cSldViewPr snapToGrid="0">
      <p:cViewPr varScale="1">
        <p:scale>
          <a:sx n="155" d="100"/>
          <a:sy n="155" d="100"/>
        </p:scale>
        <p:origin x="20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92D96-7F8E-4AE7-B79E-13A2E4020B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3249DD-6C21-4C89-BCF2-F708B50EF5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 is a question-and-answer model, you feed it standards document then you ask it natural language questions about the standards. </a:t>
          </a:r>
        </a:p>
      </dgm:t>
    </dgm:pt>
    <dgm:pt modelId="{443C9E35-E5E3-46AF-A528-B9636CF8F0FF}" type="parTrans" cxnId="{509CDD1C-EA67-4983-A0A8-56AF4B440D90}">
      <dgm:prSet/>
      <dgm:spPr/>
      <dgm:t>
        <a:bodyPr/>
        <a:lstStyle/>
        <a:p>
          <a:endParaRPr lang="en-US"/>
        </a:p>
      </dgm:t>
    </dgm:pt>
    <dgm:pt modelId="{C4479D89-BDE1-443A-B554-2601B51CB809}" type="sibTrans" cxnId="{509CDD1C-EA67-4983-A0A8-56AF4B440D90}">
      <dgm:prSet/>
      <dgm:spPr/>
      <dgm:t>
        <a:bodyPr/>
        <a:lstStyle/>
        <a:p>
          <a:endParaRPr lang="en-US"/>
        </a:p>
      </dgm:t>
    </dgm:pt>
    <dgm:pt modelId="{46218689-0831-4096-9797-5AEBBACD16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uses cohere to make sense of the data with python logic, and deployed locally using </a:t>
          </a:r>
          <a:r>
            <a:rPr lang="en-US" dirty="0" err="1"/>
            <a:t>StreamLit.io</a:t>
          </a:r>
          <a:endParaRPr lang="en-US" dirty="0"/>
        </a:p>
      </dgm:t>
    </dgm:pt>
    <dgm:pt modelId="{34A8F3FE-64AB-4F8B-B62F-FEE20BD9E596}" type="parTrans" cxnId="{300A0157-65EC-4701-A657-9DD128A65663}">
      <dgm:prSet/>
      <dgm:spPr/>
      <dgm:t>
        <a:bodyPr/>
        <a:lstStyle/>
        <a:p>
          <a:endParaRPr lang="en-US"/>
        </a:p>
      </dgm:t>
    </dgm:pt>
    <dgm:pt modelId="{C6958161-6658-4C8E-ABC9-3F940635FBF5}" type="sibTrans" cxnId="{300A0157-65EC-4701-A657-9DD128A65663}">
      <dgm:prSet/>
      <dgm:spPr/>
      <dgm:t>
        <a:bodyPr/>
        <a:lstStyle/>
        <a:p>
          <a:endParaRPr lang="en-US"/>
        </a:p>
      </dgm:t>
    </dgm:pt>
    <dgm:pt modelId="{90281129-B699-4DF5-8AA3-3691E4DFA809}" type="pres">
      <dgm:prSet presAssocID="{9C292D96-7F8E-4AE7-B79E-13A2E4020B32}" presName="root" presStyleCnt="0">
        <dgm:presLayoutVars>
          <dgm:dir/>
          <dgm:resizeHandles val="exact"/>
        </dgm:presLayoutVars>
      </dgm:prSet>
      <dgm:spPr/>
    </dgm:pt>
    <dgm:pt modelId="{E8E7424B-2AF5-4EA0-967D-BE8771BAB6C2}" type="pres">
      <dgm:prSet presAssocID="{D73249DD-6C21-4C89-BCF2-F708B50EF565}" presName="compNode" presStyleCnt="0"/>
      <dgm:spPr/>
    </dgm:pt>
    <dgm:pt modelId="{3D45798B-C77A-4A25-9A17-9E75CEAA51B8}" type="pres">
      <dgm:prSet presAssocID="{D73249DD-6C21-4C89-BCF2-F708B50EF565}" presName="bgRect" presStyleLbl="bgShp" presStyleIdx="0" presStyleCnt="2"/>
      <dgm:spPr/>
    </dgm:pt>
    <dgm:pt modelId="{170E7842-80FD-4DC8-BFF8-F2EE8F0621B8}" type="pres">
      <dgm:prSet presAssocID="{D73249DD-6C21-4C89-BCF2-F708B50EF5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1472B5-D3F7-4A57-BE3D-09F34248BC00}" type="pres">
      <dgm:prSet presAssocID="{D73249DD-6C21-4C89-BCF2-F708B50EF565}" presName="spaceRect" presStyleCnt="0"/>
      <dgm:spPr/>
    </dgm:pt>
    <dgm:pt modelId="{0CB14808-EED4-4D04-9662-24B0D0E0FB6B}" type="pres">
      <dgm:prSet presAssocID="{D73249DD-6C21-4C89-BCF2-F708B50EF565}" presName="parTx" presStyleLbl="revTx" presStyleIdx="0" presStyleCnt="2">
        <dgm:presLayoutVars>
          <dgm:chMax val="0"/>
          <dgm:chPref val="0"/>
        </dgm:presLayoutVars>
      </dgm:prSet>
      <dgm:spPr/>
    </dgm:pt>
    <dgm:pt modelId="{5764B0BD-4563-4A59-8648-F6946BC3FB0D}" type="pres">
      <dgm:prSet presAssocID="{C4479D89-BDE1-443A-B554-2601B51CB809}" presName="sibTrans" presStyleCnt="0"/>
      <dgm:spPr/>
    </dgm:pt>
    <dgm:pt modelId="{917D597E-177D-42C8-81C9-E772BB38056C}" type="pres">
      <dgm:prSet presAssocID="{46218689-0831-4096-9797-5AEBBACD166B}" presName="compNode" presStyleCnt="0"/>
      <dgm:spPr/>
    </dgm:pt>
    <dgm:pt modelId="{605BE46F-1B2B-4DAF-9444-D1C809C0F61B}" type="pres">
      <dgm:prSet presAssocID="{46218689-0831-4096-9797-5AEBBACD166B}" presName="bgRect" presStyleLbl="bgShp" presStyleIdx="1" presStyleCnt="2"/>
      <dgm:spPr/>
    </dgm:pt>
    <dgm:pt modelId="{63B51A45-D98C-42EA-AB99-8D55A656CF5E}" type="pres">
      <dgm:prSet presAssocID="{46218689-0831-4096-9797-5AEBBACD16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3E13257-83D9-4C35-9782-01F4758BFE2B}" type="pres">
      <dgm:prSet presAssocID="{46218689-0831-4096-9797-5AEBBACD166B}" presName="spaceRect" presStyleCnt="0"/>
      <dgm:spPr/>
    </dgm:pt>
    <dgm:pt modelId="{24903FA5-4BC7-457C-A0C7-111D944EC23F}" type="pres">
      <dgm:prSet presAssocID="{46218689-0831-4096-9797-5AEBBACD166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09CDD1C-EA67-4983-A0A8-56AF4B440D90}" srcId="{9C292D96-7F8E-4AE7-B79E-13A2E4020B32}" destId="{D73249DD-6C21-4C89-BCF2-F708B50EF565}" srcOrd="0" destOrd="0" parTransId="{443C9E35-E5E3-46AF-A528-B9636CF8F0FF}" sibTransId="{C4479D89-BDE1-443A-B554-2601B51CB809}"/>
    <dgm:cxn modelId="{08ADF430-AF81-4644-A7F7-35221923FE00}" type="presOf" srcId="{D73249DD-6C21-4C89-BCF2-F708B50EF565}" destId="{0CB14808-EED4-4D04-9662-24B0D0E0FB6B}" srcOrd="0" destOrd="0" presId="urn:microsoft.com/office/officeart/2018/2/layout/IconVerticalSolidList"/>
    <dgm:cxn modelId="{300A0157-65EC-4701-A657-9DD128A65663}" srcId="{9C292D96-7F8E-4AE7-B79E-13A2E4020B32}" destId="{46218689-0831-4096-9797-5AEBBACD166B}" srcOrd="1" destOrd="0" parTransId="{34A8F3FE-64AB-4F8B-B62F-FEE20BD9E596}" sibTransId="{C6958161-6658-4C8E-ABC9-3F940635FBF5}"/>
    <dgm:cxn modelId="{59427064-5487-2B4B-83F4-89D38010F0D7}" type="presOf" srcId="{46218689-0831-4096-9797-5AEBBACD166B}" destId="{24903FA5-4BC7-457C-A0C7-111D944EC23F}" srcOrd="0" destOrd="0" presId="urn:microsoft.com/office/officeart/2018/2/layout/IconVerticalSolidList"/>
    <dgm:cxn modelId="{04F41DC3-E05A-C14E-9FAE-29E36FE33F3B}" type="presOf" srcId="{9C292D96-7F8E-4AE7-B79E-13A2E4020B32}" destId="{90281129-B699-4DF5-8AA3-3691E4DFA809}" srcOrd="0" destOrd="0" presId="urn:microsoft.com/office/officeart/2018/2/layout/IconVerticalSolidList"/>
    <dgm:cxn modelId="{9FF35F40-0B18-8A4D-A0A8-DAEC8B285837}" type="presParOf" srcId="{90281129-B699-4DF5-8AA3-3691E4DFA809}" destId="{E8E7424B-2AF5-4EA0-967D-BE8771BAB6C2}" srcOrd="0" destOrd="0" presId="urn:microsoft.com/office/officeart/2018/2/layout/IconVerticalSolidList"/>
    <dgm:cxn modelId="{2CCF7421-D356-894C-885F-E0E04B4F95F5}" type="presParOf" srcId="{E8E7424B-2AF5-4EA0-967D-BE8771BAB6C2}" destId="{3D45798B-C77A-4A25-9A17-9E75CEAA51B8}" srcOrd="0" destOrd="0" presId="urn:microsoft.com/office/officeart/2018/2/layout/IconVerticalSolidList"/>
    <dgm:cxn modelId="{57F5B8A8-A645-9047-A2B2-72FF5621B9A7}" type="presParOf" srcId="{E8E7424B-2AF5-4EA0-967D-BE8771BAB6C2}" destId="{170E7842-80FD-4DC8-BFF8-F2EE8F0621B8}" srcOrd="1" destOrd="0" presId="urn:microsoft.com/office/officeart/2018/2/layout/IconVerticalSolidList"/>
    <dgm:cxn modelId="{C01D3A7E-7143-E046-B013-51412DABF71E}" type="presParOf" srcId="{E8E7424B-2AF5-4EA0-967D-BE8771BAB6C2}" destId="{AB1472B5-D3F7-4A57-BE3D-09F34248BC00}" srcOrd="2" destOrd="0" presId="urn:microsoft.com/office/officeart/2018/2/layout/IconVerticalSolidList"/>
    <dgm:cxn modelId="{75201697-B512-5B49-907D-832DB0812633}" type="presParOf" srcId="{E8E7424B-2AF5-4EA0-967D-BE8771BAB6C2}" destId="{0CB14808-EED4-4D04-9662-24B0D0E0FB6B}" srcOrd="3" destOrd="0" presId="urn:microsoft.com/office/officeart/2018/2/layout/IconVerticalSolidList"/>
    <dgm:cxn modelId="{F1B2D742-B1C1-B545-A710-0956DF2B8F3D}" type="presParOf" srcId="{90281129-B699-4DF5-8AA3-3691E4DFA809}" destId="{5764B0BD-4563-4A59-8648-F6946BC3FB0D}" srcOrd="1" destOrd="0" presId="urn:microsoft.com/office/officeart/2018/2/layout/IconVerticalSolidList"/>
    <dgm:cxn modelId="{E4B40F29-6C67-524D-A8BE-FA64F4EF148F}" type="presParOf" srcId="{90281129-B699-4DF5-8AA3-3691E4DFA809}" destId="{917D597E-177D-42C8-81C9-E772BB38056C}" srcOrd="2" destOrd="0" presId="urn:microsoft.com/office/officeart/2018/2/layout/IconVerticalSolidList"/>
    <dgm:cxn modelId="{13CD6F86-6E78-1A4C-8518-7222317A88D7}" type="presParOf" srcId="{917D597E-177D-42C8-81C9-E772BB38056C}" destId="{605BE46F-1B2B-4DAF-9444-D1C809C0F61B}" srcOrd="0" destOrd="0" presId="urn:microsoft.com/office/officeart/2018/2/layout/IconVerticalSolidList"/>
    <dgm:cxn modelId="{680C9299-73C2-3947-9E87-B416E9DEB750}" type="presParOf" srcId="{917D597E-177D-42C8-81C9-E772BB38056C}" destId="{63B51A45-D98C-42EA-AB99-8D55A656CF5E}" srcOrd="1" destOrd="0" presId="urn:microsoft.com/office/officeart/2018/2/layout/IconVerticalSolidList"/>
    <dgm:cxn modelId="{CC4277BD-EC70-494E-84CA-4746AD634023}" type="presParOf" srcId="{917D597E-177D-42C8-81C9-E772BB38056C}" destId="{03E13257-83D9-4C35-9782-01F4758BFE2B}" srcOrd="2" destOrd="0" presId="urn:microsoft.com/office/officeart/2018/2/layout/IconVerticalSolidList"/>
    <dgm:cxn modelId="{B278799F-9BD8-8249-9506-24E62C54558A}" type="presParOf" srcId="{917D597E-177D-42C8-81C9-E772BB38056C}" destId="{24903FA5-4BC7-457C-A0C7-111D944EC2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95059-F30B-4CFB-AD5B-9B16FC8BB8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08AA3D-E95E-462A-A696-DE9C0CCBE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Depends on the client, for small businesses it will be a SaaS solution. </a:t>
          </a:r>
        </a:p>
      </dgm:t>
    </dgm:pt>
    <dgm:pt modelId="{872CD567-FA12-4D0D-B19A-2801FE7A7AF7}" type="parTrans" cxnId="{162CAA41-B894-4BD5-B8D8-EA98A758F0D8}">
      <dgm:prSet/>
      <dgm:spPr/>
      <dgm:t>
        <a:bodyPr/>
        <a:lstStyle/>
        <a:p>
          <a:endParaRPr lang="en-US"/>
        </a:p>
      </dgm:t>
    </dgm:pt>
    <dgm:pt modelId="{AA55E51B-3A7D-4E32-B9C9-8D705A448B67}" type="sibTrans" cxnId="{162CAA41-B894-4BD5-B8D8-EA98A758F0D8}">
      <dgm:prSet/>
      <dgm:spPr/>
      <dgm:t>
        <a:bodyPr/>
        <a:lstStyle/>
        <a:p>
          <a:endParaRPr lang="en-US"/>
        </a:p>
      </dgm:t>
    </dgm:pt>
    <dgm:pt modelId="{E4FEC28C-0FE0-4D22-9C0C-3402A30B20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Enterprise level organization it will be on premises with licensing deal.</a:t>
          </a:r>
        </a:p>
      </dgm:t>
    </dgm:pt>
    <dgm:pt modelId="{D0FCEFA7-44D0-443B-8E77-724B2DCB331B}" type="parTrans" cxnId="{61DA7848-21D9-45CE-ABF6-F68B5FEF9C52}">
      <dgm:prSet/>
      <dgm:spPr/>
      <dgm:t>
        <a:bodyPr/>
        <a:lstStyle/>
        <a:p>
          <a:endParaRPr lang="en-US"/>
        </a:p>
      </dgm:t>
    </dgm:pt>
    <dgm:pt modelId="{CD35DFC5-892F-4E98-AC4B-8E9347C067E9}" type="sibTrans" cxnId="{61DA7848-21D9-45CE-ABF6-F68B5FEF9C52}">
      <dgm:prSet/>
      <dgm:spPr/>
      <dgm:t>
        <a:bodyPr/>
        <a:lstStyle/>
        <a:p>
          <a:endParaRPr lang="en-US"/>
        </a:p>
      </dgm:t>
    </dgm:pt>
    <dgm:pt modelId="{FEDAECAD-FAE4-49E4-9BAE-FA924872C504}" type="pres">
      <dgm:prSet presAssocID="{E3295059-F30B-4CFB-AD5B-9B16FC8BB8E3}" presName="root" presStyleCnt="0">
        <dgm:presLayoutVars>
          <dgm:dir/>
          <dgm:resizeHandles val="exact"/>
        </dgm:presLayoutVars>
      </dgm:prSet>
      <dgm:spPr/>
    </dgm:pt>
    <dgm:pt modelId="{97FF458F-9AE2-4588-B6D0-41D1F4636A2F}" type="pres">
      <dgm:prSet presAssocID="{5D08AA3D-E95E-462A-A696-DE9C0CCBE88A}" presName="compNode" presStyleCnt="0"/>
      <dgm:spPr/>
    </dgm:pt>
    <dgm:pt modelId="{1690E9B5-6D02-4F73-8F89-7F3A83BCE68A}" type="pres">
      <dgm:prSet presAssocID="{5D08AA3D-E95E-462A-A696-DE9C0CCBE88A}" presName="bgRect" presStyleLbl="bgShp" presStyleIdx="0" presStyleCnt="2"/>
      <dgm:spPr/>
    </dgm:pt>
    <dgm:pt modelId="{3115F11C-C7CF-40B2-8426-E18885808946}" type="pres">
      <dgm:prSet presAssocID="{5D08AA3D-E95E-462A-A696-DE9C0CCBE8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6569E4EB-E8A4-4BFC-9C62-1C4AEAEC2FF0}" type="pres">
      <dgm:prSet presAssocID="{5D08AA3D-E95E-462A-A696-DE9C0CCBE88A}" presName="spaceRect" presStyleCnt="0"/>
      <dgm:spPr/>
    </dgm:pt>
    <dgm:pt modelId="{FDB2A831-144A-4D65-8961-0A9314431967}" type="pres">
      <dgm:prSet presAssocID="{5D08AA3D-E95E-462A-A696-DE9C0CCBE88A}" presName="parTx" presStyleLbl="revTx" presStyleIdx="0" presStyleCnt="2">
        <dgm:presLayoutVars>
          <dgm:chMax val="0"/>
          <dgm:chPref val="0"/>
        </dgm:presLayoutVars>
      </dgm:prSet>
      <dgm:spPr/>
    </dgm:pt>
    <dgm:pt modelId="{6B348BE7-7B52-4C84-91F1-7437E66F977F}" type="pres">
      <dgm:prSet presAssocID="{AA55E51B-3A7D-4E32-B9C9-8D705A448B67}" presName="sibTrans" presStyleCnt="0"/>
      <dgm:spPr/>
    </dgm:pt>
    <dgm:pt modelId="{57091DF0-7FED-4758-A4B9-2E66FFC4EFC1}" type="pres">
      <dgm:prSet presAssocID="{E4FEC28C-0FE0-4D22-9C0C-3402A30B2029}" presName="compNode" presStyleCnt="0"/>
      <dgm:spPr/>
    </dgm:pt>
    <dgm:pt modelId="{D650B104-5FB3-485B-9262-08F8F008EE72}" type="pres">
      <dgm:prSet presAssocID="{E4FEC28C-0FE0-4D22-9C0C-3402A30B2029}" presName="bgRect" presStyleLbl="bgShp" presStyleIdx="1" presStyleCnt="2"/>
      <dgm:spPr/>
    </dgm:pt>
    <dgm:pt modelId="{1928E5BD-EC4C-4DCC-B1BD-C5AA96134FFF}" type="pres">
      <dgm:prSet presAssocID="{E4FEC28C-0FE0-4D22-9C0C-3402A30B20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D711257-6029-46EE-87F5-BC28FB435A25}" type="pres">
      <dgm:prSet presAssocID="{E4FEC28C-0FE0-4D22-9C0C-3402A30B2029}" presName="spaceRect" presStyleCnt="0"/>
      <dgm:spPr/>
    </dgm:pt>
    <dgm:pt modelId="{2455D5D8-1F51-45EE-8E01-08297C2EC485}" type="pres">
      <dgm:prSet presAssocID="{E4FEC28C-0FE0-4D22-9C0C-3402A30B202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3BDB103-42EB-3141-96EF-EAA19A18D987}" type="presOf" srcId="{5D08AA3D-E95E-462A-A696-DE9C0CCBE88A}" destId="{FDB2A831-144A-4D65-8961-0A9314431967}" srcOrd="0" destOrd="0" presId="urn:microsoft.com/office/officeart/2018/2/layout/IconVerticalSolidList"/>
    <dgm:cxn modelId="{F338B40A-18DC-114F-90FE-3553777B2203}" type="presOf" srcId="{E3295059-F30B-4CFB-AD5B-9B16FC8BB8E3}" destId="{FEDAECAD-FAE4-49E4-9BAE-FA924872C504}" srcOrd="0" destOrd="0" presId="urn:microsoft.com/office/officeart/2018/2/layout/IconVerticalSolidList"/>
    <dgm:cxn modelId="{162CAA41-B894-4BD5-B8D8-EA98A758F0D8}" srcId="{E3295059-F30B-4CFB-AD5B-9B16FC8BB8E3}" destId="{5D08AA3D-E95E-462A-A696-DE9C0CCBE88A}" srcOrd="0" destOrd="0" parTransId="{872CD567-FA12-4D0D-B19A-2801FE7A7AF7}" sibTransId="{AA55E51B-3A7D-4E32-B9C9-8D705A448B67}"/>
    <dgm:cxn modelId="{61DA7848-21D9-45CE-ABF6-F68B5FEF9C52}" srcId="{E3295059-F30B-4CFB-AD5B-9B16FC8BB8E3}" destId="{E4FEC28C-0FE0-4D22-9C0C-3402A30B2029}" srcOrd="1" destOrd="0" parTransId="{D0FCEFA7-44D0-443B-8E77-724B2DCB331B}" sibTransId="{CD35DFC5-892F-4E98-AC4B-8E9347C067E9}"/>
    <dgm:cxn modelId="{A43F2F73-F30A-DF45-8C55-C33DA0D36321}" type="presOf" srcId="{E4FEC28C-0FE0-4D22-9C0C-3402A30B2029}" destId="{2455D5D8-1F51-45EE-8E01-08297C2EC485}" srcOrd="0" destOrd="0" presId="urn:microsoft.com/office/officeart/2018/2/layout/IconVerticalSolidList"/>
    <dgm:cxn modelId="{7EE81CF5-D513-C544-8C76-3B1F711409E8}" type="presParOf" srcId="{FEDAECAD-FAE4-49E4-9BAE-FA924872C504}" destId="{97FF458F-9AE2-4588-B6D0-41D1F4636A2F}" srcOrd="0" destOrd="0" presId="urn:microsoft.com/office/officeart/2018/2/layout/IconVerticalSolidList"/>
    <dgm:cxn modelId="{5F3E37B8-B518-F644-B6A4-DBD572FE7664}" type="presParOf" srcId="{97FF458F-9AE2-4588-B6D0-41D1F4636A2F}" destId="{1690E9B5-6D02-4F73-8F89-7F3A83BCE68A}" srcOrd="0" destOrd="0" presId="urn:microsoft.com/office/officeart/2018/2/layout/IconVerticalSolidList"/>
    <dgm:cxn modelId="{8F5C4743-EBFC-5C45-BB2C-7809728332C6}" type="presParOf" srcId="{97FF458F-9AE2-4588-B6D0-41D1F4636A2F}" destId="{3115F11C-C7CF-40B2-8426-E18885808946}" srcOrd="1" destOrd="0" presId="urn:microsoft.com/office/officeart/2018/2/layout/IconVerticalSolidList"/>
    <dgm:cxn modelId="{EDBF9F7E-08E1-5842-9211-FEEEA7D5AB4A}" type="presParOf" srcId="{97FF458F-9AE2-4588-B6D0-41D1F4636A2F}" destId="{6569E4EB-E8A4-4BFC-9C62-1C4AEAEC2FF0}" srcOrd="2" destOrd="0" presId="urn:microsoft.com/office/officeart/2018/2/layout/IconVerticalSolidList"/>
    <dgm:cxn modelId="{C7B912BA-88CD-0C4F-A850-5E24EBC0A6AB}" type="presParOf" srcId="{97FF458F-9AE2-4588-B6D0-41D1F4636A2F}" destId="{FDB2A831-144A-4D65-8961-0A9314431967}" srcOrd="3" destOrd="0" presId="urn:microsoft.com/office/officeart/2018/2/layout/IconVerticalSolidList"/>
    <dgm:cxn modelId="{22894796-D121-1E45-8BB5-D698BE25824D}" type="presParOf" srcId="{FEDAECAD-FAE4-49E4-9BAE-FA924872C504}" destId="{6B348BE7-7B52-4C84-91F1-7437E66F977F}" srcOrd="1" destOrd="0" presId="urn:microsoft.com/office/officeart/2018/2/layout/IconVerticalSolidList"/>
    <dgm:cxn modelId="{8A3F28F6-8542-7E41-90E7-4DAB73C4A950}" type="presParOf" srcId="{FEDAECAD-FAE4-49E4-9BAE-FA924872C504}" destId="{57091DF0-7FED-4758-A4B9-2E66FFC4EFC1}" srcOrd="2" destOrd="0" presId="urn:microsoft.com/office/officeart/2018/2/layout/IconVerticalSolidList"/>
    <dgm:cxn modelId="{A3B8EB7B-6272-6346-BE5A-5C2E8F775D28}" type="presParOf" srcId="{57091DF0-7FED-4758-A4B9-2E66FFC4EFC1}" destId="{D650B104-5FB3-485B-9262-08F8F008EE72}" srcOrd="0" destOrd="0" presId="urn:microsoft.com/office/officeart/2018/2/layout/IconVerticalSolidList"/>
    <dgm:cxn modelId="{31AF21B0-5C93-9149-BA2B-ECDCB5F77C7B}" type="presParOf" srcId="{57091DF0-7FED-4758-A4B9-2E66FFC4EFC1}" destId="{1928E5BD-EC4C-4DCC-B1BD-C5AA96134FFF}" srcOrd="1" destOrd="0" presId="urn:microsoft.com/office/officeart/2018/2/layout/IconVerticalSolidList"/>
    <dgm:cxn modelId="{A721C296-CAEA-C748-BA2C-2FCED9984A12}" type="presParOf" srcId="{57091DF0-7FED-4758-A4B9-2E66FFC4EFC1}" destId="{8D711257-6029-46EE-87F5-BC28FB435A25}" srcOrd="2" destOrd="0" presId="urn:microsoft.com/office/officeart/2018/2/layout/IconVerticalSolidList"/>
    <dgm:cxn modelId="{84975813-FB5C-B647-AFA6-DCB4A79E84AC}" type="presParOf" srcId="{57091DF0-7FED-4758-A4B9-2E66FFC4EFC1}" destId="{2455D5D8-1F51-45EE-8E01-08297C2EC4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2E5FCD-13D1-4776-A5DF-F8292E9F9C3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E15B4B-80E5-4880-B6C1-D460A8ADC927}">
      <dgm:prSet/>
      <dgm:spPr/>
      <dgm:t>
        <a:bodyPr/>
        <a:lstStyle/>
        <a:p>
          <a:r>
            <a:rPr lang="en-US"/>
            <a:t>The next steps for product development include improving natural language processing and personalizing responses for individual employee roles. </a:t>
          </a:r>
        </a:p>
      </dgm:t>
    </dgm:pt>
    <dgm:pt modelId="{EBF54372-76AB-444A-B773-62D324282BE1}" type="parTrans" cxnId="{B375E661-9DDA-4799-9618-81531C410045}">
      <dgm:prSet/>
      <dgm:spPr/>
      <dgm:t>
        <a:bodyPr/>
        <a:lstStyle/>
        <a:p>
          <a:endParaRPr lang="en-US"/>
        </a:p>
      </dgm:t>
    </dgm:pt>
    <dgm:pt modelId="{040A13C9-3216-4799-909D-B0679E426CA7}" type="sibTrans" cxnId="{B375E661-9DDA-4799-9618-81531C410045}">
      <dgm:prSet/>
      <dgm:spPr/>
      <dgm:t>
        <a:bodyPr/>
        <a:lstStyle/>
        <a:p>
          <a:endParaRPr lang="en-US"/>
        </a:p>
      </dgm:t>
    </dgm:pt>
    <dgm:pt modelId="{33169193-5AB9-427C-9EFB-3C68A263766E}">
      <dgm:prSet/>
      <dgm:spPr/>
      <dgm:t>
        <a:bodyPr/>
        <a:lstStyle/>
        <a:p>
          <a:r>
            <a:rPr lang="en-US"/>
            <a:t>The end goal is to create a comprehensive, AI-powered support system that saves time and resources, improves employee satisfaction and productivity, and integrates seamlessly into existing company infrastructure.</a:t>
          </a:r>
        </a:p>
      </dgm:t>
    </dgm:pt>
    <dgm:pt modelId="{EF8D4276-D952-4CA1-BACF-2CFD7A681D20}" type="parTrans" cxnId="{6D2AF9DD-551A-4C6E-89A4-B19883AD4B36}">
      <dgm:prSet/>
      <dgm:spPr/>
      <dgm:t>
        <a:bodyPr/>
        <a:lstStyle/>
        <a:p>
          <a:endParaRPr lang="en-US"/>
        </a:p>
      </dgm:t>
    </dgm:pt>
    <dgm:pt modelId="{61857EC1-4325-4A24-B6B7-A37E2ADA7ED2}" type="sibTrans" cxnId="{6D2AF9DD-551A-4C6E-89A4-B19883AD4B36}">
      <dgm:prSet/>
      <dgm:spPr/>
      <dgm:t>
        <a:bodyPr/>
        <a:lstStyle/>
        <a:p>
          <a:endParaRPr lang="en-US"/>
        </a:p>
      </dgm:t>
    </dgm:pt>
    <dgm:pt modelId="{6375135D-E1C1-7542-B7E9-1BD6DEE281B8}" type="pres">
      <dgm:prSet presAssocID="{3B2E5FCD-13D1-4776-A5DF-F8292E9F9C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263807-BE99-894D-894E-F85EDFB1D99D}" type="pres">
      <dgm:prSet presAssocID="{ECE15B4B-80E5-4880-B6C1-D460A8ADC927}" presName="hierRoot1" presStyleCnt="0"/>
      <dgm:spPr/>
    </dgm:pt>
    <dgm:pt modelId="{D9579E5F-C754-E746-972E-5862572DE17E}" type="pres">
      <dgm:prSet presAssocID="{ECE15B4B-80E5-4880-B6C1-D460A8ADC927}" presName="composite" presStyleCnt="0"/>
      <dgm:spPr/>
    </dgm:pt>
    <dgm:pt modelId="{41806582-9B3C-0543-B0E6-024612EE5340}" type="pres">
      <dgm:prSet presAssocID="{ECE15B4B-80E5-4880-B6C1-D460A8ADC927}" presName="background" presStyleLbl="node0" presStyleIdx="0" presStyleCnt="2"/>
      <dgm:spPr/>
    </dgm:pt>
    <dgm:pt modelId="{403DE638-C708-F143-960E-294A5A7EE714}" type="pres">
      <dgm:prSet presAssocID="{ECE15B4B-80E5-4880-B6C1-D460A8ADC927}" presName="text" presStyleLbl="fgAcc0" presStyleIdx="0" presStyleCnt="2">
        <dgm:presLayoutVars>
          <dgm:chPref val="3"/>
        </dgm:presLayoutVars>
      </dgm:prSet>
      <dgm:spPr/>
    </dgm:pt>
    <dgm:pt modelId="{3AE88FCC-AAB8-6E4B-B957-A512BA90D7FE}" type="pres">
      <dgm:prSet presAssocID="{ECE15B4B-80E5-4880-B6C1-D460A8ADC927}" presName="hierChild2" presStyleCnt="0"/>
      <dgm:spPr/>
    </dgm:pt>
    <dgm:pt modelId="{975DEA5E-BC48-B84E-A475-0404BAC474E4}" type="pres">
      <dgm:prSet presAssocID="{33169193-5AB9-427C-9EFB-3C68A263766E}" presName="hierRoot1" presStyleCnt="0"/>
      <dgm:spPr/>
    </dgm:pt>
    <dgm:pt modelId="{6856DB39-2CD5-0945-8CFB-8622F165A1FD}" type="pres">
      <dgm:prSet presAssocID="{33169193-5AB9-427C-9EFB-3C68A263766E}" presName="composite" presStyleCnt="0"/>
      <dgm:spPr/>
    </dgm:pt>
    <dgm:pt modelId="{04164FAE-8BCD-1C46-AD4A-9363BED973FF}" type="pres">
      <dgm:prSet presAssocID="{33169193-5AB9-427C-9EFB-3C68A263766E}" presName="background" presStyleLbl="node0" presStyleIdx="1" presStyleCnt="2"/>
      <dgm:spPr/>
    </dgm:pt>
    <dgm:pt modelId="{30F52DBD-3092-2840-A816-C56E77DDA31C}" type="pres">
      <dgm:prSet presAssocID="{33169193-5AB9-427C-9EFB-3C68A263766E}" presName="text" presStyleLbl="fgAcc0" presStyleIdx="1" presStyleCnt="2">
        <dgm:presLayoutVars>
          <dgm:chPref val="3"/>
        </dgm:presLayoutVars>
      </dgm:prSet>
      <dgm:spPr/>
    </dgm:pt>
    <dgm:pt modelId="{0785288E-D812-FF4A-842B-CA2CC0CBBEE2}" type="pres">
      <dgm:prSet presAssocID="{33169193-5AB9-427C-9EFB-3C68A263766E}" presName="hierChild2" presStyleCnt="0"/>
      <dgm:spPr/>
    </dgm:pt>
  </dgm:ptLst>
  <dgm:cxnLst>
    <dgm:cxn modelId="{15DB0E4F-263A-2040-A61D-6EA0272754C0}" type="presOf" srcId="{ECE15B4B-80E5-4880-B6C1-D460A8ADC927}" destId="{403DE638-C708-F143-960E-294A5A7EE714}" srcOrd="0" destOrd="0" presId="urn:microsoft.com/office/officeart/2005/8/layout/hierarchy1"/>
    <dgm:cxn modelId="{B375E661-9DDA-4799-9618-81531C410045}" srcId="{3B2E5FCD-13D1-4776-A5DF-F8292E9F9C3D}" destId="{ECE15B4B-80E5-4880-B6C1-D460A8ADC927}" srcOrd="0" destOrd="0" parTransId="{EBF54372-76AB-444A-B773-62D324282BE1}" sibTransId="{040A13C9-3216-4799-909D-B0679E426CA7}"/>
    <dgm:cxn modelId="{B16D2282-1D41-6E48-A88B-347693CE495B}" type="presOf" srcId="{33169193-5AB9-427C-9EFB-3C68A263766E}" destId="{30F52DBD-3092-2840-A816-C56E77DDA31C}" srcOrd="0" destOrd="0" presId="urn:microsoft.com/office/officeart/2005/8/layout/hierarchy1"/>
    <dgm:cxn modelId="{6C7B3DBF-F209-6D44-AA00-E559368EC4E5}" type="presOf" srcId="{3B2E5FCD-13D1-4776-A5DF-F8292E9F9C3D}" destId="{6375135D-E1C1-7542-B7E9-1BD6DEE281B8}" srcOrd="0" destOrd="0" presId="urn:microsoft.com/office/officeart/2005/8/layout/hierarchy1"/>
    <dgm:cxn modelId="{6D2AF9DD-551A-4C6E-89A4-B19883AD4B36}" srcId="{3B2E5FCD-13D1-4776-A5DF-F8292E9F9C3D}" destId="{33169193-5AB9-427C-9EFB-3C68A263766E}" srcOrd="1" destOrd="0" parTransId="{EF8D4276-D952-4CA1-BACF-2CFD7A681D20}" sibTransId="{61857EC1-4325-4A24-B6B7-A37E2ADA7ED2}"/>
    <dgm:cxn modelId="{7F2096C7-5138-2A45-B6F5-27184DE0F985}" type="presParOf" srcId="{6375135D-E1C1-7542-B7E9-1BD6DEE281B8}" destId="{20263807-BE99-894D-894E-F85EDFB1D99D}" srcOrd="0" destOrd="0" presId="urn:microsoft.com/office/officeart/2005/8/layout/hierarchy1"/>
    <dgm:cxn modelId="{1B309F20-EF2A-274A-B254-4098167AB57F}" type="presParOf" srcId="{20263807-BE99-894D-894E-F85EDFB1D99D}" destId="{D9579E5F-C754-E746-972E-5862572DE17E}" srcOrd="0" destOrd="0" presId="urn:microsoft.com/office/officeart/2005/8/layout/hierarchy1"/>
    <dgm:cxn modelId="{89265AC0-C96B-AD4B-8FB3-3D184458D376}" type="presParOf" srcId="{D9579E5F-C754-E746-972E-5862572DE17E}" destId="{41806582-9B3C-0543-B0E6-024612EE5340}" srcOrd="0" destOrd="0" presId="urn:microsoft.com/office/officeart/2005/8/layout/hierarchy1"/>
    <dgm:cxn modelId="{30026A54-734C-FB44-9E95-501732A54F3D}" type="presParOf" srcId="{D9579E5F-C754-E746-972E-5862572DE17E}" destId="{403DE638-C708-F143-960E-294A5A7EE714}" srcOrd="1" destOrd="0" presId="urn:microsoft.com/office/officeart/2005/8/layout/hierarchy1"/>
    <dgm:cxn modelId="{B3053F91-2A79-024D-92C5-F590F340D542}" type="presParOf" srcId="{20263807-BE99-894D-894E-F85EDFB1D99D}" destId="{3AE88FCC-AAB8-6E4B-B957-A512BA90D7FE}" srcOrd="1" destOrd="0" presId="urn:microsoft.com/office/officeart/2005/8/layout/hierarchy1"/>
    <dgm:cxn modelId="{005E2AEF-0B74-6146-8114-74DCF426E1EF}" type="presParOf" srcId="{6375135D-E1C1-7542-B7E9-1BD6DEE281B8}" destId="{975DEA5E-BC48-B84E-A475-0404BAC474E4}" srcOrd="1" destOrd="0" presId="urn:microsoft.com/office/officeart/2005/8/layout/hierarchy1"/>
    <dgm:cxn modelId="{AA770A80-398F-1943-86AC-4FB32233A60F}" type="presParOf" srcId="{975DEA5E-BC48-B84E-A475-0404BAC474E4}" destId="{6856DB39-2CD5-0945-8CFB-8622F165A1FD}" srcOrd="0" destOrd="0" presId="urn:microsoft.com/office/officeart/2005/8/layout/hierarchy1"/>
    <dgm:cxn modelId="{7944ECFE-4B5A-CB4C-A491-FE0A089C020B}" type="presParOf" srcId="{6856DB39-2CD5-0945-8CFB-8622F165A1FD}" destId="{04164FAE-8BCD-1C46-AD4A-9363BED973FF}" srcOrd="0" destOrd="0" presId="urn:microsoft.com/office/officeart/2005/8/layout/hierarchy1"/>
    <dgm:cxn modelId="{F7AA64B2-3785-1A4E-8108-C8E5C3FD4242}" type="presParOf" srcId="{6856DB39-2CD5-0945-8CFB-8622F165A1FD}" destId="{30F52DBD-3092-2840-A816-C56E77DDA31C}" srcOrd="1" destOrd="0" presId="urn:microsoft.com/office/officeart/2005/8/layout/hierarchy1"/>
    <dgm:cxn modelId="{F5D32843-0048-1B4F-A161-2C3AB35428AC}" type="presParOf" srcId="{975DEA5E-BC48-B84E-A475-0404BAC474E4}" destId="{0785288E-D812-FF4A-842B-CA2CC0CBBE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5798B-C77A-4A25-9A17-9E75CEAA51B8}">
      <dsp:nvSpPr>
        <dsp:cNvPr id="0" name=""/>
        <dsp:cNvSpPr/>
      </dsp:nvSpPr>
      <dsp:spPr>
        <a:xfrm>
          <a:off x="0" y="522287"/>
          <a:ext cx="4682994" cy="14101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E7842-80FD-4DC8-BFF8-F2EE8F0621B8}">
      <dsp:nvSpPr>
        <dsp:cNvPr id="0" name=""/>
        <dsp:cNvSpPr/>
      </dsp:nvSpPr>
      <dsp:spPr>
        <a:xfrm>
          <a:off x="426578" y="839576"/>
          <a:ext cx="775596" cy="775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14808-EED4-4D04-9662-24B0D0E0FB6B}">
      <dsp:nvSpPr>
        <dsp:cNvPr id="0" name=""/>
        <dsp:cNvSpPr/>
      </dsp:nvSpPr>
      <dsp:spPr>
        <a:xfrm>
          <a:off x="1628753" y="522287"/>
          <a:ext cx="3054240" cy="141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44" tIns="149244" rIns="149244" bIns="1492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app is a question-and-answer model, you feed it standards document then you ask it natural language questions about the standards. </a:t>
          </a:r>
        </a:p>
      </dsp:txBody>
      <dsp:txXfrm>
        <a:off x="1628753" y="522287"/>
        <a:ext cx="3054240" cy="1410175"/>
      </dsp:txXfrm>
    </dsp:sp>
    <dsp:sp modelId="{605BE46F-1B2B-4DAF-9444-D1C809C0F61B}">
      <dsp:nvSpPr>
        <dsp:cNvPr id="0" name=""/>
        <dsp:cNvSpPr/>
      </dsp:nvSpPr>
      <dsp:spPr>
        <a:xfrm>
          <a:off x="0" y="2245835"/>
          <a:ext cx="4682994" cy="14101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51A45-D98C-42EA-AB99-8D55A656CF5E}">
      <dsp:nvSpPr>
        <dsp:cNvPr id="0" name=""/>
        <dsp:cNvSpPr/>
      </dsp:nvSpPr>
      <dsp:spPr>
        <a:xfrm>
          <a:off x="426578" y="2563125"/>
          <a:ext cx="775596" cy="775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03FA5-4BC7-457C-A0C7-111D944EC23F}">
      <dsp:nvSpPr>
        <dsp:cNvPr id="0" name=""/>
        <dsp:cNvSpPr/>
      </dsp:nvSpPr>
      <dsp:spPr>
        <a:xfrm>
          <a:off x="1628753" y="2245835"/>
          <a:ext cx="3054240" cy="141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44" tIns="149244" rIns="149244" bIns="1492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 uses cohere to make sense of the data with python logic, and deployed locally using </a:t>
          </a:r>
          <a:r>
            <a:rPr lang="en-US" sz="1400" kern="1200" dirty="0" err="1"/>
            <a:t>StreamLit.io</a:t>
          </a:r>
          <a:endParaRPr lang="en-US" sz="1400" kern="1200" dirty="0"/>
        </a:p>
      </dsp:txBody>
      <dsp:txXfrm>
        <a:off x="1628753" y="2245835"/>
        <a:ext cx="3054240" cy="1410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0E9B5-6D02-4F73-8F89-7F3A83BCE68A}">
      <dsp:nvSpPr>
        <dsp:cNvPr id="0" name=""/>
        <dsp:cNvSpPr/>
      </dsp:nvSpPr>
      <dsp:spPr>
        <a:xfrm>
          <a:off x="0" y="678973"/>
          <a:ext cx="4682994" cy="1253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5F11C-C7CF-40B2-8426-E18885808946}">
      <dsp:nvSpPr>
        <dsp:cNvPr id="0" name=""/>
        <dsp:cNvSpPr/>
      </dsp:nvSpPr>
      <dsp:spPr>
        <a:xfrm>
          <a:off x="379180" y="961008"/>
          <a:ext cx="689419" cy="689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2A831-144A-4D65-8961-0A9314431967}">
      <dsp:nvSpPr>
        <dsp:cNvPr id="0" name=""/>
        <dsp:cNvSpPr/>
      </dsp:nvSpPr>
      <dsp:spPr>
        <a:xfrm>
          <a:off x="1447780" y="678973"/>
          <a:ext cx="3235213" cy="125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61" tIns="132661" rIns="132661" bIns="1326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Depends on the client, for small businesses it will be a SaaS solution. </a:t>
          </a:r>
        </a:p>
      </dsp:txBody>
      <dsp:txXfrm>
        <a:off x="1447780" y="678973"/>
        <a:ext cx="3235213" cy="1253489"/>
      </dsp:txXfrm>
    </dsp:sp>
    <dsp:sp modelId="{D650B104-5FB3-485B-9262-08F8F008EE72}">
      <dsp:nvSpPr>
        <dsp:cNvPr id="0" name=""/>
        <dsp:cNvSpPr/>
      </dsp:nvSpPr>
      <dsp:spPr>
        <a:xfrm>
          <a:off x="0" y="2245835"/>
          <a:ext cx="4682994" cy="1253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8E5BD-EC4C-4DCC-B1BD-C5AA96134FFF}">
      <dsp:nvSpPr>
        <dsp:cNvPr id="0" name=""/>
        <dsp:cNvSpPr/>
      </dsp:nvSpPr>
      <dsp:spPr>
        <a:xfrm>
          <a:off x="379180" y="2527870"/>
          <a:ext cx="689419" cy="689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5D5D8-1F51-45EE-8E01-08297C2EC485}">
      <dsp:nvSpPr>
        <dsp:cNvPr id="0" name=""/>
        <dsp:cNvSpPr/>
      </dsp:nvSpPr>
      <dsp:spPr>
        <a:xfrm>
          <a:off x="1447780" y="2245835"/>
          <a:ext cx="3235213" cy="125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61" tIns="132661" rIns="132661" bIns="1326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Enterprise level organization it will be on premises with licensing deal.</a:t>
          </a:r>
        </a:p>
      </dsp:txBody>
      <dsp:txXfrm>
        <a:off x="1447780" y="2245835"/>
        <a:ext cx="3235213" cy="1253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06582-9B3C-0543-B0E6-024612EE5340}">
      <dsp:nvSpPr>
        <dsp:cNvPr id="0" name=""/>
        <dsp:cNvSpPr/>
      </dsp:nvSpPr>
      <dsp:spPr>
        <a:xfrm>
          <a:off x="906" y="91585"/>
          <a:ext cx="3183294" cy="2021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DE638-C708-F143-960E-294A5A7EE714}">
      <dsp:nvSpPr>
        <dsp:cNvPr id="0" name=""/>
        <dsp:cNvSpPr/>
      </dsp:nvSpPr>
      <dsp:spPr>
        <a:xfrm>
          <a:off x="354606" y="427599"/>
          <a:ext cx="3183294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next steps for product development include improving natural language processing and personalizing responses for individual employee roles. </a:t>
          </a:r>
        </a:p>
      </dsp:txBody>
      <dsp:txXfrm>
        <a:off x="413811" y="486804"/>
        <a:ext cx="3064884" cy="1902981"/>
      </dsp:txXfrm>
    </dsp:sp>
    <dsp:sp modelId="{04164FAE-8BCD-1C46-AD4A-9363BED973FF}">
      <dsp:nvSpPr>
        <dsp:cNvPr id="0" name=""/>
        <dsp:cNvSpPr/>
      </dsp:nvSpPr>
      <dsp:spPr>
        <a:xfrm>
          <a:off x="3891599" y="91585"/>
          <a:ext cx="3183294" cy="2021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52DBD-3092-2840-A816-C56E77DDA31C}">
      <dsp:nvSpPr>
        <dsp:cNvPr id="0" name=""/>
        <dsp:cNvSpPr/>
      </dsp:nvSpPr>
      <dsp:spPr>
        <a:xfrm>
          <a:off x="4245299" y="427599"/>
          <a:ext cx="3183294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end goal is to create a comprehensive, AI-powered support system that saves time and resources, improves employee satisfaction and productivity, and integrates seamlessly into existing company infrastructure.</a:t>
          </a:r>
        </a:p>
      </dsp:txBody>
      <dsp:txXfrm>
        <a:off x="4304504" y="486804"/>
        <a:ext cx="3064884" cy="1902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47f40fa911_6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47f40fa911_6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7f40fa911_6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47f40fa911_6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7f40fa911_6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7f40fa911_6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7f40fa911_6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7f40fa911_6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7f40fa911_6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7f40fa911_6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47329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73026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22001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65262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14539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485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3156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22820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91095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21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404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96511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89805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28333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14447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06463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7887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C7616CA0-919D-4A49-9C8A-62FDFB3A5183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48685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4811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389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77AI</a:t>
            </a:r>
            <a:br>
              <a:rPr lang="en" sz="4400" dirty="0"/>
            </a:br>
            <a:r>
              <a:rPr lang="en" sz="1800" dirty="0"/>
              <a:t>making standards review seamless</a:t>
            </a:r>
            <a:endParaRPr sz="3100" dirty="0"/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" y="2834125"/>
            <a:ext cx="2718486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Abdullah</a:t>
            </a:r>
            <a:b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18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Serial </a:t>
            </a:r>
            <a:b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Entrepreneur</a:t>
            </a:r>
            <a:endParaRPr sz="18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Google Shape;51;p11">
            <a:extLst>
              <a:ext uri="{FF2B5EF4-FFF2-40B4-BE49-F238E27FC236}">
                <a16:creationId xmlns:a16="http://schemas.microsoft.com/office/drawing/2014/main" id="{E3634B81-2A38-F0D6-7647-1D70C2AA981F}"/>
              </a:ext>
            </a:extLst>
          </p:cNvPr>
          <p:cNvSpPr txBox="1">
            <a:spLocks/>
          </p:cNvSpPr>
          <p:nvPr/>
        </p:nvSpPr>
        <p:spPr>
          <a:xfrm>
            <a:off x="3039762" y="2834125"/>
            <a:ext cx="2388973" cy="15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Sager </a:t>
            </a:r>
            <a:b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Digital Transformation Consultant</a:t>
            </a:r>
          </a:p>
        </p:txBody>
      </p:sp>
      <p:sp>
        <p:nvSpPr>
          <p:cNvPr id="3" name="Google Shape;51;p11">
            <a:extLst>
              <a:ext uri="{FF2B5EF4-FFF2-40B4-BE49-F238E27FC236}">
                <a16:creationId xmlns:a16="http://schemas.microsoft.com/office/drawing/2014/main" id="{EAB58658-9D5A-8CE7-E879-503F05E963E9}"/>
              </a:ext>
            </a:extLst>
          </p:cNvPr>
          <p:cNvSpPr txBox="1">
            <a:spLocks/>
          </p:cNvSpPr>
          <p:nvPr/>
        </p:nvSpPr>
        <p:spPr>
          <a:xfrm>
            <a:off x="5802220" y="2834125"/>
            <a:ext cx="2073153" cy="15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Obaid </a:t>
            </a:r>
            <a:b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Cyber Security</a:t>
            </a:r>
            <a:b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Consultant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59" descr="Many question marks on black background">
            <a:extLst>
              <a:ext uri="{FF2B5EF4-FFF2-40B4-BE49-F238E27FC236}">
                <a16:creationId xmlns:a16="http://schemas.microsoft.com/office/drawing/2014/main" id="{1209C81C-2773-BC4C-69C2-4F72E7CBC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prstClr val="black">
                <a:tint val="45000"/>
                <a:satMod val="400000"/>
              </a:prstClr>
            </a:duotone>
            <a:alphaModFix amt="15000"/>
          </a:blip>
          <a:srcRect t="7787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200" spc="200" dirty="0"/>
              <a:t>Problem definition</a:t>
            </a: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856059" y="2000249"/>
            <a:ext cx="7429499" cy="2343151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0" dist="38100" dir="5400000" fadeDir="5400012" sy="-100000" algn="bl" rotWithShape="0"/>
          </a:effectLst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Reviewing standards is repetitive task task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it is search and reading intensive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people who do it are well paid and bored out of their minds, and mistakes often happens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The process can be improved using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6089901" y="482599"/>
            <a:ext cx="2357907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7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The solution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931050" y="2396848"/>
            <a:ext cx="51435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12815" y="2571750"/>
            <a:ext cx="51435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6" name="Google Shape;64;p13">
            <a:extLst>
              <a:ext uri="{FF2B5EF4-FFF2-40B4-BE49-F238E27FC236}">
                <a16:creationId xmlns:a16="http://schemas.microsoft.com/office/drawing/2014/main" id="{22F9789E-7C42-5FEE-FEC8-AE420768B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493010"/>
              </p:ext>
            </p:extLst>
          </p:nvPr>
        </p:nvGraphicFramePr>
        <p:xfrm>
          <a:off x="482600" y="482600"/>
          <a:ext cx="4682994" cy="417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0AC1-C807-CA21-7595-389CBE2D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0E41-0DC7-B59A-AC65-9AE8551A4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29996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89901" y="482599"/>
            <a:ext cx="2357907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5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How will this application make Money?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931050" y="2396848"/>
            <a:ext cx="51435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12815" y="2571750"/>
            <a:ext cx="51435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2" name="Google Shape;70;p14">
            <a:extLst>
              <a:ext uri="{FF2B5EF4-FFF2-40B4-BE49-F238E27FC236}">
                <a16:creationId xmlns:a16="http://schemas.microsoft.com/office/drawing/2014/main" id="{45A625C5-559B-8275-BC53-1610A177E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1169408"/>
              </p:ext>
            </p:extLst>
          </p:nvPr>
        </p:nvGraphicFramePr>
        <p:xfrm>
          <a:off x="482600" y="482600"/>
          <a:ext cx="4682994" cy="417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499" cy="11014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2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the Future?</a:t>
            </a:r>
          </a:p>
        </p:txBody>
      </p:sp>
      <p:graphicFrame>
        <p:nvGraphicFramePr>
          <p:cNvPr id="78" name="Google Shape;76;p15">
            <a:extLst>
              <a:ext uri="{FF2B5EF4-FFF2-40B4-BE49-F238E27FC236}">
                <a16:creationId xmlns:a16="http://schemas.microsoft.com/office/drawing/2014/main" id="{717DD5E5-AB9E-835B-CBAE-09AD1F218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305364"/>
              </p:ext>
            </p:extLst>
          </p:nvPr>
        </p:nvGraphicFramePr>
        <p:xfrm>
          <a:off x="856059" y="1714500"/>
          <a:ext cx="7429500" cy="254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219-BAF3-2379-E4A1-F3050D85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868" y="2138652"/>
            <a:ext cx="1916263" cy="604547"/>
          </a:xfrm>
        </p:spPr>
        <p:txBody>
          <a:bodyPr>
            <a:normAutofit/>
          </a:bodyPr>
          <a:lstStyle/>
          <a:p>
            <a:r>
              <a:rPr lang="en-S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1463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{44B89DF2-05F6-2748-A494-8E8152C14109}tf10001063</Template>
  <TotalTime>46</TotalTime>
  <Words>201</Words>
  <Application>Microsoft Macintosh PowerPoint</Application>
  <PresentationFormat>On-screen Show (16:9)</PresentationFormat>
  <Paragraphs>21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77AI making standards review seamless</vt:lpstr>
      <vt:lpstr>Problem definition</vt:lpstr>
      <vt:lpstr>The solution</vt:lpstr>
      <vt:lpstr>Demo</vt:lpstr>
      <vt:lpstr>How will this application make Money?</vt:lpstr>
      <vt:lpstr>What is the Future?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77AI making standards review seamless</dc:title>
  <cp:lastModifiedBy>Alarifi, Sager A (alari003)</cp:lastModifiedBy>
  <cp:revision>2</cp:revision>
  <dcterms:modified xsi:type="dcterms:W3CDTF">2023-05-21T13:57:46Z</dcterms:modified>
</cp:coreProperties>
</file>