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101" d="100"/>
          <a:sy n="101" d="100"/>
        </p:scale>
        <p:origin x="10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5AE3-0283-1242-AD8E-6C9C5367E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91C6B-4F5F-D849-A4D1-4716A0AB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2967-DF96-D84E-8D33-12B0AFF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7D3A-FCF0-3341-9F72-46920145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26B8-B2C6-8C44-8313-1A7F52A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5EDB-7661-8840-BB2F-205D85D7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70EC4-509D-E44F-8A48-D0565FE2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8719-28AD-4D40-92A8-06CF118F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4545-E839-664E-A490-4E0A1410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A4C43-4474-E14A-9566-EFB6C8A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3CCC3-C4D5-B44F-B723-C24671220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5C7BC-4456-5741-BD11-ED728B5AC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343C-733D-B047-B992-5F537B92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DD8A-21F7-714C-9BDA-6A950FCC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D87E-A1E8-CC4F-A3D6-62AA64A4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7E2C-381B-EB4C-8F0B-07AE37B9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FBFA-A05C-C64D-A46E-FCF63999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0A7A-DB54-334F-8438-667668C7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1647-FF20-8449-AA36-215EC7B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6C5A-E69A-AB4E-BC3E-5EE51D68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91A8-7DD2-4C44-B7B7-ACC29714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9E041-C9D7-9B4B-B0C3-967D05A8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E610-6FDD-BA45-B561-B8FBE9A1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C650-AFA2-BD43-A926-FF1E2C6B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378D-05D9-C84F-9CD0-5B09C6B1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6DEC-64C3-9B46-A6FE-2877BCD5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3C4A-4698-5947-93EB-A1139B6B6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24C3B-2B17-714C-8AC1-A93ED9FDE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114E-5CAD-554C-AB43-D66F56B8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E130D-0991-1143-8E6E-698A919B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75ED2-23DB-6F43-86CE-1E790E8B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184B-75F4-3B48-A1AE-EEACA594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D1CB6-C07E-1244-9AA5-EF983C33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20D73-C6E0-5C42-9C01-AA305DE0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93E19-848C-FC44-95ED-423D535CC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7827F-0856-F446-8446-5941BEBF8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FA44E-2EF2-5942-9C78-A5E9E268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4D244-18B0-9045-9596-55315ACB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93604-C790-A548-8152-32600FDB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867A-BD53-0649-ACAF-82FDB487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525B5-4BAE-BA4E-B720-DED3906E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1CCC8-0F95-CF45-B783-30DF2891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1D38F-E44F-0A45-96FE-1C122A2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75C03-CD88-8E40-BEC4-7D10E049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F61BB-1417-D942-BE33-AA86382C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393EF-57DE-0B4E-A0F6-D6BB3BA7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49BA-509B-BC4B-8F69-ADDFE365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BC80-9865-C447-A75A-266F7CF5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6E7F2-45EE-0B47-92AF-23BBF595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9457C-4376-244F-A4A6-8537D53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E4CE-F1E8-8B4D-B2CF-62C96EE4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C619A-903D-C34C-ABD5-471B3D62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C7F-EFB2-1940-8A3A-44B2B58F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5F8BB-09E6-FE45-B4F4-B5BE82D9E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0FF04-066F-F245-A286-357A08921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34E8D-5A61-1B49-9553-391F3133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CDBA-F10A-9247-BC2B-951D4D4B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853A-0549-0F42-9D8E-2021F55C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A83E1-9831-2C42-8AAE-016ECB65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A8BB3-BD26-DB49-99D8-4C7D854A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52A9-AAB7-AB41-BAD0-ACD32495F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BD9E-44AE-A344-AD2C-C76D2F58DDB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6464-75CD-164D-B4D7-F1C4ECDF3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4C8A-9E72-1A49-8C07-61477EDA1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4238-DE42-B247-BFEC-17842CDE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470A-4631-DF44-9C9A-BA5E53082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Sitemap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D2288-CF8B-2B4F-AB88-012D18ED2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Sage Garcia</a:t>
            </a:r>
          </a:p>
        </p:txBody>
      </p:sp>
    </p:spTree>
    <p:extLst>
      <p:ext uri="{BB962C8B-B14F-4D97-AF65-F5344CB8AC3E}">
        <p14:creationId xmlns:p14="http://schemas.microsoft.com/office/powerpoint/2010/main" val="233714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ACB1EE-8E15-4E45-A8C5-A872C431860B}"/>
              </a:ext>
            </a:extLst>
          </p:cNvPr>
          <p:cNvSpPr/>
          <p:nvPr/>
        </p:nvSpPr>
        <p:spPr>
          <a:xfrm>
            <a:off x="4391891" y="807521"/>
            <a:ext cx="184067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/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10D3EC-27E4-C64C-952F-44D13BECF97D}"/>
              </a:ext>
            </a:extLst>
          </p:cNvPr>
          <p:cNvCxnSpPr>
            <a:cxnSpLocks/>
          </p:cNvCxnSpPr>
          <p:nvPr/>
        </p:nvCxnSpPr>
        <p:spPr>
          <a:xfrm>
            <a:off x="5303324" y="1638793"/>
            <a:ext cx="5938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7343F5-DF32-6743-B9E8-9D5AA147A72D}"/>
              </a:ext>
            </a:extLst>
          </p:cNvPr>
          <p:cNvCxnSpPr>
            <a:cxnSpLocks/>
          </p:cNvCxnSpPr>
          <p:nvPr/>
        </p:nvCxnSpPr>
        <p:spPr>
          <a:xfrm>
            <a:off x="2272238" y="2517567"/>
            <a:ext cx="7904916" cy="1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7076C-6E46-8642-BDE9-E210BCA784D9}"/>
              </a:ext>
            </a:extLst>
          </p:cNvPr>
          <p:cNvCxnSpPr>
            <a:cxnSpLocks/>
          </p:cNvCxnSpPr>
          <p:nvPr/>
        </p:nvCxnSpPr>
        <p:spPr>
          <a:xfrm>
            <a:off x="5312229" y="2517567"/>
            <a:ext cx="0" cy="6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00452E-5D4D-0B41-A3CB-FE84CFD36F0F}"/>
              </a:ext>
            </a:extLst>
          </p:cNvPr>
          <p:cNvCxnSpPr>
            <a:cxnSpLocks/>
          </p:cNvCxnSpPr>
          <p:nvPr/>
        </p:nvCxnSpPr>
        <p:spPr>
          <a:xfrm>
            <a:off x="8383980" y="2535751"/>
            <a:ext cx="0" cy="6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5DC07A-BB7A-6042-A881-6FB2F2B4D671}"/>
              </a:ext>
            </a:extLst>
          </p:cNvPr>
          <p:cNvCxnSpPr>
            <a:cxnSpLocks/>
          </p:cNvCxnSpPr>
          <p:nvPr/>
        </p:nvCxnSpPr>
        <p:spPr>
          <a:xfrm>
            <a:off x="2274217" y="2517567"/>
            <a:ext cx="0" cy="6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13189-82B2-474B-83EB-C83826B989CC}"/>
              </a:ext>
            </a:extLst>
          </p:cNvPr>
          <p:cNvSpPr/>
          <p:nvPr/>
        </p:nvSpPr>
        <p:spPr>
          <a:xfrm>
            <a:off x="1351900" y="3224337"/>
            <a:ext cx="1840676" cy="8312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DACB0B-0ECC-8847-8F0F-14A6139A169D}"/>
              </a:ext>
            </a:extLst>
          </p:cNvPr>
          <p:cNvSpPr/>
          <p:nvPr/>
        </p:nvSpPr>
        <p:spPr>
          <a:xfrm>
            <a:off x="4391891" y="3224337"/>
            <a:ext cx="1840676" cy="8312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6160E9-869B-8547-878B-DDE1FD3A236C}"/>
              </a:ext>
            </a:extLst>
          </p:cNvPr>
          <p:cNvSpPr/>
          <p:nvPr/>
        </p:nvSpPr>
        <p:spPr>
          <a:xfrm>
            <a:off x="7429902" y="3224337"/>
            <a:ext cx="1840676" cy="8312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9B0C84-9C7C-E949-B57C-7F3971A6FB4D}"/>
              </a:ext>
            </a:extLst>
          </p:cNvPr>
          <p:cNvCxnSpPr>
            <a:cxnSpLocks/>
          </p:cNvCxnSpPr>
          <p:nvPr/>
        </p:nvCxnSpPr>
        <p:spPr>
          <a:xfrm>
            <a:off x="10177154" y="2535751"/>
            <a:ext cx="0" cy="188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A5F0ED-DC50-944F-BD24-AE50F6B2B01B}"/>
              </a:ext>
            </a:extLst>
          </p:cNvPr>
          <p:cNvCxnSpPr>
            <a:cxnSpLocks/>
          </p:cNvCxnSpPr>
          <p:nvPr/>
        </p:nvCxnSpPr>
        <p:spPr>
          <a:xfrm>
            <a:off x="1893194" y="4398441"/>
            <a:ext cx="8283960" cy="1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2DE30-C101-AE4F-9804-99E7B8E2E539}"/>
              </a:ext>
            </a:extLst>
          </p:cNvPr>
          <p:cNvCxnSpPr>
            <a:cxnSpLocks/>
          </p:cNvCxnSpPr>
          <p:nvPr/>
        </p:nvCxnSpPr>
        <p:spPr>
          <a:xfrm>
            <a:off x="1893194" y="4398441"/>
            <a:ext cx="0" cy="6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3F7FD-0B5E-7744-BFBE-9A3DD09D907A}"/>
              </a:ext>
            </a:extLst>
          </p:cNvPr>
          <p:cNvSpPr/>
          <p:nvPr/>
        </p:nvSpPr>
        <p:spPr>
          <a:xfrm>
            <a:off x="930465" y="5107203"/>
            <a:ext cx="1840676" cy="831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468C02-033D-9140-9ABF-60C951139769}"/>
              </a:ext>
            </a:extLst>
          </p:cNvPr>
          <p:cNvSpPr/>
          <p:nvPr/>
        </p:nvSpPr>
        <p:spPr>
          <a:xfrm>
            <a:off x="3050118" y="5107203"/>
            <a:ext cx="1840676" cy="831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Sleep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1E35D8-895A-E042-A546-6A929711D76F}"/>
              </a:ext>
            </a:extLst>
          </p:cNvPr>
          <p:cNvSpPr/>
          <p:nvPr/>
        </p:nvSpPr>
        <p:spPr>
          <a:xfrm>
            <a:off x="5175662" y="5107203"/>
            <a:ext cx="1840676" cy="831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A4383-93AF-9541-8C0D-66DD0EC47A83}"/>
              </a:ext>
            </a:extLst>
          </p:cNvPr>
          <p:cNvSpPr/>
          <p:nvPr/>
        </p:nvSpPr>
        <p:spPr>
          <a:xfrm>
            <a:off x="7301206" y="5107203"/>
            <a:ext cx="1840676" cy="831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BBB929-D9E1-AA47-995D-705D35911731}"/>
              </a:ext>
            </a:extLst>
          </p:cNvPr>
          <p:cNvSpPr/>
          <p:nvPr/>
        </p:nvSpPr>
        <p:spPr>
          <a:xfrm>
            <a:off x="9498327" y="5107203"/>
            <a:ext cx="1840676" cy="831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Exercise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A2BF7C-7159-F04D-BFDF-FA1D6EA2355F}"/>
              </a:ext>
            </a:extLst>
          </p:cNvPr>
          <p:cNvCxnSpPr>
            <a:cxnSpLocks/>
          </p:cNvCxnSpPr>
          <p:nvPr/>
        </p:nvCxnSpPr>
        <p:spPr>
          <a:xfrm>
            <a:off x="3942633" y="4398441"/>
            <a:ext cx="0" cy="6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968633-204B-1C48-95C7-01023AFEB120}"/>
              </a:ext>
            </a:extLst>
          </p:cNvPr>
          <p:cNvCxnSpPr>
            <a:cxnSpLocks/>
          </p:cNvCxnSpPr>
          <p:nvPr/>
        </p:nvCxnSpPr>
        <p:spPr>
          <a:xfrm>
            <a:off x="6096000" y="4416625"/>
            <a:ext cx="0" cy="6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75133A-5A80-CE41-AEBE-CF1AF6AA9DE8}"/>
              </a:ext>
            </a:extLst>
          </p:cNvPr>
          <p:cNvCxnSpPr>
            <a:cxnSpLocks/>
          </p:cNvCxnSpPr>
          <p:nvPr/>
        </p:nvCxnSpPr>
        <p:spPr>
          <a:xfrm>
            <a:off x="8312192" y="4416625"/>
            <a:ext cx="0" cy="6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BC80F-BB6F-D043-9858-057275FEE332}"/>
              </a:ext>
            </a:extLst>
          </p:cNvPr>
          <p:cNvCxnSpPr>
            <a:cxnSpLocks/>
          </p:cNvCxnSpPr>
          <p:nvPr/>
        </p:nvCxnSpPr>
        <p:spPr>
          <a:xfrm>
            <a:off x="10177154" y="4398441"/>
            <a:ext cx="0" cy="6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2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Sitemap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Sitemap</dc:title>
  <dc:creator>Garcia, Sage Raziel</dc:creator>
  <cp:lastModifiedBy>Garcia, Sage Raziel</cp:lastModifiedBy>
  <cp:revision>5</cp:revision>
  <dcterms:created xsi:type="dcterms:W3CDTF">2018-10-24T22:14:23Z</dcterms:created>
  <dcterms:modified xsi:type="dcterms:W3CDTF">2018-12-07T23:30:01Z</dcterms:modified>
</cp:coreProperties>
</file>