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81" r:id="rId6"/>
    <p:sldId id="280" r:id="rId7"/>
    <p:sldId id="262" r:id="rId8"/>
    <p:sldId id="263" r:id="rId9"/>
    <p:sldId id="282" r:id="rId10"/>
    <p:sldId id="283" r:id="rId11"/>
    <p:sldId id="286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2F528F"/>
    <a:srgbClr val="1D4999"/>
    <a:srgbClr val="4A8522"/>
    <a:srgbClr val="2E6CA4"/>
    <a:srgbClr val="5E8EB9"/>
    <a:srgbClr val="BE5209"/>
    <a:srgbClr val="4B8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7AFEE-30A5-4C45-A1B4-8B6518E3E559}" v="4" dt="2019-11-27T05:15:14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ERI FIKRI RAMADHAN" userId="5bf7749a-9c7f-4f6b-aa13-1634f7cda066" providerId="ADAL" clId="{54F7AFEE-30A5-4C45-A1B4-8B6518E3E559}"/>
    <pc:docChg chg="custSel addSld modSld">
      <pc:chgData name="SAGERI FIKRI RAMADHAN" userId="5bf7749a-9c7f-4f6b-aa13-1634f7cda066" providerId="ADAL" clId="{54F7AFEE-30A5-4C45-A1B4-8B6518E3E559}" dt="2019-11-27T05:16:36.592" v="42" actId="1076"/>
      <pc:docMkLst>
        <pc:docMk/>
      </pc:docMkLst>
      <pc:sldChg chg="addSp delSp modSp add">
        <pc:chgData name="SAGERI FIKRI RAMADHAN" userId="5bf7749a-9c7f-4f6b-aa13-1634f7cda066" providerId="ADAL" clId="{54F7AFEE-30A5-4C45-A1B4-8B6518E3E559}" dt="2019-11-27T05:16:36.592" v="42" actId="1076"/>
        <pc:sldMkLst>
          <pc:docMk/>
          <pc:sldMk cId="3184748399" sldId="286"/>
        </pc:sldMkLst>
        <pc:spChg chg="del">
          <ac:chgData name="SAGERI FIKRI RAMADHAN" userId="5bf7749a-9c7f-4f6b-aa13-1634f7cda066" providerId="ADAL" clId="{54F7AFEE-30A5-4C45-A1B4-8B6518E3E559}" dt="2019-11-27T05:14:38.848" v="2" actId="478"/>
          <ac:spMkLst>
            <pc:docMk/>
            <pc:sldMk cId="3184748399" sldId="286"/>
            <ac:spMk id="7" creationId="{720AF156-7F5D-4E7A-8DD7-3CBEB03ED362}"/>
          </ac:spMkLst>
        </pc:spChg>
        <pc:spChg chg="add mod">
          <ac:chgData name="SAGERI FIKRI RAMADHAN" userId="5bf7749a-9c7f-4f6b-aa13-1634f7cda066" providerId="ADAL" clId="{54F7AFEE-30A5-4C45-A1B4-8B6518E3E559}" dt="2019-11-27T05:16:36.592" v="42" actId="1076"/>
          <ac:spMkLst>
            <pc:docMk/>
            <pc:sldMk cId="3184748399" sldId="286"/>
            <ac:spMk id="16" creationId="{2D7562DB-1A1A-4F31-8D3D-B24808D86ABF}"/>
          </ac:spMkLst>
        </pc:spChg>
        <pc:grpChg chg="del">
          <ac:chgData name="SAGERI FIKRI RAMADHAN" userId="5bf7749a-9c7f-4f6b-aa13-1634f7cda066" providerId="ADAL" clId="{54F7AFEE-30A5-4C45-A1B4-8B6518E3E559}" dt="2019-11-27T05:14:35.140" v="1" actId="478"/>
          <ac:grpSpMkLst>
            <pc:docMk/>
            <pc:sldMk cId="3184748399" sldId="286"/>
            <ac:grpSpMk id="4" creationId="{A4321988-E097-4045-BCD5-74E18F80BAFA}"/>
          </ac:grpSpMkLst>
        </pc:grpChg>
        <pc:picChg chg="add mod">
          <ac:chgData name="SAGERI FIKRI RAMADHAN" userId="5bf7749a-9c7f-4f6b-aa13-1634f7cda066" providerId="ADAL" clId="{54F7AFEE-30A5-4C45-A1B4-8B6518E3E559}" dt="2019-11-27T05:15:10.238" v="11" actId="1076"/>
          <ac:picMkLst>
            <pc:docMk/>
            <pc:sldMk cId="3184748399" sldId="286"/>
            <ac:picMk id="14" creationId="{CEA23A18-9A1C-4289-80C0-1D5ED9094C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96A7-EB11-49A8-B500-3C8F56A93D1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1B6B4-AC00-4441-BE58-8969DE29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F7192EB-966E-4501-A1BF-566B78C1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97D8924-9927-48D3-93CF-82E76A04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D8CB493-CB77-4A24-9F69-61980A3D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7B-9693-4B66-992A-CD6308552EC6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31A148D-D1DD-4F4A-A32F-431DAB6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9C4993C-0204-482E-96A9-C65F16E1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9D40B1-F2C2-4464-A4BB-0DE3EF1E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A80E522-B497-4355-B5B3-0F2639E8C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2EFFFFD-EDBF-4A3F-A8C9-87CF27B4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FF3C-C7E7-46F0-AEA1-059D28CC64F4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75D1F7C-6E93-425E-A3F1-00C4D9B3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D5677BF-34BC-46BC-B238-E61181F1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0ABE45CA-58F6-4D8C-AC85-34B89CA42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AB9EC756-E1BB-406D-9746-277FB30C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50F7C58-A77E-4F2B-9183-C41D9392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0BE5-1594-4E0D-A864-3377F0D6E26E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85EDE0F-1CD5-4BC6-B5A8-9E1840D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6B5B373-BAD5-4BE5-AA03-8C37D3ED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F9B3A5-14DE-410B-A2BF-1328AF6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C1D8B4D-61F1-43BF-B283-A445C84A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0061DAE-7186-4E76-AA4C-BEA15AD9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CAC-A766-4608-BD2B-F443545F570C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15D6D5E-31E6-4804-AF7B-9ACF8DC4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6C5D6D5-217C-411E-BA74-095958DE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C568D54-783E-4E6B-AA27-D42411B1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C198F16-2A1D-483E-BEB8-13101A72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CA74842-D57B-400C-87FC-AFF53FB6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70A-D017-4772-832C-EBE6B46CE13F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09762EE-9691-42EE-B993-1B098A24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BE3B7BC-BB05-4197-B966-A12AC213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549A64B-223F-4FF1-A6AC-B195D61B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0FF5AC-700D-47F1-BB36-1A1C78550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660F437-08F1-47C1-9A70-8C57FC20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1B48BE8-7764-404D-8F30-D0828974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F0BF-E345-4430-BF76-F4D2B4CCD8E4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01B1A7C-2949-4F42-AE92-6614C32A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92BC529-AF8C-4DE5-BB61-8F4EFD75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428FE78-A191-401A-BF07-2F15C964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93B4BC1-78ED-4A99-8F09-F2B28919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9F3F8D-9966-49A9-AA10-BDB9FDD4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9C73C95C-BCFC-4D84-A1DA-9B28155B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3EB76811-BFF3-4D7B-A26F-01F18743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93722BFB-0063-4F46-AEE3-C7867EFB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1B78-092F-4E2B-B789-ADCB28B6E294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57A0A40-A566-4F41-8497-090C8247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2F231748-2648-4B66-BC6D-A54C409A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1D5129-AA82-40E5-B72D-09E57E90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F9F4342C-4C97-470E-8B2B-86FBA953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553-4491-4B88-A032-68985EB07A4B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8A9B0D81-E1CC-4BA9-BEAF-50BFE0C2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10B3FCD9-E873-44A2-9DE5-DF0594A5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299E287C-AFB9-46D7-9F63-B0BA3DF3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97A-7E8B-443B-AE17-826893CB0E67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9AC1992-5ADF-44E4-A0D5-FB05A0EC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B1E0B62-E7F5-4B73-A514-749A88C4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BAFF89-B909-4506-AE9D-9BA0D72D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32F9AF7-EF46-4FF9-8C35-9ACA721C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ED4D592-7A27-4B70-9150-0A4867558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C9E52E3-8CC8-4732-A0B8-81B4BC69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219A-D0ED-4216-9477-22EB61F49ED4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422080F-A32D-4E81-973A-766C66B8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EA5B5EC-45EF-43A7-B4D6-E6E2E68D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6432C5-858F-49C3-AA8F-AA3E55E3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AED3930-E9EB-494D-9EF2-977C8303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D3E36F0-AC4F-4AED-89CE-4388B1BA9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387D473-FC88-48C9-ABED-5FF9F68D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2115-4907-4F37-8AEA-4003F5A03ECB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679DEA3-54C4-4721-994E-D7938FD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10956ED-8A78-45EA-B765-BDD44AB1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F1DE7F6-BF25-4971-A81F-CF2A80D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2438847-EB55-4A19-B883-9DDA5198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DF98554-7DD7-4B4F-B736-9F5028218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24A5-5551-4A21-8047-99460B1B1662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C379B49-D327-4078-BF90-339AA4C8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CDC8B4E-1020-496E-B3AF-BFCF6089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0EDA-FD5D-45E6-B096-2BF6E571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2BD3B08-107E-417F-9770-680D70636214}"/>
              </a:ext>
            </a:extLst>
          </p:cNvPr>
          <p:cNvSpPr/>
          <p:nvPr/>
        </p:nvSpPr>
        <p:spPr>
          <a:xfrm>
            <a:off x="2819399" y="1609641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Judul 3">
            <a:extLst>
              <a:ext uri="{FF2B5EF4-FFF2-40B4-BE49-F238E27FC236}">
                <a16:creationId xmlns:a16="http://schemas.microsoft.com/office/drawing/2014/main" id="{2EB6D9E5-A42C-4A1D-85D0-1F5F1685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2054" y="2672392"/>
            <a:ext cx="4615541" cy="9496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id-ID" sz="4800" dirty="0">
                <a:solidFill>
                  <a:srgbClr val="1D4999"/>
                </a:solidFill>
                <a:latin typeface="Avenir Next LT Pro" panose="020B0504020202020204" pitchFamily="34" charset="0"/>
              </a:rPr>
              <a:t>Coba</a:t>
            </a:r>
            <a:r>
              <a:rPr lang="id-ID" sz="4800" b="1" dirty="0">
                <a:solidFill>
                  <a:srgbClr val="1D4999"/>
                </a:solidFill>
                <a:latin typeface="Avenir Next LT Pro" panose="020B0504020202020204" pitchFamily="34" charset="0"/>
              </a:rPr>
              <a:t>Baca</a:t>
            </a:r>
            <a:r>
              <a:rPr lang="id-ID" sz="4800" dirty="0">
                <a:solidFill>
                  <a:srgbClr val="1D4999"/>
                </a:solidFill>
                <a:latin typeface="Avenir Next LT Pro" panose="020B0504020202020204" pitchFamily="34" charset="0"/>
              </a:rPr>
              <a:t>Ini</a:t>
            </a:r>
            <a:br>
              <a:rPr lang="id-ID" sz="6600" dirty="0">
                <a:solidFill>
                  <a:srgbClr val="0070C0"/>
                </a:solidFill>
                <a:latin typeface="Avenir Next LT Pro" panose="020B0504020202020204" pitchFamily="34" charset="0"/>
              </a:rPr>
            </a:br>
            <a:r>
              <a:rPr lang="id-ID" sz="2000" spc="600" dirty="0">
                <a:solidFill>
                  <a:schemeClr val="accent2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Recommendation Engine</a:t>
            </a:r>
            <a:endParaRPr lang="en-US" sz="3600" spc="600" dirty="0">
              <a:solidFill>
                <a:schemeClr val="accent2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9" name="Gambar 8" descr="Sebuah gambar berisi panci&#10;&#10;Deskripsi dihasilkan secara otomatis">
            <a:extLst>
              <a:ext uri="{FF2B5EF4-FFF2-40B4-BE49-F238E27FC236}">
                <a16:creationId xmlns:a16="http://schemas.microsoft.com/office/drawing/2014/main" id="{3163CA0F-D2C5-4ACF-866E-B99D41B86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9" b="19398"/>
          <a:stretch/>
        </p:blipFill>
        <p:spPr>
          <a:xfrm rot="10800000">
            <a:off x="7703301" y="2672392"/>
            <a:ext cx="824294" cy="4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2BD3B08-107E-417F-9770-680D70636214}"/>
              </a:ext>
            </a:extLst>
          </p:cNvPr>
          <p:cNvSpPr/>
          <p:nvPr/>
        </p:nvSpPr>
        <p:spPr>
          <a:xfrm>
            <a:off x="2819399" y="1609640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Judul 3">
            <a:extLst>
              <a:ext uri="{FF2B5EF4-FFF2-40B4-BE49-F238E27FC236}">
                <a16:creationId xmlns:a16="http://schemas.microsoft.com/office/drawing/2014/main" id="{2EB6D9E5-A42C-4A1D-85D0-1F5F1685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7404" y="2757338"/>
            <a:ext cx="4977189" cy="9496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id-ID" sz="5400" dirty="0" err="1">
                <a:latin typeface="Avenir Next LT Pro" panose="020B0504020202020204" pitchFamily="34" charset="0"/>
              </a:rPr>
              <a:t>Demo</a:t>
            </a:r>
            <a:r>
              <a:rPr lang="id-ID" sz="5400" b="1" dirty="0" err="1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Program</a:t>
            </a:r>
            <a:endParaRPr lang="en-US" sz="4000" spc="600" dirty="0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EA5500D-80C4-4C43-AD6E-E1A48D11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22" y="2337524"/>
            <a:ext cx="1639554" cy="3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AB7979-5DD5-4E1F-BB36-60CDF4C31A65}"/>
              </a:ext>
            </a:extLst>
          </p:cNvPr>
          <p:cNvSpPr/>
          <p:nvPr/>
        </p:nvSpPr>
        <p:spPr>
          <a:xfrm>
            <a:off x="2819400" y="1182921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BCB3BF20-A43D-40C9-95D7-6F97DFE4D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2055" y="2245672"/>
            <a:ext cx="4615541" cy="9496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id-ID" sz="4800" dirty="0">
                <a:solidFill>
                  <a:srgbClr val="1D4999"/>
                </a:solidFill>
                <a:latin typeface="Avenir Next LT Pro" panose="020B0504020202020204" pitchFamily="34" charset="0"/>
              </a:rPr>
              <a:t>Coba</a:t>
            </a:r>
            <a:r>
              <a:rPr lang="id-ID" sz="4800" b="1" dirty="0">
                <a:solidFill>
                  <a:srgbClr val="1D4999"/>
                </a:solidFill>
                <a:latin typeface="Avenir Next LT Pro" panose="020B0504020202020204" pitchFamily="34" charset="0"/>
              </a:rPr>
              <a:t>Baca</a:t>
            </a:r>
            <a:r>
              <a:rPr lang="id-ID" sz="4800" dirty="0">
                <a:solidFill>
                  <a:srgbClr val="1D4999"/>
                </a:solidFill>
                <a:latin typeface="Avenir Next LT Pro" panose="020B0504020202020204" pitchFamily="34" charset="0"/>
              </a:rPr>
              <a:t>Ini</a:t>
            </a:r>
            <a:br>
              <a:rPr lang="id-ID" sz="6600" dirty="0">
                <a:solidFill>
                  <a:srgbClr val="0070C0"/>
                </a:solidFill>
                <a:latin typeface="Avenir Next LT Pro" panose="020B0504020202020204" pitchFamily="34" charset="0"/>
              </a:rPr>
            </a:br>
            <a:r>
              <a:rPr lang="id-ID" sz="2000" spc="600" dirty="0">
                <a:solidFill>
                  <a:schemeClr val="accent2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Recommendation Engine</a:t>
            </a:r>
            <a:endParaRPr lang="en-US" sz="3600" spc="600" dirty="0">
              <a:solidFill>
                <a:schemeClr val="accent2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8" name="Gambar 17" descr="Sebuah gambar berisi panci&#10;&#10;Deskripsi dihasilkan secara otomatis">
            <a:extLst>
              <a:ext uri="{FF2B5EF4-FFF2-40B4-BE49-F238E27FC236}">
                <a16:creationId xmlns:a16="http://schemas.microsoft.com/office/drawing/2014/main" id="{E38DC586-B35F-4E6D-92A8-0AD6D343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9" b="19398"/>
          <a:stretch/>
        </p:blipFill>
        <p:spPr>
          <a:xfrm rot="10800000">
            <a:off x="7494296" y="2289217"/>
            <a:ext cx="824294" cy="474822"/>
          </a:xfrm>
          <a:prstGeom prst="rect">
            <a:avLst/>
          </a:prstGeom>
        </p:spPr>
      </p:pic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730B9D25-C397-43D7-9138-03C52CCD6B78}"/>
              </a:ext>
            </a:extLst>
          </p:cNvPr>
          <p:cNvSpPr txBox="1">
            <a:spLocks/>
          </p:cNvSpPr>
          <p:nvPr/>
        </p:nvSpPr>
        <p:spPr>
          <a:xfrm>
            <a:off x="664843" y="5147049"/>
            <a:ext cx="11109961" cy="1277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4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Disusun oleh:</a:t>
            </a:r>
          </a:p>
          <a:p>
            <a:r>
              <a:rPr lang="id-ID" sz="44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Sageri</a:t>
            </a:r>
            <a:r>
              <a:rPr lang="id-ID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id-ID" sz="44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Fikri Ramadhan </a:t>
            </a:r>
            <a:r>
              <a:rPr lang="id-ID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| </a:t>
            </a:r>
            <a:r>
              <a:rPr lang="id-ID" sz="44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Dirga</a:t>
            </a:r>
            <a:r>
              <a:rPr lang="id-ID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id-ID" sz="44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Fidya Wiranata </a:t>
            </a:r>
            <a:r>
              <a:rPr lang="id-ID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| </a:t>
            </a:r>
            <a:r>
              <a:rPr lang="id-ID" sz="4400" b="1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Danit</a:t>
            </a:r>
            <a:r>
              <a:rPr lang="id-ID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id-ID" sz="44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Hafiz Pamungkas </a:t>
            </a:r>
            <a:r>
              <a:rPr lang="id-ID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| </a:t>
            </a:r>
            <a:r>
              <a:rPr lang="id-ID" sz="4400" b="1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Witsqa</a:t>
            </a:r>
            <a:r>
              <a:rPr lang="id-ID" sz="4400" dirty="0" err="1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dianto</a:t>
            </a:r>
            <a:r>
              <a:rPr lang="id-ID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id-ID" sz="44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Wicaksono</a:t>
            </a:r>
          </a:p>
          <a:p>
            <a:endParaRPr lang="id-ID" sz="4400" dirty="0">
              <a:solidFill>
                <a:schemeClr val="bg1"/>
              </a:solidFill>
              <a:latin typeface="+mj-lt"/>
              <a:cs typeface="Leelawadee" panose="020B0502040204020203" pitchFamily="34" charset="-34"/>
            </a:endParaRPr>
          </a:p>
          <a:p>
            <a:r>
              <a:rPr lang="id-ID" sz="49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Topik Khusus 1 Modeling </a:t>
            </a:r>
            <a:r>
              <a:rPr lang="id-ID" sz="4900" dirty="0" err="1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Computational</a:t>
            </a:r>
            <a:r>
              <a:rPr lang="id-ID" sz="49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 </a:t>
            </a:r>
            <a:r>
              <a:rPr lang="id-ID" sz="4900" dirty="0" err="1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Experiment</a:t>
            </a:r>
            <a:endParaRPr lang="id-ID" sz="4900" dirty="0">
              <a:solidFill>
                <a:schemeClr val="bg1"/>
              </a:solidFill>
              <a:latin typeface="+mj-lt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621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2BD3B08-107E-417F-9770-680D70636214}"/>
              </a:ext>
            </a:extLst>
          </p:cNvPr>
          <p:cNvSpPr/>
          <p:nvPr/>
        </p:nvSpPr>
        <p:spPr>
          <a:xfrm>
            <a:off x="2819399" y="1609641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Judul 3">
            <a:extLst>
              <a:ext uri="{FF2B5EF4-FFF2-40B4-BE49-F238E27FC236}">
                <a16:creationId xmlns:a16="http://schemas.microsoft.com/office/drawing/2014/main" id="{2EB6D9E5-A42C-4A1D-85D0-1F5F1685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8468" y="2664695"/>
            <a:ext cx="4615541" cy="9496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id-ID" sz="5400" dirty="0">
                <a:latin typeface="Avenir Next LT Pro" panose="020B0504020202020204" pitchFamily="34" charset="0"/>
              </a:rPr>
              <a:t>Coba</a:t>
            </a:r>
            <a:r>
              <a:rPr lang="id-ID" sz="5400" b="1" dirty="0">
                <a:latin typeface="Avenir Next LT Pro" panose="020B0504020202020204" pitchFamily="34" charset="0"/>
              </a:rPr>
              <a:t>Baca</a:t>
            </a:r>
            <a:r>
              <a:rPr lang="id-ID" sz="5400" dirty="0">
                <a:latin typeface="Avenir Next LT Pro" panose="020B0504020202020204" pitchFamily="34" charset="0"/>
              </a:rPr>
              <a:t>Ini</a:t>
            </a:r>
            <a:endParaRPr lang="en-US" sz="4000" spc="600" dirty="0">
              <a:latin typeface="Avenir Next LT Pro" panose="020B0504020202020204" pitchFamily="34" charset="0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C6FEE5A5-B04A-428D-A97D-93744C89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8207" y="2795452"/>
            <a:ext cx="346134" cy="6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2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2BD3B08-107E-417F-9770-680D70636214}"/>
              </a:ext>
            </a:extLst>
          </p:cNvPr>
          <p:cNvSpPr/>
          <p:nvPr/>
        </p:nvSpPr>
        <p:spPr>
          <a:xfrm>
            <a:off x="2819399" y="1609641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Judul 3">
            <a:extLst>
              <a:ext uri="{FF2B5EF4-FFF2-40B4-BE49-F238E27FC236}">
                <a16:creationId xmlns:a16="http://schemas.microsoft.com/office/drawing/2014/main" id="{2EB6D9E5-A42C-4A1D-85D0-1F5F1685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894" y="2311479"/>
            <a:ext cx="1130209" cy="161035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id-ID" sz="4800" b="1" dirty="0">
                <a:latin typeface="Avenir Next LT Pro" panose="020B0504020202020204" pitchFamily="34" charset="0"/>
              </a:rPr>
              <a:t>B</a:t>
            </a:r>
            <a:r>
              <a:rPr lang="id-ID" sz="4800" dirty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br>
              <a:rPr lang="id-ID" sz="4800" b="1" dirty="0">
                <a:latin typeface="Avenir Next LT Pro" panose="020B0504020202020204" pitchFamily="34" charset="0"/>
              </a:rPr>
            </a:br>
            <a:r>
              <a:rPr lang="id-ID" sz="4800" b="1" dirty="0">
                <a:latin typeface="Avenir Next LT Pro" panose="020B0504020202020204" pitchFamily="34" charset="0"/>
              </a:rPr>
              <a:t>CK</a:t>
            </a:r>
            <a:br>
              <a:rPr lang="id-ID" sz="4800" b="1" dirty="0">
                <a:latin typeface="Avenir Next LT Pro" panose="020B0504020202020204" pitchFamily="34" charset="0"/>
              </a:rPr>
            </a:br>
            <a:r>
              <a:rPr lang="id-ID" sz="600" b="1" dirty="0">
                <a:latin typeface="Avenir Next LT Pro" panose="020B0504020202020204" pitchFamily="34" charset="0"/>
              </a:rPr>
              <a:t> </a:t>
            </a:r>
            <a:br>
              <a:rPr lang="id-ID" sz="4800" b="1" dirty="0">
                <a:latin typeface="Avenir Next LT Pro" panose="020B0504020202020204" pitchFamily="34" charset="0"/>
              </a:rPr>
            </a:br>
            <a:r>
              <a:rPr lang="id-ID" sz="1400" b="1" dirty="0">
                <a:latin typeface="Avenir Next LT Pro" panose="020B0504020202020204" pitchFamily="34" charset="0"/>
              </a:rPr>
              <a:t> </a:t>
            </a:r>
            <a:r>
              <a:rPr lang="id-ID" sz="1200" b="1" dirty="0">
                <a:latin typeface="Avenir Next LT Pro" panose="020B0504020202020204" pitchFamily="34" charset="0"/>
              </a:rPr>
              <a:t>E N D - DEV</a:t>
            </a:r>
            <a:endParaRPr lang="en-US" sz="3600" spc="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05;p14">
            <a:extLst>
              <a:ext uri="{FF2B5EF4-FFF2-40B4-BE49-F238E27FC236}">
                <a16:creationId xmlns:a16="http://schemas.microsoft.com/office/drawing/2014/main" id="{E2402555-EE73-4F9D-804E-9FC48B9EB0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819399" y="0"/>
            <a:ext cx="9375618" cy="267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6AB7979-5DD5-4E1F-BB36-60CDF4C31A65}"/>
              </a:ext>
            </a:extLst>
          </p:cNvPr>
          <p:cNvSpPr/>
          <p:nvPr/>
        </p:nvSpPr>
        <p:spPr>
          <a:xfrm>
            <a:off x="2819399" y="-1507017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: Sudut Lengkung 2">
            <a:extLst>
              <a:ext uri="{FF2B5EF4-FFF2-40B4-BE49-F238E27FC236}">
                <a16:creationId xmlns:a16="http://schemas.microsoft.com/office/drawing/2014/main" id="{E2EEAE5D-5E37-4D51-901C-10B396BC8FE2}"/>
              </a:ext>
            </a:extLst>
          </p:cNvPr>
          <p:cNvSpPr/>
          <p:nvPr/>
        </p:nvSpPr>
        <p:spPr>
          <a:xfrm>
            <a:off x="1906292" y="3341297"/>
            <a:ext cx="8379415" cy="16949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id-ID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Coba</a:t>
            </a:r>
            <a:r>
              <a:rPr lang="id-ID" sz="2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Baca</a:t>
            </a:r>
            <a:r>
              <a:rPr lang="id-ID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Ini</a:t>
            </a:r>
            <a:r>
              <a:rPr lang="id-ID" sz="2000" dirty="0">
                <a:solidFill>
                  <a:srgbClr val="203864"/>
                </a:solidFill>
                <a:latin typeface="Avenir Next LT Pro" panose="020B0504020202020204" pitchFamily="34" charset="0"/>
              </a:rPr>
              <a:t> </a:t>
            </a:r>
            <a:r>
              <a:rPr lang="id-ID" sz="2000" dirty="0">
                <a:solidFill>
                  <a:srgbClr val="20386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</a:t>
            </a:r>
            <a:r>
              <a:rPr lang="id-ID" sz="2000" dirty="0" err="1">
                <a:solidFill>
                  <a:srgbClr val="20386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dalah</a:t>
            </a:r>
            <a:r>
              <a:rPr lang="id-ID" sz="2000" dirty="0">
                <a:solidFill>
                  <a:srgbClr val="20386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id-ID" sz="2000" i="1" dirty="0" err="1">
                <a:solidFill>
                  <a:srgbClr val="20386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engine</a:t>
            </a:r>
            <a:r>
              <a:rPr lang="id-ID" sz="2000" dirty="0">
                <a:solidFill>
                  <a:srgbClr val="20386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rekomendasi yang dapat memberikan prediksi untuk kamu yang spesial biar selalu ada buku yang kamu baca.</a:t>
            </a:r>
            <a:endParaRPr lang="en-US" sz="2000" dirty="0">
              <a:solidFill>
                <a:srgbClr val="203864"/>
              </a:solidFill>
            </a:endParaRPr>
          </a:p>
        </p:txBody>
      </p:sp>
      <p:sp>
        <p:nvSpPr>
          <p:cNvPr id="12" name="Tampungan Tanggal 11">
            <a:extLst>
              <a:ext uri="{FF2B5EF4-FFF2-40B4-BE49-F238E27FC236}">
                <a16:creationId xmlns:a16="http://schemas.microsoft.com/office/drawing/2014/main" id="{CF9DCB4B-333C-47F8-845C-B0ECCF94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585E-33C8-4EDB-9EC4-AADC1B39F9AA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13" name="Tampungan Nomor Slide 12">
            <a:extLst>
              <a:ext uri="{FF2B5EF4-FFF2-40B4-BE49-F238E27FC236}">
                <a16:creationId xmlns:a16="http://schemas.microsoft.com/office/drawing/2014/main" id="{41F2EB12-80E4-4033-BEF6-CB0691D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4</a:t>
            </a:fld>
            <a:endParaRPr lang="en-US"/>
          </a:p>
        </p:txBody>
      </p:sp>
      <p:pic>
        <p:nvPicPr>
          <p:cNvPr id="10" name="Google Shape;90;p13">
            <a:extLst>
              <a:ext uri="{FF2B5EF4-FFF2-40B4-BE49-F238E27FC236}">
                <a16:creationId xmlns:a16="http://schemas.microsoft.com/office/drawing/2014/main" id="{023CA5F3-0EAE-4960-8DD4-C296647C4E14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746926" y="4734673"/>
            <a:ext cx="1755800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4;p13">
            <a:extLst>
              <a:ext uri="{FF2B5EF4-FFF2-40B4-BE49-F238E27FC236}">
                <a16:creationId xmlns:a16="http://schemas.microsoft.com/office/drawing/2014/main" id="{747B868F-0254-43EE-A66B-E285A749F623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529062" y="710554"/>
            <a:ext cx="1297086" cy="14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Judul 3">
            <a:extLst>
              <a:ext uri="{FF2B5EF4-FFF2-40B4-BE49-F238E27FC236}">
                <a16:creationId xmlns:a16="http://schemas.microsoft.com/office/drawing/2014/main" id="{3B7353CE-F5C0-4B42-B3AF-24810FC2E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28" y="-1"/>
            <a:ext cx="4615541" cy="9496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id-ID" sz="5400" dirty="0">
                <a:latin typeface="Avenir Next LT Pro" panose="020B0504020202020204" pitchFamily="34" charset="0"/>
              </a:rPr>
              <a:t>Coba</a:t>
            </a:r>
            <a:r>
              <a:rPr lang="id-ID" sz="5400" b="1" dirty="0">
                <a:latin typeface="Avenir Next LT Pro" panose="020B0504020202020204" pitchFamily="34" charset="0"/>
              </a:rPr>
              <a:t>Baca</a:t>
            </a:r>
            <a:r>
              <a:rPr lang="id-ID" sz="5400" dirty="0">
                <a:latin typeface="Avenir Next LT Pro" panose="020B0504020202020204" pitchFamily="34" charset="0"/>
              </a:rPr>
              <a:t>Ini</a:t>
            </a:r>
            <a:endParaRPr lang="en-US" sz="4000" spc="600" dirty="0">
              <a:latin typeface="Avenir Next LT Pro" panose="020B0504020202020204" pitchFamily="34" charset="0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EAAEBA87-0E7C-4ECF-B8E1-11A1B6708FF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9260" y="158047"/>
            <a:ext cx="346134" cy="633548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43982EDC-13C8-4DD7-B26E-64BF5F34ED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4942" y="3498669"/>
            <a:ext cx="201020" cy="3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1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36470">
        <p159:morph option="byObject"/>
      </p:transition>
    </mc:Choice>
    <mc:Fallback xmlns="">
      <p:transition spd="slow" advTm="83647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5;p14">
            <a:extLst>
              <a:ext uri="{FF2B5EF4-FFF2-40B4-BE49-F238E27FC236}">
                <a16:creationId xmlns:a16="http://schemas.microsoft.com/office/drawing/2014/main" id="{D465512B-8642-438F-AB04-18D5D8F2F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819399" y="0"/>
            <a:ext cx="9375618" cy="267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0;p13">
            <a:extLst>
              <a:ext uri="{FF2B5EF4-FFF2-40B4-BE49-F238E27FC236}">
                <a16:creationId xmlns:a16="http://schemas.microsoft.com/office/drawing/2014/main" id="{7527CE0B-53EC-4F6B-AFC3-416CC5100736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746926" y="4734673"/>
            <a:ext cx="1755800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4;p13">
            <a:extLst>
              <a:ext uri="{FF2B5EF4-FFF2-40B4-BE49-F238E27FC236}">
                <a16:creationId xmlns:a16="http://schemas.microsoft.com/office/drawing/2014/main" id="{2A87E40F-844C-41E8-8962-C038D3324255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529062" y="710554"/>
            <a:ext cx="1297086" cy="14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ampungan Tanggal 11">
            <a:extLst>
              <a:ext uri="{FF2B5EF4-FFF2-40B4-BE49-F238E27FC236}">
                <a16:creationId xmlns:a16="http://schemas.microsoft.com/office/drawing/2014/main" id="{621A1039-1F8D-4505-A035-FA17E67A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D3B-AB6C-4D41-A752-23670FF70046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15" name="Tampungan Nomor Slide 14">
            <a:extLst>
              <a:ext uri="{FF2B5EF4-FFF2-40B4-BE49-F238E27FC236}">
                <a16:creationId xmlns:a16="http://schemas.microsoft.com/office/drawing/2014/main" id="{AFD45380-6677-4412-B779-CA557627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5</a:t>
            </a:fld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63B0B-FAA0-4E54-BD97-7289939D5F0B}"/>
              </a:ext>
            </a:extLst>
          </p:cNvPr>
          <p:cNvSpPr/>
          <p:nvPr/>
        </p:nvSpPr>
        <p:spPr>
          <a:xfrm>
            <a:off x="2819399" y="-1507017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Judul 3">
            <a:extLst>
              <a:ext uri="{FF2B5EF4-FFF2-40B4-BE49-F238E27FC236}">
                <a16:creationId xmlns:a16="http://schemas.microsoft.com/office/drawing/2014/main" id="{4DE2F124-3D85-4197-B998-12CB2E6FCCFE}"/>
              </a:ext>
            </a:extLst>
          </p:cNvPr>
          <p:cNvSpPr txBox="1">
            <a:spLocks/>
          </p:cNvSpPr>
          <p:nvPr/>
        </p:nvSpPr>
        <p:spPr>
          <a:xfrm>
            <a:off x="3788228" y="-1"/>
            <a:ext cx="4615541" cy="949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id-ID" sz="5400">
                <a:latin typeface="Avenir Next LT Pro" panose="020B0504020202020204" pitchFamily="34" charset="0"/>
              </a:rPr>
              <a:t>Coba</a:t>
            </a:r>
            <a:r>
              <a:rPr lang="id-ID" sz="5400" b="1">
                <a:latin typeface="Avenir Next LT Pro" panose="020B0504020202020204" pitchFamily="34" charset="0"/>
              </a:rPr>
              <a:t>Baca</a:t>
            </a:r>
            <a:r>
              <a:rPr lang="id-ID" sz="5400">
                <a:latin typeface="Avenir Next LT Pro" panose="020B0504020202020204" pitchFamily="34" charset="0"/>
              </a:rPr>
              <a:t>Ini</a:t>
            </a:r>
            <a:endParaRPr lang="en-US" sz="4000" spc="600" dirty="0">
              <a:latin typeface="Avenir Next LT Pro" panose="020B0504020202020204" pitchFamily="34" charset="0"/>
            </a:endParaRPr>
          </a:p>
        </p:txBody>
      </p:sp>
      <p:pic>
        <p:nvPicPr>
          <p:cNvPr id="28" name="Gambar 27">
            <a:extLst>
              <a:ext uri="{FF2B5EF4-FFF2-40B4-BE49-F238E27FC236}">
                <a16:creationId xmlns:a16="http://schemas.microsoft.com/office/drawing/2014/main" id="{0CCE2331-9DA6-4748-9F5E-27C3C3B72D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9260" y="158047"/>
            <a:ext cx="346134" cy="63354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9B770A82-01CA-4CEC-B157-6C2BFF2A5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20" y="2909815"/>
            <a:ext cx="6134956" cy="1038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20AF156-7F5D-4E7A-8DD7-3CBEB03ED362}"/>
              </a:ext>
            </a:extLst>
          </p:cNvPr>
          <p:cNvSpPr/>
          <p:nvPr/>
        </p:nvSpPr>
        <p:spPr>
          <a:xfrm>
            <a:off x="5093159" y="414457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remotemysql.com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0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5;p14">
            <a:extLst>
              <a:ext uri="{FF2B5EF4-FFF2-40B4-BE49-F238E27FC236}">
                <a16:creationId xmlns:a16="http://schemas.microsoft.com/office/drawing/2014/main" id="{D465512B-8642-438F-AB04-18D5D8F2F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819399" y="0"/>
            <a:ext cx="9375618" cy="267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0;p13">
            <a:extLst>
              <a:ext uri="{FF2B5EF4-FFF2-40B4-BE49-F238E27FC236}">
                <a16:creationId xmlns:a16="http://schemas.microsoft.com/office/drawing/2014/main" id="{7527CE0B-53EC-4F6B-AFC3-416CC5100736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746926" y="4734673"/>
            <a:ext cx="1755800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4;p13">
            <a:extLst>
              <a:ext uri="{FF2B5EF4-FFF2-40B4-BE49-F238E27FC236}">
                <a16:creationId xmlns:a16="http://schemas.microsoft.com/office/drawing/2014/main" id="{2A87E40F-844C-41E8-8962-C038D3324255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529062" y="710554"/>
            <a:ext cx="1297086" cy="14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ampungan Tanggal 11">
            <a:extLst>
              <a:ext uri="{FF2B5EF4-FFF2-40B4-BE49-F238E27FC236}">
                <a16:creationId xmlns:a16="http://schemas.microsoft.com/office/drawing/2014/main" id="{621A1039-1F8D-4505-A035-FA17E67A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D3B-AB6C-4D41-A752-23670FF70046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15" name="Tampungan Nomor Slide 14">
            <a:extLst>
              <a:ext uri="{FF2B5EF4-FFF2-40B4-BE49-F238E27FC236}">
                <a16:creationId xmlns:a16="http://schemas.microsoft.com/office/drawing/2014/main" id="{AFD45380-6677-4412-B779-CA557627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6</a:t>
            </a:fld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63B0B-FAA0-4E54-BD97-7289939D5F0B}"/>
              </a:ext>
            </a:extLst>
          </p:cNvPr>
          <p:cNvSpPr/>
          <p:nvPr/>
        </p:nvSpPr>
        <p:spPr>
          <a:xfrm>
            <a:off x="2819399" y="-1507017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Judul 3">
            <a:extLst>
              <a:ext uri="{FF2B5EF4-FFF2-40B4-BE49-F238E27FC236}">
                <a16:creationId xmlns:a16="http://schemas.microsoft.com/office/drawing/2014/main" id="{4DE2F124-3D85-4197-B998-12CB2E6FCCFE}"/>
              </a:ext>
            </a:extLst>
          </p:cNvPr>
          <p:cNvSpPr txBox="1">
            <a:spLocks/>
          </p:cNvSpPr>
          <p:nvPr/>
        </p:nvSpPr>
        <p:spPr>
          <a:xfrm>
            <a:off x="3788228" y="-1"/>
            <a:ext cx="4615541" cy="949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id-ID" sz="5400">
                <a:latin typeface="Avenir Next LT Pro" panose="020B0504020202020204" pitchFamily="34" charset="0"/>
              </a:rPr>
              <a:t>Coba</a:t>
            </a:r>
            <a:r>
              <a:rPr lang="id-ID" sz="5400" b="1">
                <a:latin typeface="Avenir Next LT Pro" panose="020B0504020202020204" pitchFamily="34" charset="0"/>
              </a:rPr>
              <a:t>Baca</a:t>
            </a:r>
            <a:r>
              <a:rPr lang="id-ID" sz="5400">
                <a:latin typeface="Avenir Next LT Pro" panose="020B0504020202020204" pitchFamily="34" charset="0"/>
              </a:rPr>
              <a:t>Ini</a:t>
            </a:r>
            <a:endParaRPr lang="en-US" sz="4000" spc="600" dirty="0">
              <a:latin typeface="Avenir Next LT Pro" panose="020B0504020202020204" pitchFamily="34" charset="0"/>
            </a:endParaRPr>
          </a:p>
        </p:txBody>
      </p:sp>
      <p:pic>
        <p:nvPicPr>
          <p:cNvPr id="28" name="Gambar 27">
            <a:extLst>
              <a:ext uri="{FF2B5EF4-FFF2-40B4-BE49-F238E27FC236}">
                <a16:creationId xmlns:a16="http://schemas.microsoft.com/office/drawing/2014/main" id="{0CCE2331-9DA6-4748-9F5E-27C3C3B72D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9260" y="158047"/>
            <a:ext cx="346134" cy="633548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20AF156-7F5D-4E7A-8DD7-3CBEB03ED362}"/>
              </a:ext>
            </a:extLst>
          </p:cNvPr>
          <p:cNvSpPr/>
          <p:nvPr/>
        </p:nvSpPr>
        <p:spPr>
          <a:xfrm>
            <a:off x="5093159" y="473467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remotemysql.com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2117022D-415D-418D-AFE0-9B7391A09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601" y="2371577"/>
            <a:ext cx="6258798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5;p14">
            <a:extLst>
              <a:ext uri="{FF2B5EF4-FFF2-40B4-BE49-F238E27FC236}">
                <a16:creationId xmlns:a16="http://schemas.microsoft.com/office/drawing/2014/main" id="{D465512B-8642-438F-AB04-18D5D8F2F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819399" y="0"/>
            <a:ext cx="9375618" cy="267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0;p13">
            <a:extLst>
              <a:ext uri="{FF2B5EF4-FFF2-40B4-BE49-F238E27FC236}">
                <a16:creationId xmlns:a16="http://schemas.microsoft.com/office/drawing/2014/main" id="{7527CE0B-53EC-4F6B-AFC3-416CC5100736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746926" y="4734673"/>
            <a:ext cx="1755800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4;p13">
            <a:extLst>
              <a:ext uri="{FF2B5EF4-FFF2-40B4-BE49-F238E27FC236}">
                <a16:creationId xmlns:a16="http://schemas.microsoft.com/office/drawing/2014/main" id="{2A87E40F-844C-41E8-8962-C038D3324255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529062" y="710554"/>
            <a:ext cx="1297086" cy="14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ampungan Tanggal 11">
            <a:extLst>
              <a:ext uri="{FF2B5EF4-FFF2-40B4-BE49-F238E27FC236}">
                <a16:creationId xmlns:a16="http://schemas.microsoft.com/office/drawing/2014/main" id="{621A1039-1F8D-4505-A035-FA17E67A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D3B-AB6C-4D41-A752-23670FF70046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15" name="Tampungan Nomor Slide 14">
            <a:extLst>
              <a:ext uri="{FF2B5EF4-FFF2-40B4-BE49-F238E27FC236}">
                <a16:creationId xmlns:a16="http://schemas.microsoft.com/office/drawing/2014/main" id="{AFD45380-6677-4412-B779-CA557627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7</a:t>
            </a:fld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63B0B-FAA0-4E54-BD97-7289939D5F0B}"/>
              </a:ext>
            </a:extLst>
          </p:cNvPr>
          <p:cNvSpPr/>
          <p:nvPr/>
        </p:nvSpPr>
        <p:spPr>
          <a:xfrm>
            <a:off x="2819399" y="-1507017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Judul 3">
            <a:extLst>
              <a:ext uri="{FF2B5EF4-FFF2-40B4-BE49-F238E27FC236}">
                <a16:creationId xmlns:a16="http://schemas.microsoft.com/office/drawing/2014/main" id="{4DE2F124-3D85-4197-B998-12CB2E6FCCFE}"/>
              </a:ext>
            </a:extLst>
          </p:cNvPr>
          <p:cNvSpPr txBox="1">
            <a:spLocks/>
          </p:cNvSpPr>
          <p:nvPr/>
        </p:nvSpPr>
        <p:spPr>
          <a:xfrm>
            <a:off x="3788228" y="-1"/>
            <a:ext cx="4615541" cy="949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id-ID" sz="5400">
                <a:latin typeface="Avenir Next LT Pro" panose="020B0504020202020204" pitchFamily="34" charset="0"/>
              </a:rPr>
              <a:t>Coba</a:t>
            </a:r>
            <a:r>
              <a:rPr lang="id-ID" sz="5400" b="1">
                <a:latin typeface="Avenir Next LT Pro" panose="020B0504020202020204" pitchFamily="34" charset="0"/>
              </a:rPr>
              <a:t>Baca</a:t>
            </a:r>
            <a:r>
              <a:rPr lang="id-ID" sz="5400">
                <a:latin typeface="Avenir Next LT Pro" panose="020B0504020202020204" pitchFamily="34" charset="0"/>
              </a:rPr>
              <a:t>Ini</a:t>
            </a:r>
            <a:endParaRPr lang="en-US" sz="4000" spc="600" dirty="0">
              <a:latin typeface="Avenir Next LT Pro" panose="020B0504020202020204" pitchFamily="34" charset="0"/>
            </a:endParaRPr>
          </a:p>
        </p:txBody>
      </p:sp>
      <p:pic>
        <p:nvPicPr>
          <p:cNvPr id="28" name="Gambar 27">
            <a:extLst>
              <a:ext uri="{FF2B5EF4-FFF2-40B4-BE49-F238E27FC236}">
                <a16:creationId xmlns:a16="http://schemas.microsoft.com/office/drawing/2014/main" id="{0CCE2331-9DA6-4748-9F5E-27C3C3B72D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9260" y="158047"/>
            <a:ext cx="346134" cy="633548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20AF156-7F5D-4E7A-8DD7-3CBEB03ED362}"/>
              </a:ext>
            </a:extLst>
          </p:cNvPr>
          <p:cNvSpPr/>
          <p:nvPr/>
        </p:nvSpPr>
        <p:spPr>
          <a:xfrm>
            <a:off x="5093159" y="473467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remotemysql.com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A4321988-E097-4045-BCD5-74E18F80BAFA}"/>
              </a:ext>
            </a:extLst>
          </p:cNvPr>
          <p:cNvGrpSpPr/>
          <p:nvPr/>
        </p:nvGrpSpPr>
        <p:grpSpPr>
          <a:xfrm>
            <a:off x="1089911" y="2952207"/>
            <a:ext cx="10012175" cy="1119820"/>
            <a:chOff x="1089911" y="2952207"/>
            <a:chExt cx="10012175" cy="1119820"/>
          </a:xfrm>
        </p:grpSpPr>
        <p:pic>
          <p:nvPicPr>
            <p:cNvPr id="3" name="Gambar 2">
              <a:extLst>
                <a:ext uri="{FF2B5EF4-FFF2-40B4-BE49-F238E27FC236}">
                  <a16:creationId xmlns:a16="http://schemas.microsoft.com/office/drawing/2014/main" id="{661F35A3-2435-4476-976E-C6BDCB8E3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6649"/>
            <a:stretch/>
          </p:blipFill>
          <p:spPr>
            <a:xfrm>
              <a:off x="1089914" y="3128693"/>
              <a:ext cx="10012172" cy="943334"/>
            </a:xfrm>
            <a:prstGeom prst="rect">
              <a:avLst/>
            </a:prstGeom>
          </p:spPr>
        </p:pic>
        <p:pic>
          <p:nvPicPr>
            <p:cNvPr id="13" name="Gambar 12">
              <a:extLst>
                <a:ext uri="{FF2B5EF4-FFF2-40B4-BE49-F238E27FC236}">
                  <a16:creationId xmlns:a16="http://schemas.microsoft.com/office/drawing/2014/main" id="{5EA2F74F-C30C-4BFB-99E5-9C4E43C92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279" b="85201"/>
            <a:stretch/>
          </p:blipFill>
          <p:spPr>
            <a:xfrm>
              <a:off x="1089911" y="2952207"/>
              <a:ext cx="10012172" cy="193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73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5;p14">
            <a:extLst>
              <a:ext uri="{FF2B5EF4-FFF2-40B4-BE49-F238E27FC236}">
                <a16:creationId xmlns:a16="http://schemas.microsoft.com/office/drawing/2014/main" id="{D465512B-8642-438F-AB04-18D5D8F2F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819399" y="0"/>
            <a:ext cx="9375618" cy="267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0;p13">
            <a:extLst>
              <a:ext uri="{FF2B5EF4-FFF2-40B4-BE49-F238E27FC236}">
                <a16:creationId xmlns:a16="http://schemas.microsoft.com/office/drawing/2014/main" id="{7527CE0B-53EC-4F6B-AFC3-416CC5100736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746926" y="4734673"/>
            <a:ext cx="1755800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4;p13">
            <a:extLst>
              <a:ext uri="{FF2B5EF4-FFF2-40B4-BE49-F238E27FC236}">
                <a16:creationId xmlns:a16="http://schemas.microsoft.com/office/drawing/2014/main" id="{2A87E40F-844C-41E8-8962-C038D3324255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529062" y="710554"/>
            <a:ext cx="1297086" cy="14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ampungan Tanggal 11">
            <a:extLst>
              <a:ext uri="{FF2B5EF4-FFF2-40B4-BE49-F238E27FC236}">
                <a16:creationId xmlns:a16="http://schemas.microsoft.com/office/drawing/2014/main" id="{621A1039-1F8D-4505-A035-FA17E67A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D3B-AB6C-4D41-A752-23670FF70046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15" name="Tampungan Nomor Slide 14">
            <a:extLst>
              <a:ext uri="{FF2B5EF4-FFF2-40B4-BE49-F238E27FC236}">
                <a16:creationId xmlns:a16="http://schemas.microsoft.com/office/drawing/2014/main" id="{AFD45380-6677-4412-B779-CA557627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8</a:t>
            </a:fld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63B0B-FAA0-4E54-BD97-7289939D5F0B}"/>
              </a:ext>
            </a:extLst>
          </p:cNvPr>
          <p:cNvSpPr/>
          <p:nvPr/>
        </p:nvSpPr>
        <p:spPr>
          <a:xfrm>
            <a:off x="2819399" y="-1507017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Judul 3">
            <a:extLst>
              <a:ext uri="{FF2B5EF4-FFF2-40B4-BE49-F238E27FC236}">
                <a16:creationId xmlns:a16="http://schemas.microsoft.com/office/drawing/2014/main" id="{4DE2F124-3D85-4197-B998-12CB2E6FCCFE}"/>
              </a:ext>
            </a:extLst>
          </p:cNvPr>
          <p:cNvSpPr txBox="1">
            <a:spLocks/>
          </p:cNvSpPr>
          <p:nvPr/>
        </p:nvSpPr>
        <p:spPr>
          <a:xfrm>
            <a:off x="3788228" y="-1"/>
            <a:ext cx="4615541" cy="949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id-ID" sz="5400">
                <a:latin typeface="Avenir Next LT Pro" panose="020B0504020202020204" pitchFamily="34" charset="0"/>
              </a:rPr>
              <a:t>Coba</a:t>
            </a:r>
            <a:r>
              <a:rPr lang="id-ID" sz="5400" b="1">
                <a:latin typeface="Avenir Next LT Pro" panose="020B0504020202020204" pitchFamily="34" charset="0"/>
              </a:rPr>
              <a:t>Baca</a:t>
            </a:r>
            <a:r>
              <a:rPr lang="id-ID" sz="5400">
                <a:latin typeface="Avenir Next LT Pro" panose="020B0504020202020204" pitchFamily="34" charset="0"/>
              </a:rPr>
              <a:t>Ini</a:t>
            </a:r>
            <a:endParaRPr lang="en-US" sz="4000" spc="600" dirty="0">
              <a:latin typeface="Avenir Next LT Pro" panose="020B0504020202020204" pitchFamily="34" charset="0"/>
            </a:endParaRPr>
          </a:p>
        </p:txBody>
      </p:sp>
      <p:pic>
        <p:nvPicPr>
          <p:cNvPr id="28" name="Gambar 27">
            <a:extLst>
              <a:ext uri="{FF2B5EF4-FFF2-40B4-BE49-F238E27FC236}">
                <a16:creationId xmlns:a16="http://schemas.microsoft.com/office/drawing/2014/main" id="{0CCE2331-9DA6-4748-9F5E-27C3C3B72D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9260" y="158047"/>
            <a:ext cx="346134" cy="633548"/>
          </a:xfrm>
          <a:prstGeom prst="rect">
            <a:avLst/>
          </a:prstGeom>
        </p:spPr>
      </p:pic>
      <p:pic>
        <p:nvPicPr>
          <p:cNvPr id="14" name="Gambar 13" descr="Sebuah gambar berisi cuplikan layar&#10;&#10;Deskripsi dihasilkan secara otomatis">
            <a:extLst>
              <a:ext uri="{FF2B5EF4-FFF2-40B4-BE49-F238E27FC236}">
                <a16:creationId xmlns:a16="http://schemas.microsoft.com/office/drawing/2014/main" id="{CEA23A18-9A1C-4289-80C0-1D5ED9094CB9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9" y="2255932"/>
            <a:ext cx="11373998" cy="3979817"/>
          </a:xfrm>
          <a:prstGeom prst="rect">
            <a:avLst/>
          </a:prstGeom>
        </p:spPr>
      </p:pic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2D7562DB-1A1A-4F31-8D3D-B24808D86ABF}"/>
              </a:ext>
            </a:extLst>
          </p:cNvPr>
          <p:cNvSpPr/>
          <p:nvPr/>
        </p:nvSpPr>
        <p:spPr>
          <a:xfrm>
            <a:off x="4985758" y="1886600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Sequence</a:t>
            </a: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Diagram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4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5;p14">
            <a:extLst>
              <a:ext uri="{FF2B5EF4-FFF2-40B4-BE49-F238E27FC236}">
                <a16:creationId xmlns:a16="http://schemas.microsoft.com/office/drawing/2014/main" id="{D465512B-8642-438F-AB04-18D5D8F2F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819399" y="0"/>
            <a:ext cx="9375618" cy="267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0;p13">
            <a:extLst>
              <a:ext uri="{FF2B5EF4-FFF2-40B4-BE49-F238E27FC236}">
                <a16:creationId xmlns:a16="http://schemas.microsoft.com/office/drawing/2014/main" id="{7527CE0B-53EC-4F6B-AFC3-416CC5100736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746926" y="4734673"/>
            <a:ext cx="1755800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4;p13">
            <a:extLst>
              <a:ext uri="{FF2B5EF4-FFF2-40B4-BE49-F238E27FC236}">
                <a16:creationId xmlns:a16="http://schemas.microsoft.com/office/drawing/2014/main" id="{2A87E40F-844C-41E8-8962-C038D3324255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529062" y="710554"/>
            <a:ext cx="1297086" cy="14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ampungan Tanggal 11">
            <a:extLst>
              <a:ext uri="{FF2B5EF4-FFF2-40B4-BE49-F238E27FC236}">
                <a16:creationId xmlns:a16="http://schemas.microsoft.com/office/drawing/2014/main" id="{621A1039-1F8D-4505-A035-FA17E67A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D3B-AB6C-4D41-A752-23670FF70046}" type="datetime3">
              <a:rPr lang="en-US" smtClean="0"/>
              <a:t>27 November 2019</a:t>
            </a:fld>
            <a:endParaRPr lang="en-US"/>
          </a:p>
        </p:txBody>
      </p:sp>
      <p:sp>
        <p:nvSpPr>
          <p:cNvPr id="15" name="Tampungan Nomor Slide 14">
            <a:extLst>
              <a:ext uri="{FF2B5EF4-FFF2-40B4-BE49-F238E27FC236}">
                <a16:creationId xmlns:a16="http://schemas.microsoft.com/office/drawing/2014/main" id="{AFD45380-6677-4412-B779-CA557627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EDA-FD5D-45E6-B096-2BF6E571E29F}" type="slidenum">
              <a:rPr lang="en-US" smtClean="0"/>
              <a:t>9</a:t>
            </a:fld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63B0B-FAA0-4E54-BD97-7289939D5F0B}"/>
              </a:ext>
            </a:extLst>
          </p:cNvPr>
          <p:cNvSpPr/>
          <p:nvPr/>
        </p:nvSpPr>
        <p:spPr>
          <a:xfrm>
            <a:off x="2819399" y="-1507017"/>
            <a:ext cx="6553200" cy="30140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Judul 3">
            <a:extLst>
              <a:ext uri="{FF2B5EF4-FFF2-40B4-BE49-F238E27FC236}">
                <a16:creationId xmlns:a16="http://schemas.microsoft.com/office/drawing/2014/main" id="{4DE2F124-3D85-4197-B998-12CB2E6FCCFE}"/>
              </a:ext>
            </a:extLst>
          </p:cNvPr>
          <p:cNvSpPr txBox="1">
            <a:spLocks/>
          </p:cNvSpPr>
          <p:nvPr/>
        </p:nvSpPr>
        <p:spPr>
          <a:xfrm>
            <a:off x="3788228" y="-1"/>
            <a:ext cx="4615541" cy="949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id-ID" sz="5400" dirty="0" err="1">
                <a:latin typeface="Avenir Next LT Pro" panose="020B0504020202020204" pitchFamily="34" charset="0"/>
              </a:rPr>
              <a:t>Coba</a:t>
            </a:r>
            <a:r>
              <a:rPr lang="id-ID" sz="5400" b="1" dirty="0" err="1">
                <a:latin typeface="Avenir Next LT Pro" panose="020B0504020202020204" pitchFamily="34" charset="0"/>
              </a:rPr>
              <a:t>Baca</a:t>
            </a:r>
            <a:r>
              <a:rPr lang="id-ID" sz="5400" dirty="0" err="1">
                <a:latin typeface="Avenir Next LT Pro" panose="020B0504020202020204" pitchFamily="34" charset="0"/>
              </a:rPr>
              <a:t>Ini</a:t>
            </a:r>
            <a:endParaRPr lang="en-US" sz="4000" spc="600" dirty="0">
              <a:latin typeface="Avenir Next LT Pro" panose="020B0504020202020204" pitchFamily="34" charset="0"/>
            </a:endParaRPr>
          </a:p>
        </p:txBody>
      </p:sp>
      <p:pic>
        <p:nvPicPr>
          <p:cNvPr id="28" name="Gambar 27">
            <a:extLst>
              <a:ext uri="{FF2B5EF4-FFF2-40B4-BE49-F238E27FC236}">
                <a16:creationId xmlns:a16="http://schemas.microsoft.com/office/drawing/2014/main" id="{0CCE2331-9DA6-4748-9F5E-27C3C3B72D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9260" y="158047"/>
            <a:ext cx="346134" cy="633548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20AF156-7F5D-4E7A-8DD7-3CBEB03ED362}"/>
              </a:ext>
            </a:extLst>
          </p:cNvPr>
          <p:cNvSpPr/>
          <p:nvPr/>
        </p:nvSpPr>
        <p:spPr>
          <a:xfrm>
            <a:off x="5093159" y="473467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remotemysql.com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3AEEDD96-C329-42C4-A8FD-D59913AB4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248" y="1665063"/>
            <a:ext cx="6879497" cy="48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0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7349DC57B77E00498316CD23ABA56EB7" ma:contentTypeVersion="10" ma:contentTypeDescription="Buat sebuah dokumen baru." ma:contentTypeScope="" ma:versionID="582db1a644b6a6a25c2f889e13bb1716">
  <xsd:schema xmlns:xsd="http://www.w3.org/2001/XMLSchema" xmlns:xs="http://www.w3.org/2001/XMLSchema" xmlns:p="http://schemas.microsoft.com/office/2006/metadata/properties" xmlns:ns3="42888d27-7689-459c-9085-8be1822d8e5b" xmlns:ns4="11d90292-40b7-4b57-8eb9-add781c9054e" targetNamespace="http://schemas.microsoft.com/office/2006/metadata/properties" ma:root="true" ma:fieldsID="ebff6735256e566edb4f328a27b0b87e" ns3:_="" ns4:_="">
    <xsd:import namespace="42888d27-7689-459c-9085-8be1822d8e5b"/>
    <xsd:import namespace="11d90292-40b7-4b57-8eb9-add781c905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88d27-7689-459c-9085-8be1822d8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90292-40b7-4b57-8eb9-add781c905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DE44F0-069B-41B5-A093-A3E5DC00F2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41F6C0-0B34-4841-B70D-6BF544E207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6A63C2-58F6-4224-9668-1D6DE2A73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88d27-7689-459c-9085-8be1822d8e5b"/>
    <ds:schemaRef ds:uri="11d90292-40b7-4b57-8eb9-add781c905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97</Words>
  <Application>Microsoft Office PowerPoint</Application>
  <PresentationFormat>Layar Lebar</PresentationFormat>
  <Paragraphs>33</Paragraphs>
  <Slides>11</Slides>
  <Notes>0</Notes>
  <HiddenSlides>1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Leelawadee</vt:lpstr>
      <vt:lpstr>MV Boli</vt:lpstr>
      <vt:lpstr>Tema Office</vt:lpstr>
      <vt:lpstr>CobaBacaIni Recommendation Engine</vt:lpstr>
      <vt:lpstr>CobaBacaIni</vt:lpstr>
      <vt:lpstr>BA CK    E N D - DEV</vt:lpstr>
      <vt:lpstr>CobaBacaIni</vt:lpstr>
      <vt:lpstr>Presentasi PowerPoint</vt:lpstr>
      <vt:lpstr>Presentasi PowerPoint</vt:lpstr>
      <vt:lpstr>Presentasi PowerPoint</vt:lpstr>
      <vt:lpstr>Presentasi PowerPoint</vt:lpstr>
      <vt:lpstr>Presentasi PowerPoint</vt:lpstr>
      <vt:lpstr>DemoProgram</vt:lpstr>
      <vt:lpstr>CobaBacaIni Recommendation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CobaBacaIni</dc:title>
  <dc:creator>SAGERI</dc:creator>
  <cp:lastModifiedBy>Sageri Ramadhan</cp:lastModifiedBy>
  <cp:revision>46</cp:revision>
  <dcterms:created xsi:type="dcterms:W3CDTF">2019-11-12T07:36:44Z</dcterms:created>
  <dcterms:modified xsi:type="dcterms:W3CDTF">2019-11-27T05:16:38Z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0x0101007349DC57B77E00498316CD23ABA56EB7</vt:lpwstr>
  </property>
</Properties>
</file>