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17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732257217847768"/>
          <c:y val="7.1428571428571425E-2"/>
          <c:w val="0.59378556430446194"/>
          <c:h val="0.5871286089238847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Eric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4.5</c:v>
                </c:pt>
                <c:pt idx="2">
                  <c:v>11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Jonathan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</c:v>
                </c:pt>
                <c:pt idx="1">
                  <c:v>1.5</c:v>
                </c:pt>
                <c:pt idx="2">
                  <c:v>4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Damon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Requirements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11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marker val="1"/>
        <c:axId val="84147200"/>
        <c:axId val="97334016"/>
      </c:lineChart>
      <c:catAx>
        <c:axId val="84147200"/>
        <c:scaling>
          <c:orientation val="minMax"/>
        </c:scaling>
        <c:axPos val="b"/>
        <c:tickLblPos val="nextTo"/>
        <c:crossAx val="97334016"/>
        <c:crosses val="autoZero"/>
        <c:auto val="1"/>
        <c:lblAlgn val="ctr"/>
        <c:lblOffset val="100"/>
      </c:catAx>
      <c:valAx>
        <c:axId val="97334016"/>
        <c:scaling>
          <c:orientation val="minMax"/>
        </c:scaling>
        <c:axPos val="l"/>
        <c:majorGridlines/>
        <c:numFmt formatCode="General" sourceLinked="1"/>
        <c:tickLblPos val="nextTo"/>
        <c:crossAx val="84147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8.6590689321729516E-2"/>
          <c:y val="5.1044193800099322E-2"/>
          <c:w val="0.61475818994847864"/>
          <c:h val="0.5699256342957130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Cycle plan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Requirments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28</c:v>
                </c:pt>
                <c:pt idx="3">
                  <c:v>17</c:v>
                </c:pt>
                <c:pt idx="4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Cycle 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Requirments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</c:v>
                </c:pt>
                <c:pt idx="4">
                  <c:v>Documentation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7.5</c:v>
                </c:pt>
                <c:pt idx="1">
                  <c:v>9.5</c:v>
                </c:pt>
                <c:pt idx="2">
                  <c:v>26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</c:ser>
        <c:marker val="1"/>
        <c:axId val="48614400"/>
        <c:axId val="67420160"/>
      </c:lineChart>
      <c:catAx>
        <c:axId val="48614400"/>
        <c:scaling>
          <c:orientation val="minMax"/>
        </c:scaling>
        <c:axPos val="b"/>
        <c:tickLblPos val="nextTo"/>
        <c:crossAx val="67420160"/>
        <c:crosses val="autoZero"/>
        <c:auto val="1"/>
        <c:lblAlgn val="ctr"/>
        <c:lblOffset val="100"/>
      </c:catAx>
      <c:valAx>
        <c:axId val="67420160"/>
        <c:scaling>
          <c:orientation val="minMax"/>
        </c:scaling>
        <c:axPos val="l"/>
        <c:majorGridlines/>
        <c:numFmt formatCode="General" sourceLinked="1"/>
        <c:tickLblPos val="nextTo"/>
        <c:crossAx val="486144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47B2E-CABB-49E3-A2D8-271730F743CD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03322-546A-4ECE-A79C-C42F6C119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52349-0778-486A-A8A5-E94F78714CB1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3FE5-2468-48C6-94E5-D2CCA701D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A7D24-06D3-4B60-B2BB-41BCDDFC4852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56355-D168-4C1C-9548-71C2DE5560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EED2B-AB75-43AF-B1D3-01DF831B0A6C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4DF46-F7CD-4AEA-B08A-FD945ED95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FD602-B1C3-4625-A526-9E310D8FD7E5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427A-70F0-4378-92CC-2A4668098E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3126B-9AAB-49A2-8C7B-D44186CEC6CF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9460D-B49A-45F7-AB76-AD6E8E823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1A5AF3-240B-4EFC-98A8-8B028CF5E203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14FD2-AE6E-4466-ADA9-5A8A9F7B1A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06BDB2-EC3C-45AF-8699-39265068F378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088A6-01F2-461E-8989-32C31F70A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3AF12-50E3-4EC2-9F99-746385125368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CC3EC-0C18-446F-9323-4FD078AB46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66157-E524-4EFC-88F7-5F0B18457B93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11BE5-ACB1-4E20-BC71-C8A0100B6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0538D-08B6-4448-A522-6AC7BD144489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CE69B-C73F-4528-B1E1-1907ECDD17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h2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-7938"/>
            <a:ext cx="9144000" cy="164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2" descr="h1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616575"/>
            <a:ext cx="91440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63"/>
            <a:ext cx="78486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524000"/>
            <a:ext cx="7848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88082"/>
                </a:solidFill>
              </a:defRPr>
            </a:lvl1pPr>
          </a:lstStyle>
          <a:p>
            <a:fld id="{FBDC0CF7-9E07-4F70-83C9-800E9A1B5550}" type="datetime1">
              <a:rPr lang="en-US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8808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88082"/>
                </a:solidFill>
              </a:defRPr>
            </a:lvl1pPr>
          </a:lstStyle>
          <a:p>
            <a:fld id="{9FCC5912-DC18-45EA-AFA1-825FE5A352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effectLst>
            <a:outerShdw blurRad="50800" dist="38100" dir="2700000">
              <a:schemeClr val="accent2">
                <a:alpha val="43000"/>
              </a:schemeClr>
            </a:outerShdw>
          </a:effectLst>
          <a:latin typeface="+mj-lt"/>
          <a:ea typeface="ヒラギノ角ゴ Pro W3" pitchFamily="-109" charset="-128"/>
          <a:cs typeface="ヒラギノ角ゴ Pro W3" pitchFamily="-109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pitchFamily="-109" charset="-128"/>
          <a:cs typeface="ヒラギノ角ゴ Pro W3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ヒラギノ角ゴ Pro W3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ヒラギノ角ゴ Pro W3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ヒラギノ角ゴ Pro W3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Honeycomb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u="sng" dirty="0" smtClean="0">
                <a:solidFill>
                  <a:srgbClr val="898989"/>
                </a:solidFill>
              </a:rPr>
              <a:t>Group 2</a:t>
            </a: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Eric Bridges</a:t>
            </a:r>
          </a:p>
          <a:p>
            <a:pPr eaLnBrk="1" hangingPunct="1"/>
            <a:r>
              <a:rPr lang="en-US" dirty="0" smtClean="0"/>
              <a:t>Jonathan </a:t>
            </a:r>
            <a:r>
              <a:rPr lang="en-US" dirty="0" err="1" smtClean="0"/>
              <a:t>Mathurin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Damon Heard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Honeycomb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HC will encompass SPSU's server.</a:t>
            </a:r>
          </a:p>
          <a:p>
            <a:r>
              <a:rPr lang="en-US" dirty="0" smtClean="0"/>
              <a:t>Houses storage places for Students and Teachers. </a:t>
            </a:r>
          </a:p>
          <a:p>
            <a:r>
              <a:rPr lang="en-US" dirty="0" smtClean="0"/>
              <a:t>Upload and download files:</a:t>
            </a:r>
          </a:p>
          <a:p>
            <a:pPr lvl="1"/>
            <a:r>
              <a:rPr lang="en-US" dirty="0" smtClean="0"/>
              <a:t>Docs</a:t>
            </a:r>
          </a:p>
          <a:p>
            <a:pPr lvl="1"/>
            <a:r>
              <a:rPr lang="en-US" dirty="0" err="1" smtClean="0"/>
              <a:t>Pdf</a:t>
            </a:r>
            <a:endParaRPr lang="en-US" dirty="0" smtClean="0"/>
          </a:p>
          <a:p>
            <a:pPr lvl="1"/>
            <a:r>
              <a:rPr lang="en-US" dirty="0" smtClean="0"/>
              <a:t>Mp3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ower </a:t>
            </a:r>
            <a:r>
              <a:rPr lang="en-US" dirty="0" smtClean="0"/>
              <a:t>P</a:t>
            </a:r>
            <a:r>
              <a:rPr lang="en-US" dirty="0" smtClean="0"/>
              <a:t>oints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ideo Formats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Students/Teachers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Students</a:t>
            </a:r>
          </a:p>
          <a:p>
            <a:pPr marL="742950" lvl="2" indent="-342900"/>
            <a:r>
              <a:rPr lang="en-US" dirty="0" smtClean="0"/>
              <a:t>Find other students</a:t>
            </a:r>
          </a:p>
          <a:p>
            <a:pPr marL="742950" lvl="2" indent="-342900"/>
            <a:r>
              <a:rPr lang="en-US" dirty="0" smtClean="0"/>
              <a:t>Find teachers</a:t>
            </a:r>
          </a:p>
          <a:p>
            <a:pPr marL="742950" lvl="2" indent="-342900"/>
            <a:r>
              <a:rPr lang="en-US" dirty="0" smtClean="0"/>
              <a:t>Turn in homework assignments</a:t>
            </a:r>
          </a:p>
          <a:p>
            <a:pPr marL="742950" lvl="2" indent="-342900"/>
            <a:r>
              <a:rPr lang="en-US" dirty="0" smtClean="0"/>
              <a:t>Get examples from teachers</a:t>
            </a:r>
          </a:p>
          <a:p>
            <a:pPr marL="742950" lvl="2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Create class folders</a:t>
            </a:r>
          </a:p>
          <a:p>
            <a:pPr lvl="1"/>
            <a:r>
              <a:rPr lang="en-US" dirty="0" smtClean="0"/>
              <a:t>Have a 24/7 place for students to access</a:t>
            </a:r>
          </a:p>
          <a:p>
            <a:pPr lvl="1"/>
            <a:r>
              <a:rPr lang="en-US" dirty="0" smtClean="0"/>
              <a:t>Have assignment turn in folders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student, I want an online Storage space that can be accessed anywhere, so that I may store information such as school work.</a:t>
            </a:r>
          </a:p>
          <a:p>
            <a:r>
              <a:rPr lang="en-US" dirty="0" smtClean="0"/>
              <a:t>I need the online storage system to operate like an operating system's file directory. Meaning files need the ability to be renamed, copied, deleted and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Cycle Plan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343400" y="2438400"/>
          <a:ext cx="43434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28600" y="29718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1792069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 Cycle plan Cycle total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792069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Member Cycle total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cycle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hours : 76</a:t>
            </a:r>
          </a:p>
          <a:p>
            <a:r>
              <a:rPr lang="en-US" dirty="0" smtClean="0"/>
              <a:t>Total Cycle : 71</a:t>
            </a:r>
          </a:p>
          <a:p>
            <a:r>
              <a:rPr lang="en-US" dirty="0" smtClean="0"/>
              <a:t>Eric : Planned – 26  Total – 27</a:t>
            </a:r>
          </a:p>
          <a:p>
            <a:r>
              <a:rPr lang="en-US" dirty="0" smtClean="0"/>
              <a:t>Jonathan : Planned – 26 Total – 22</a:t>
            </a:r>
          </a:p>
          <a:p>
            <a:r>
              <a:rPr lang="en-US" dirty="0" smtClean="0"/>
              <a:t>Damon : Planned – 24 Total – 22</a:t>
            </a:r>
          </a:p>
          <a:p>
            <a:endParaRPr lang="en-US" dirty="0" smtClean="0"/>
          </a:p>
          <a:p>
            <a:r>
              <a:rPr lang="en-US" dirty="0" smtClean="0"/>
              <a:t>As a group, more hours planned than needed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deviation of work</a:t>
            </a:r>
            <a:endParaRPr lang="en-US" dirty="0" smtClean="0"/>
          </a:p>
          <a:p>
            <a:pPr lvl="1"/>
            <a:r>
              <a:rPr lang="en-US" dirty="0" smtClean="0"/>
              <a:t>Who does what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Went Wrong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Picking the Programming Language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SU Colors">
      <a:dk1>
        <a:sysClr val="windowText" lastClr="000000"/>
      </a:dk1>
      <a:lt1>
        <a:sysClr val="window" lastClr="FFFFFF"/>
      </a:lt1>
      <a:dk2>
        <a:srgbClr val="006C3C"/>
      </a:dk2>
      <a:lt2>
        <a:srgbClr val="EEECE1"/>
      </a:lt2>
      <a:accent1>
        <a:srgbClr val="58A132"/>
      </a:accent1>
      <a:accent2>
        <a:srgbClr val="003E2A"/>
      </a:accent2>
      <a:accent3>
        <a:srgbClr val="ADCC2B"/>
      </a:accent3>
      <a:accent4>
        <a:srgbClr val="788082"/>
      </a:accent4>
      <a:accent5>
        <a:srgbClr val="4C7764"/>
      </a:accent5>
      <a:accent6>
        <a:srgbClr val="F2B32A"/>
      </a:accent6>
      <a:hlink>
        <a:srgbClr val="7ADE08"/>
      </a:hlink>
      <a:folHlink>
        <a:srgbClr val="888D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209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Honeycomb</vt:lpstr>
      <vt:lpstr>The Honeycomb</vt:lpstr>
      <vt:lpstr>The Students/Teachers</vt:lpstr>
      <vt:lpstr>User Stories</vt:lpstr>
      <vt:lpstr>Cycle Plan</vt:lpstr>
      <vt:lpstr>How was cycle planning</vt:lpstr>
      <vt:lpstr>Slide 7</vt:lpstr>
      <vt:lpstr>Lessons Learned</vt:lpstr>
      <vt:lpstr>Accomplishments </vt:lpstr>
      <vt:lpstr>Plans for Next Cycle</vt:lpstr>
    </vt:vector>
  </TitlesOfParts>
  <Company>Planet Studio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Larnie Higgins</dc:creator>
  <cp:lastModifiedBy>Sage</cp:lastModifiedBy>
  <cp:revision>29</cp:revision>
  <dcterms:created xsi:type="dcterms:W3CDTF">2008-04-03T21:47:40Z</dcterms:created>
  <dcterms:modified xsi:type="dcterms:W3CDTF">2012-09-20T02:31:10Z</dcterms:modified>
</cp:coreProperties>
</file>