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8457-D25E-FBC2-80B3-1A4D9D6CF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F797-DA55-D5F4-0A92-00FDAB1B6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D323-1D7D-46D1-91F9-3791A03B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E808-0D68-F82D-6484-0502A117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299A-07A1-CB5E-6C2A-D14D3140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1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4339-76C2-37C7-A6F9-07ED5D91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5F47-4E0B-3096-8596-E3AF6209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3FAE-D5D6-F0A5-D555-23F57049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76A6-10CC-68F1-A6A2-1EF510F2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E60-527F-79BE-722E-CABF9B95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1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092B9-0B8A-A6CC-10EE-32ADD0F6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B980-77F3-3C4B-DBBA-EC2EB94DB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B394-7471-D9D0-FA93-0C82F645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62C4-B537-BD73-93E4-A181A9FA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9D71-2EEA-5078-B785-C375E825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37EA-AE51-A6BA-45E1-4EABEA8D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3282-D950-BB9B-2885-A047EBB3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BE10-710D-BD4C-E103-9CD27C5E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733E-AC20-972F-D64E-0E09A90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480B-542B-87C6-CFC9-DF7D50B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CA2A-6101-4AB7-E16F-310A3FE2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D48A-6297-D657-46F9-85E16589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E434-78B2-CBF1-C0B2-71BA63EB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748C-1491-D2F8-1558-334FB83D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D0A6-642D-D287-675D-A02D71CD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0498-57A0-4C03-C32B-086D5D04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0E38-FB92-72AD-BC11-CFBE5EC1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ACBB-CEEC-567D-1542-8111DE410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4795-B850-1E58-09ED-5635A57B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4E7F-0CFE-A419-006A-10D9AEC3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AC56C-FD54-51B3-7F8F-5021F6A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1F5-162E-65CD-3D3F-71AE519D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272C-9E90-CCAD-1994-F3D3E76C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EC610-2C11-4A64-E9C6-7D35B57E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40090-F95D-1A55-D142-BC46056A8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7693C-4B49-9562-8617-928A6A5CC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51539-95C1-906A-7DD4-628CB68F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E1E5C-C999-6ACE-1643-B8DAE24A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69006-9861-16A7-E162-BEB09EFA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E153-FE49-8C56-A01E-D4CDCA61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E5DB3-FC7C-1488-0110-C7271E5F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7F98B-968D-7A0F-2DA5-7F2A6367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68AE1-3CE1-1AD2-7E90-0E9FF1B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BE9D2-A51A-BD9E-A35B-7C7C223C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E2BCC-ADF2-3AB5-1F40-20052901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8475-F917-2BB2-DCE2-21F639E0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981-0D00-0EF1-4032-08C07AB4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CFE8-B5AA-D30F-1A12-797C5787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99A2-CF62-9BD4-B7DE-80DB7BC1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21A1B-158A-D627-4C28-9F3DEEF8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4270-04CB-9459-5C4F-FC4A5D57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0AC6D-0CC9-CC9C-899D-EE774B6C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7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7DE6-6206-CC3A-54B6-0E4A4C65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407A8-8540-69F5-685A-853E0014C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8547C-DC3A-BE53-6D09-607E6DDD6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0E7C-7E55-5DC7-43CA-11E93715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9613C-AB83-8CF7-9086-F3715BD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992B3-21DD-E516-7E7F-772AD0CB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9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2DE84-0953-37D3-9197-EE90DEC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8D38-F87E-104F-19FB-98A880D0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5340-4A7D-F9F3-DB4B-9567229D1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E6F0-7303-49D4-ADFB-2FD6D320D5B9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4848-CEBA-584B-9587-2BF310EE2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249B-66F2-709B-9C7D-4D73A444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D387-6E23-4228-88C0-6DCB8D3C5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E637-DCC5-B873-E62A-44012499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Module-05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7841-EA79-9120-DE0E-E5AE443F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12568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D758-08E7-5F97-1BEB-FAC0E1B9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5D19-4112-CCB1-9ADA-5CB97986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Directories </a:t>
            </a:r>
            <a:r>
              <a:rPr lang="en-IN" dirty="0"/>
              <a:t>– The Directories store addresses of the buckets in pointer and it is assigned to each directory, it may change each time, when directory expansion takes place.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Buckets-</a:t>
            </a:r>
            <a:r>
              <a:rPr lang="en-IN" dirty="0"/>
              <a:t> The Buckets are used to hash the actual data. </a:t>
            </a:r>
          </a:p>
        </p:txBody>
      </p:sp>
    </p:spTree>
    <p:extLst>
      <p:ext uri="{BB962C8B-B14F-4D97-AF65-F5344CB8AC3E}">
        <p14:creationId xmlns:p14="http://schemas.microsoft.com/office/powerpoint/2010/main" val="13633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B9BF-797D-C485-0E99-D4D7002F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F1693-CE67-AA9C-61EE-E10D1F62B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5" y="1150374"/>
            <a:ext cx="8514735" cy="4569379"/>
          </a:xfrm>
        </p:spPr>
      </p:pic>
    </p:spTree>
    <p:extLst>
      <p:ext uri="{BB962C8B-B14F-4D97-AF65-F5344CB8AC3E}">
        <p14:creationId xmlns:p14="http://schemas.microsoft.com/office/powerpoint/2010/main" val="490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AE14-383A-3BDA-27DB-E133F4E3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CAA8-0C82-63CA-8930-EA5A3353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Hashing is a fundamental data structure that efficiently </a:t>
            </a:r>
            <a:r>
              <a:rPr lang="en-US" b="1" dirty="0">
                <a:solidFill>
                  <a:srgbClr val="FF0000"/>
                </a:solidFill>
              </a:rPr>
              <a:t>stores and retrieves data in a way that allows for quick access.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involves </a:t>
            </a:r>
            <a:r>
              <a:rPr lang="en-US" dirty="0">
                <a:solidFill>
                  <a:srgbClr val="FF0000"/>
                </a:solidFill>
              </a:rPr>
              <a:t>mapping data to a specific index </a:t>
            </a:r>
            <a:r>
              <a:rPr lang="en-US" dirty="0"/>
              <a:t>in a hash table using a </a:t>
            </a:r>
            <a:r>
              <a:rPr lang="en-US" dirty="0">
                <a:solidFill>
                  <a:srgbClr val="FF0000"/>
                </a:solidFill>
              </a:rPr>
              <a:t>hash function</a:t>
            </a:r>
            <a:r>
              <a:rPr lang="en-US" dirty="0"/>
              <a:t>, enabling </a:t>
            </a:r>
            <a:r>
              <a:rPr lang="en-US" dirty="0">
                <a:solidFill>
                  <a:srgbClr val="FF0000"/>
                </a:solidFill>
              </a:rPr>
              <a:t>fast retrieval</a:t>
            </a:r>
            <a:r>
              <a:rPr lang="en-US" dirty="0"/>
              <a:t> of information based on its key.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This method is commonly used in </a:t>
            </a:r>
            <a:r>
              <a:rPr lang="en-US" b="1" dirty="0">
                <a:solidFill>
                  <a:srgbClr val="0070C0"/>
                </a:solidFill>
              </a:rPr>
              <a:t>databases, caching systems, and various programming applications</a:t>
            </a:r>
            <a:r>
              <a:rPr lang="en-US" dirty="0"/>
              <a:t> to optimize search and retrieval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8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20D5-1B62-282A-613B-76CA9EA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77EA5-9B17-2F11-0236-A029A33A7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1130710"/>
            <a:ext cx="9237970" cy="50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36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842C-AC95-AEE9-4B5A-34BF79C5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pic>
        <p:nvPicPr>
          <p:cNvPr id="2050" name="Picture 2" descr="Components of Hashing">
            <a:extLst>
              <a:ext uri="{FF2B5EF4-FFF2-40B4-BE49-F238E27FC236}">
                <a16:creationId xmlns:a16="http://schemas.microsoft.com/office/drawing/2014/main" id="{4F78C1E9-0D2F-DAA4-3FB9-2E77112A4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3" y="1376516"/>
            <a:ext cx="8259096" cy="46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487A-5623-18F8-E6E9-7D9250BE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Hash function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5501-350E-3237-F7E9-813334F0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1544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hash function creates a mapping between key and value, this is done through the use of mathematical formulas known as hash functions.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result of the hash function is referred to as a hash value or hash.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51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6856-9581-D046-59B2-39563143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Hash functions: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855E-4DDD-13FA-6BA2-B800672E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2"/>
            <a:ext cx="10515600" cy="4997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hash functions that use numeric or alphanumeric keys.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Division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Mid Square Method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Folding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Multiplication Method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705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03D5-13A2-BBB5-0865-8590612D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What is Collision?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E7AE-C7D0-010F-3AFC-A40D1EAC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/>
          <a:lstStyle/>
          <a:p>
            <a:pPr algn="just" rtl="0" fontAlgn="base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Since a </a:t>
            </a:r>
            <a:r>
              <a:rPr lang="en-US" b="0" i="0" dirty="0">
                <a:solidFill>
                  <a:srgbClr val="C00000"/>
                </a:solidFill>
                <a:effectLst/>
                <a:latin typeface="Nunito" pitchFamily="2" charset="0"/>
              </a:rPr>
              <a:t>hash function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gets us a small number for a key which is a big integer or string, there is a possibility that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two keys result in the same value. </a:t>
            </a:r>
          </a:p>
          <a:p>
            <a:pPr algn="just" rtl="0" fontAlgn="base"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situation where a </a:t>
            </a:r>
            <a:r>
              <a:rPr lang="en-US" b="0" i="0" dirty="0">
                <a:solidFill>
                  <a:srgbClr val="C00000"/>
                </a:solidFill>
                <a:effectLst/>
                <a:latin typeface="Nunito" pitchFamily="2" charset="0"/>
              </a:rPr>
              <a:t>newly inserted key maps to an already occupied slot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hash table is called </a:t>
            </a:r>
            <a:r>
              <a:rPr lang="en-US" b="1" i="0" dirty="0">
                <a:solidFill>
                  <a:srgbClr val="C00000"/>
                </a:solidFill>
                <a:effectLst/>
                <a:latin typeface="Nunito" pitchFamily="2" charset="0"/>
              </a:rPr>
              <a:t>collision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and must be handled using some collision handling technique.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17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B53D-7ED5-0C13-CA4D-1821D4CB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57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Overflow addressing (Collision)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DEA4-F393-A69D-B1BE-96108D50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19"/>
            <a:ext cx="10515600" cy="48299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sz="3600" dirty="0"/>
              <a:t>Chaining method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3600" dirty="0"/>
              <a:t>Open addressing methods (linear probing, Quadratic probing, Double hashing)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73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0EC6-D28D-68F9-C46F-754416C2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Dynamic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52F0-279C-A29F-FB66-949AE209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171D23"/>
                </a:solidFill>
                <a:effectLst/>
                <a:latin typeface="Gilroy"/>
              </a:rPr>
              <a:t>Dynamic hashing is a method of hashing in which the data structure grows and shrinks dynamically as records are added or removed.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171D23"/>
              </a:solidFill>
              <a:latin typeface="Gilroy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D23"/>
                </a:solidFill>
                <a:latin typeface="Gilroy"/>
              </a:rPr>
              <a:t>Dynamic hashing (Extended hashing)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rgbClr val="171D23"/>
              </a:solidFill>
              <a:latin typeface="Gilroy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D23"/>
                </a:solidFill>
                <a:latin typeface="Gilroy"/>
              </a:rPr>
              <a:t>In DH method use directories and buckets are used to hash the data.</a:t>
            </a:r>
            <a:br>
              <a:rPr lang="en-US" dirty="0">
                <a:solidFill>
                  <a:srgbClr val="171D23"/>
                </a:solidFill>
                <a:latin typeface="Gilroy"/>
              </a:rPr>
            </a:br>
            <a:endParaRPr lang="en-US" dirty="0">
              <a:solidFill>
                <a:srgbClr val="171D23"/>
              </a:solidFill>
              <a:latin typeface="Gilroy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71D23"/>
                </a:solidFill>
                <a:latin typeface="Gilroy"/>
              </a:rPr>
              <a:t>It is a flexible method in which the hash function also experiences dynamic change.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0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338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Gilroy</vt:lpstr>
      <vt:lpstr>Nunito</vt:lpstr>
      <vt:lpstr>Wingdings</vt:lpstr>
      <vt:lpstr>Office Theme</vt:lpstr>
      <vt:lpstr>Module-05</vt:lpstr>
      <vt:lpstr>Hashing</vt:lpstr>
      <vt:lpstr>PowerPoint Presentation</vt:lpstr>
      <vt:lpstr>Components</vt:lpstr>
      <vt:lpstr>Hash function </vt:lpstr>
      <vt:lpstr>Types of Hash functions: </vt:lpstr>
      <vt:lpstr>What is Collision? </vt:lpstr>
      <vt:lpstr>Overflow addressing (Collision)</vt:lpstr>
      <vt:lpstr>Dynamic hashing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Module-05</dc:title>
  <dc:creator>Anand Kumar</dc:creator>
  <cp:lastModifiedBy>Anand Kumar</cp:lastModifiedBy>
  <cp:revision>21</cp:revision>
  <dcterms:created xsi:type="dcterms:W3CDTF">2024-02-29T00:50:53Z</dcterms:created>
  <dcterms:modified xsi:type="dcterms:W3CDTF">2024-03-01T04:00:51Z</dcterms:modified>
</cp:coreProperties>
</file>