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gs+xml" PartName="/ppt/tags/tag6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Default ContentType="image/jpeg" Extension="jpg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vnd.openxmlformats-officedocument.presentationml.tags+xml" PartName="/ppt/tags/tag7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?><Relationships xmlns="http://schemas.openxmlformats.org/package/2006/relationships"><Relationship Id="rId1" Target="/ppt/media/image1.jpe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jp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/ppt/media/image14.png" Type="http://schemas.openxmlformats.org/officeDocument/2006/relationships/image"/><Relationship Id="rId15" Target="/ppt/media/image15.png" Type="http://schemas.openxmlformats.org/officeDocument/2006/relationships/image"/><Relationship Id="rId16" Target="/ppt/media/image16.png" Type="http://schemas.openxmlformats.org/officeDocument/2006/relationships/image"/><Relationship Id="rId17" Target="/ppt/media/image17.png" Type="http://schemas.openxmlformats.org/officeDocument/2006/relationships/image"/><Relationship Id="rId18" Target="/ppt/media/image18.png" Type="http://schemas.openxmlformats.org/officeDocument/2006/relationships/image"/><Relationship Id="rId19" Target="/ppt/media/image19.png" Type="http://schemas.openxmlformats.org/officeDocument/2006/relationships/image"/><Relationship Id="rId20" Target="/ppt/media/image20.png" Type="http://schemas.openxmlformats.org/officeDocument/2006/relationships/image"/><Relationship Id="rId21" Target="/ppt/media/image21.png" Type="http://schemas.openxmlformats.org/officeDocument/2006/relationships/image"/><Relationship Id="rId22" Target="/ppt/media/image22.png" Type="http://schemas.openxmlformats.org/officeDocument/2006/relationships/image"/><Relationship Id="rId23" Target="/ppt/media/image23.png" Type="http://schemas.openxmlformats.org/officeDocument/2006/relationships/image"/><Relationship Id="rId24" Target="/ppt/media/image24.png" Type="http://schemas.openxmlformats.org/officeDocument/2006/relationships/image"/><Relationship Id="rId25" Target="/ppt/media/image25.png" Type="http://schemas.openxmlformats.org/officeDocument/2006/relationships/image"/><Relationship Id="rId26" Target="/ppt/media/image26.png" Type="http://schemas.openxmlformats.org/officeDocument/2006/relationships/image"/><Relationship Id="rId27" Target="/ppt/media/image27.png" Type="http://schemas.openxmlformats.org/officeDocument/2006/relationships/image"/><Relationship Id="rId28" Target="/ppt/media/image28.png" Type="http://schemas.openxmlformats.org/officeDocument/2006/relationships/image"/><Relationship Id="rId29" Target="/ppt/media/image29.png" Type="http://schemas.openxmlformats.org/officeDocument/2006/relationships/image"/><Relationship Id="rId30" Target="/ppt/media/image30.png" Type="http://schemas.openxmlformats.org/officeDocument/2006/relationships/image"/><Relationship Id="rId31" Target="/ppt/media/image31.png" Type="http://schemas.openxmlformats.org/officeDocument/2006/relationships/image"/><Relationship Id="rId32" Target="/ppt/media/image32.png" Type="http://schemas.openxmlformats.org/officeDocument/2006/relationships/image"/><Relationship Id="rId33" Target="/ppt/media/image33.png" Type="http://schemas.openxmlformats.org/officeDocument/2006/relationships/image"/><Relationship Id="rId34" Target="/ppt/media/image34.png" Type="http://schemas.openxmlformats.org/officeDocument/2006/relationships/image"/><Relationship Id="rId35" Target="/ppt/media/image35.png" Type="http://schemas.openxmlformats.org/officeDocument/2006/relationships/image"/><Relationship Id="rId36" Target="/ppt/media/image36.png" Type="http://schemas.openxmlformats.org/officeDocument/2006/relationships/image"/><Relationship Id="rId37" Target="/ppt/media/image37.png" Type="http://schemas.openxmlformats.org/officeDocument/2006/relationships/image"/><Relationship Id="rId38" Target="/ppt/media/image38.png" Type="http://schemas.openxmlformats.org/officeDocument/2006/relationships/image"/><Relationship Id="rId39" Target="/ppt/media/image39.png" Type="http://schemas.openxmlformats.org/officeDocument/2006/relationships/image"/><Relationship Id="rId40" Target="/ppt/media/image40.png" Type="http://schemas.openxmlformats.org/officeDocument/2006/relationships/image"/><Relationship Id="rId41" Target="/ppt/media/image41.png" Type="http://schemas.openxmlformats.org/officeDocument/2006/relationships/image"/><Relationship Id="rId42" Target="/ppt/media/image42.png" Type="http://schemas.openxmlformats.org/officeDocument/2006/relationships/image"/><Relationship Id="rId43" Target="/ppt/media/image43.png" Type="http://schemas.openxmlformats.org/officeDocument/2006/relationships/image"/><Relationship Id="rId44" Target="/ppt/media/image44.png" Type="http://schemas.openxmlformats.org/officeDocument/2006/relationships/image"/><Relationship Id="rId45" Target="/ppt/media/image45.png" Type="http://schemas.openxmlformats.org/officeDocument/2006/relationships/image"/><Relationship Id="rId46" Target="/ppt/media/image46.jpg" Type="http://schemas.openxmlformats.org/officeDocument/2006/relationships/image"/><Relationship Id="rId47" Target="/ppt/media/image47.jpg" Type="http://schemas.openxmlformats.org/officeDocument/2006/relationships/image"/><Relationship Id="rId48" Target="/ppt/media/image48.png" Type="http://schemas.openxmlformats.org/officeDocument/2006/relationships/image"/><Relationship Id="rId49" Target="ppt/media/img_cc_black.png" Type="http://schemas.openxmlformats.org/officeDocument/2006/relationships/image"/><Relationship Id="rId50" Target="ppt/presentation.xml" Type="http://schemas.openxmlformats.org/officeDocument/2006/relationships/officeDocument"/><Relationship Id="rId51" Target="docProps/core.xml" Type="http://schemas.openxmlformats.org/package/2006/relationships/metadata/core-properties"/><Relationship Id="rId52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5143500" type="screen16x9"/>
  <p:notesSz cx="9144000" cy="5143500"/>
  <p:embeddedFontLst>
    <p:embeddedFont>
      <p:font typeface="Overlock SC"/>
      <p:regular r:id="rId29"/>
    </p:embeddedFont>
    <p:embeddedFont>
      <p:font typeface="Josefin Sans"/>
      <p:regular r:id="rId30"/>
      <p:bold r:id="rId32"/>
    </p:embeddedFont>
    <p:embeddedFont>
      <p:font typeface="Josefin Sans-demi_bold"/>
      <p:regular r:id="rId31"/>
    </p:embeddedFont>
    <p:embeddedFont>
      <p:font typeface="Open Sans"/>
      <p:regular r:id="rId33"/>
    </p:embeddedFont>
  </p:embeddedFontLst>
  <p:custDataLst>
    <p:tags r:id="rId34"/>
  </p:custDataLst>
  <p:defaultTextStyle>
    <a:defPPr>
      <a:defRPr lang="en-US"/>
    </a:defPPr>
    <a:lvl1pPr algn="l" lv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slides/slide13.xml" Type="http://schemas.openxmlformats.org/officeDocument/2006/relationships/slide"/><Relationship Id="rId18" Target="slides/slide14.xml" Type="http://schemas.openxmlformats.org/officeDocument/2006/relationships/slide"/><Relationship Id="rId19" Target="slides/slide15.xml" Type="http://schemas.openxmlformats.org/officeDocument/2006/relationships/slide"/><Relationship Id="rId20" Target="slides/slide16.xml" Type="http://schemas.openxmlformats.org/officeDocument/2006/relationships/slide"/><Relationship Id="rId21" Target="slides/slide17.xml" Type="http://schemas.openxmlformats.org/officeDocument/2006/relationships/slide"/><Relationship Id="rId22" Target="slides/slide18.xml" Type="http://schemas.openxmlformats.org/officeDocument/2006/relationships/slide"/><Relationship Id="rId23" Target="slides/slide19.xml" Type="http://schemas.openxmlformats.org/officeDocument/2006/relationships/slide"/><Relationship Id="rId24" Target="slides/slide20.xml" Type="http://schemas.openxmlformats.org/officeDocument/2006/relationships/slide"/><Relationship Id="rId25" Target="slides/slide21.xml" Type="http://schemas.openxmlformats.org/officeDocument/2006/relationships/slide"/><Relationship Id="rId26" Target="slides/slide22.xml" Type="http://schemas.openxmlformats.org/officeDocument/2006/relationships/slide"/><Relationship Id="rId27" Target="slides/slide23.xml" Type="http://schemas.openxmlformats.org/officeDocument/2006/relationships/slide"/><Relationship Id="rId28" Target="tableStyles.xml" Type="http://schemas.openxmlformats.org/officeDocument/2006/relationships/tableStyles"/><Relationship Id="rId29" Target="fonts/font1.fntdata" Type="http://schemas.openxmlformats.org/officeDocument/2006/relationships/font"/><Relationship Id="rId30" Target="fonts/font2.fntdata" Type="http://schemas.openxmlformats.org/officeDocument/2006/relationships/font"/><Relationship Id="rId31" Target="fonts/font3.fntdata" Type="http://schemas.openxmlformats.org/officeDocument/2006/relationships/font"/><Relationship Id="rId32" Target="fonts/font4.fntdata" Type="http://schemas.openxmlformats.org/officeDocument/2006/relationships/font"/><Relationship Id="rId33" Target="fonts/font5.fntdata" Type="http://schemas.openxmlformats.org/officeDocument/2006/relationships/font"/><Relationship Id="rId34" Target="tags/tag7.xml" Type="http://schemas.openxmlformats.org/officeDocument/2006/relationships/tags"/><Relationship Id="rId35" Target="presProps.xml" Type="http://schemas.openxmlformats.org/officeDocument/2006/relationships/presProps"/><Relationship Id="rId36" Target="viewProps.xml" Type="http://schemas.openxmlformats.org/officeDocument/2006/relationships/viewProps"/></Relationships>
</file>

<file path=ppt/notesMasters/_rels/notesMaster1.xml.rels><?xml version="1.0" encoding="UTF-8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?><Relationships xmlns="http://schemas.openxmlformats.org/package/2006/relationships"><Relationship Id="rId2" Target="../media/image7.png" Type="http://schemas.openxmlformats.org/officeDocument/2006/relationships/image"/><Relationship Id="rId3" Target="../media/image9.png" Type="http://schemas.openxmlformats.org/officeDocument/2006/relationships/image"/><Relationship Id="rId4" Target="../media/image6.png" Type="http://schemas.openxmlformats.org/officeDocument/2006/relationships/image"/><Relationship Id="rId5" Target="../media/image5.png" Type="http://schemas.openxmlformats.org/officeDocument/2006/relationships/image"/><Relationship Id="rId6" Target="../media/image8.png" Type="http://schemas.openxmlformats.org/officeDocument/2006/relationships/image"/><Relationship Id="rId7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0.xml.rels><?xml version="1.0" encoding="UTF-8"?><Relationships xmlns="http://schemas.openxmlformats.org/package/2006/relationships"><Relationship Id="rId2" Target="../media/image36.png" Type="http://schemas.openxmlformats.org/officeDocument/2006/relationships/image"/><Relationship Id="rId3" Target="../media/image38.png" Type="http://schemas.openxmlformats.org/officeDocument/2006/relationships/image"/><Relationship Id="rId4" Target="../media/image2.png" Type="http://schemas.openxmlformats.org/officeDocument/2006/relationships/image"/><Relationship Id="rId5" Target="../media/image2.png" Type="http://schemas.openxmlformats.org/officeDocument/2006/relationships/image"/><Relationship Id="rId6" Target="../media/image2.png" Type="http://schemas.openxmlformats.org/officeDocument/2006/relationships/image"/><Relationship Id="rId7" Target="../media/image35.png" Type="http://schemas.openxmlformats.org/officeDocument/2006/relationships/image"/><Relationship Id="rId8" Target="../media/image37.png" Type="http://schemas.openxmlformats.org/officeDocument/2006/relationships/image"/><Relationship Id="rId9" Target="../tags/tag4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?><Relationships xmlns="http://schemas.openxmlformats.org/package/2006/relationships"><Relationship Id="rId2" Target="../media/image40.png" Type="http://schemas.openxmlformats.org/officeDocument/2006/relationships/image"/><Relationship Id="rId3" Target="../media/image3.png" Type="http://schemas.openxmlformats.org/officeDocument/2006/relationships/image"/><Relationship Id="rId4" Target="../media/image3.png" Type="http://schemas.openxmlformats.org/officeDocument/2006/relationships/image"/><Relationship Id="rId5" Target="../media/image3.png" Type="http://schemas.openxmlformats.org/officeDocument/2006/relationships/image"/><Relationship Id="rId6" Target="../media/image42.png" Type="http://schemas.openxmlformats.org/officeDocument/2006/relationships/image"/><Relationship Id="rId7" Target="../media/image3.png" Type="http://schemas.openxmlformats.org/officeDocument/2006/relationships/image"/><Relationship Id="rId8" Target="../media/image39.png" Type="http://schemas.openxmlformats.org/officeDocument/2006/relationships/image"/><Relationship Id="rId9" Target="../media/image41.png" Type="http://schemas.openxmlformats.org/officeDocument/2006/relationships/image"/><Relationship Id="rId10" Target="../tags/tag5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?><Relationships xmlns="http://schemas.openxmlformats.org/package/2006/relationships"><Relationship Id="rId2" Target="../media/image11.png" Type="http://schemas.openxmlformats.org/officeDocument/2006/relationships/image"/><Relationship Id="rId3" Target="../media/image10.png" Type="http://schemas.openxmlformats.org/officeDocument/2006/relationships/image"/><Relationship Id="rId4" Target="../media/image1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3.xml.rels><?xml version="1.0" encoding="UTF-8"?><Relationships xmlns="http://schemas.openxmlformats.org/package/2006/relationships"><Relationship Id="rId2" Target="../media/image17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Relationship Id="rId7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4.xml.rels><?xml version="1.0" encoding="UTF-8"?><Relationships xmlns="http://schemas.openxmlformats.org/package/2006/relationships"><Relationship Id="rId2" Target="../media/image18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5.xml.rels><?xml version="1.0" encoding="UTF-8"?><Relationships xmlns="http://schemas.openxmlformats.org/package/2006/relationships"><Relationship Id="rId2" Target="../media/image23.png" Type="http://schemas.openxmlformats.org/officeDocument/2006/relationships/image"/><Relationship Id="rId3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6.xml.rels><?xml version="1.0" encoding="UTF-8"?><Relationships xmlns="http://schemas.openxmlformats.org/package/2006/relationships"><Relationship Id="rId2" Target="../media/image14.png" Type="http://schemas.openxmlformats.org/officeDocument/2006/relationships/image"/><Relationship Id="rId3" Target="../media/image13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7.xml.rels><?xml version="1.0" encoding="UTF-8"?><Relationships xmlns="http://schemas.openxmlformats.org/package/2006/relationships"><Relationship Id="rId2" Target="../media/image24.pn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8.xml.rels><?xml version="1.0" encoding="UTF-8"?><Relationships xmlns="http://schemas.openxmlformats.org/package/2006/relationships"><Relationship Id="rId2" Target="../media/image25.png" Type="http://schemas.openxmlformats.org/officeDocument/2006/relationships/image"/><Relationship Id="rId3" Target="../media/image32.png" Type="http://schemas.openxmlformats.org/officeDocument/2006/relationships/image"/><Relationship Id="rId4" Target="../media/image33.png" Type="http://schemas.openxmlformats.org/officeDocument/2006/relationships/image"/><Relationship Id="rId5" Target="../media/image34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9.xml.rels><?xml version="1.0" encoding="UTF-8"?><Relationships xmlns="http://schemas.openxmlformats.org/package/2006/relationships"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 flipH="false" flipV="false">
            <a:off x="5762988" y="0"/>
            <a:ext cx="3366038" cy="5143500"/>
          </a:xfrm>
          <a:prstGeom prst="rect">
            <a:avLst/>
          </a:prstGeom>
        </p:spPr>
      </p:pic>
      <p:pic>
        <p:nvPicPr>
          <p:cNvPr id="3" name="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2428875" y="295275"/>
            <a:ext cx="4289931" cy="4548187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 flipH="false" flipV="false" rot="0">
            <a:off x="2257543" y="118568"/>
            <a:ext cx="4553029" cy="5022560"/>
          </a:xfrm>
          <a:prstGeom prst="rect">
            <a:avLst/>
          </a:prstGeom>
          <a:gradFill rotWithShape="1">
            <a:gsLst>
              <a:gs pos="48458">
                <a:schemeClr val="bg1">
                  <a:alpha val="0"/>
                </a:schemeClr>
              </a:gs>
              <a:gs pos="0">
                <a:schemeClr val="accent1">
                  <a:alpha val="13999"/>
                  <a:lumMod val="60000"/>
                  <a:lumOff val="40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pic>
        <p:nvPicPr>
          <p:cNvPr id="5" name=""/>
          <p:cNvPicPr>
            <a:picLocks noChangeAspect="true"/>
          </p:cNvPicPr>
          <p:nvPr/>
        </p:nvPicPr>
        <p:blipFill>
          <a:blip r:embed="rId4">
            <a:alphaModFix amt="12000"/>
          </a:blip>
          <a:stretch>
            <a:fillRect/>
          </a:stretch>
        </p:blipFill>
        <p:spPr>
          <a:xfrm flipH="false" flipV="false">
            <a:off x="0" y="0"/>
            <a:ext cx="3800475" cy="5143500"/>
          </a:xfrm>
          <a:prstGeom prst="rect">
            <a:avLst/>
          </a:prstGeom>
        </p:spPr>
      </p:pic>
      <p:pic>
        <p:nvPicPr>
          <p:cNvPr id="6" name=""/>
          <p:cNvPicPr>
            <a:picLocks noChangeAspect="true"/>
          </p:cNvPicPr>
          <p:nvPr/>
        </p:nvPicPr>
        <p:blipFill>
          <a:blip r:embed="rId5">
            <a:alphaModFix amt="39999"/>
          </a:blip>
          <a:stretch>
            <a:fillRect/>
          </a:stretch>
        </p:blipFill>
        <p:spPr>
          <a:xfrm flipH="false" flipV="false">
            <a:off x="0" y="0"/>
            <a:ext cx="1752600" cy="5143500"/>
          </a:xfrm>
          <a:prstGeom prst="rect">
            <a:avLst/>
          </a:prstGeom>
        </p:spPr>
      </p:pic>
      <p:pic>
        <p:nvPicPr>
          <p:cNvPr id="7" name=""/>
          <p:cNvPicPr>
            <a:picLocks noChangeAspect="true"/>
          </p:cNvPicPr>
          <p:nvPr/>
        </p:nvPicPr>
        <p:blipFill>
          <a:blip r:embed="rId6">
            <a:alphaModFix amt="39999"/>
          </a:blip>
          <a:stretch>
            <a:fillRect/>
          </a:stretch>
        </p:blipFill>
        <p:spPr>
          <a:xfrm flipH="false" flipV="false">
            <a:off x="7382238" y="0"/>
            <a:ext cx="1743075" cy="5143500"/>
          </a:xfrm>
          <a:prstGeom prst="rect">
            <a:avLst/>
          </a:prstGeom>
        </p:spPr>
      </p:pic>
      <p:sp>
        <p:nvSpPr>
          <p:cNvPr hidden="false" id="8" name="Title 1"/>
          <p:cNvSpPr>
            <a:spLocks noGrp="true"/>
          </p:cNvSpPr>
          <p:nvPr>
            <p:ph type="title"/>
          </p:nvPr>
        </p:nvSpPr>
        <p:spPr>
          <a:xfrm rot="0">
            <a:off x="1235523" y="1256825"/>
            <a:ext cx="6672954" cy="1525897"/>
          </a:xfrm>
          <a:prstGeom prst="rect">
            <a:avLst/>
          </a:prstGeom>
          <a:noFill/>
        </p:spPr>
        <p:txBody>
          <a:bodyPr rtlCol="0"/>
          <a:lstStyle>
            <a:lvl1pPr algn="ctr" lvl="0">
              <a:defRPr b="1" dirty="0" lang="en-US" sz="4400">
                <a:solidFill>
                  <a:srgbClr val="ffffff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9" name="Subtitle 2"/>
          <p:cNvSpPr>
            <a:spLocks noGrp="true"/>
          </p:cNvSpPr>
          <p:nvPr>
            <p:ph idx="1" type="subTitle"/>
          </p:nvPr>
        </p:nvSpPr>
        <p:spPr>
          <a:xfrm rot="0">
            <a:off x="1235523" y="2880682"/>
            <a:ext cx="6672954" cy="283571"/>
          </a:xfrm>
          <a:prstGeom prst="rect">
            <a:avLst/>
          </a:prstGeom>
        </p:spPr>
        <p:txBody>
          <a:bodyPr anchor="t" bIns="0" lIns="0" rIns="0" rtlCol="0" tIns="0" vert="horz">
            <a:noAutofit/>
          </a:bodyPr>
          <a:lstStyle>
            <a:lvl1pPr algn="ctr" indent="0" lvl="0">
              <a:lnSpc>
                <a:spcPct val="100000"/>
              </a:lnSpc>
              <a:spcBef>
                <a:spcPts val="0"/>
              </a:spcBef>
              <a:buNone/>
              <a:defRPr baseline="0" cap="all" dirty="0" i="0" lang="en-US" sz="1600">
                <a:solidFill>
                  <a:schemeClr val="accent3">
                    <a:lumMod val="60000"/>
                    <a:lumOff val="40000"/>
                  </a:schemeClr>
                </a:solidFill>
                <a:latin typeface="Josefin Sans-demi_bold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10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1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2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7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 flipH="false" flipV="false">
            <a:off x="0" y="0"/>
            <a:ext cx="3800475" cy="5143500"/>
          </a:xfrm>
          <a:prstGeom prst="rect">
            <a:avLst/>
          </a:prstGeom>
        </p:spPr>
      </p:pic>
      <p:pic>
        <p:nvPicPr>
          <p:cNvPr id="3" name=""/>
          <p:cNvPicPr>
            <a:picLocks noChangeAspect="true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 flipH="false" flipV="false">
            <a:off x="5762988" y="0"/>
            <a:ext cx="3366038" cy="5143500"/>
          </a:xfrm>
          <a:prstGeom prst="rect">
            <a:avLst/>
          </a:prstGeom>
        </p:spPr>
      </p:pic>
      <p:pic>
        <p:nvPicPr>
          <p:cNvPr id="4" name=""/>
          <p:cNvPicPr>
            <a:picLocks noChangeAspect="true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 flipH="false" flipV="false" rot="0">
            <a:off x="6086474" y="1238250"/>
            <a:ext cx="2560974" cy="2588413"/>
          </a:xfrm>
          <a:prstGeom prst="rect">
            <a:avLst/>
          </a:prstGeom>
        </p:spPr>
      </p:pic>
      <p:pic>
        <p:nvPicPr>
          <p:cNvPr id="5" name=""/>
          <p:cNvPicPr>
            <a:picLocks noChangeAspect="true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 flipH="false" flipV="false" rot="0">
            <a:off x="3248025" y="2181225"/>
            <a:ext cx="2560974" cy="2588413"/>
          </a:xfrm>
          <a:prstGeom prst="rect">
            <a:avLst/>
          </a:prstGeom>
        </p:spPr>
      </p:pic>
      <p:pic>
        <p:nvPicPr>
          <p:cNvPr id="6" name=""/>
          <p:cNvPicPr>
            <a:picLocks noChangeAspect="true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 flipH="false" flipV="false" rot="0">
            <a:off x="466725" y="1123950"/>
            <a:ext cx="2560974" cy="2588413"/>
          </a:xfrm>
          <a:prstGeom prst="rect">
            <a:avLst/>
          </a:prstGeom>
        </p:spPr>
      </p:pic>
      <p:sp>
        <p:nvSpPr>
          <p:cNvPr id="7" name="Picture Placeholder 2"/>
          <p:cNvSpPr>
            <a:spLocks noChangeAspect="true" noGrp="true"/>
          </p:cNvSpPr>
          <p:nvPr>
            <p:ph type="pic"/>
          </p:nvPr>
        </p:nvSpPr>
        <p:spPr>
          <a:xfrm rot="0">
            <a:off x="704850" y="1371600"/>
            <a:ext cx="2095500" cy="2095500"/>
          </a:xfrm>
          <a:prstGeom prst="ellipse">
            <a:avLst/>
          </a:prstGeom>
          <a:solidFill>
            <a:schemeClr val="tx2">
              <a:alpha val="10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8" name="Picture Placeholder 2"/>
          <p:cNvSpPr>
            <a:spLocks noChangeAspect="true" noGrp="true"/>
          </p:cNvSpPr>
          <p:nvPr>
            <p:ph idx="1" type="pic"/>
          </p:nvPr>
        </p:nvSpPr>
        <p:spPr>
          <a:xfrm rot="0">
            <a:off x="3486150" y="2428875"/>
            <a:ext cx="2095500" cy="2095500"/>
          </a:xfrm>
          <a:prstGeom prst="ellipse">
            <a:avLst/>
          </a:prstGeom>
          <a:solidFill>
            <a:schemeClr val="tx2">
              <a:alpha val="10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9" name="Picture Placeholder 2"/>
          <p:cNvSpPr>
            <a:spLocks noChangeAspect="true" noGrp="true"/>
          </p:cNvSpPr>
          <p:nvPr>
            <p:ph idx="2" type="pic"/>
          </p:nvPr>
        </p:nvSpPr>
        <p:spPr>
          <a:xfrm rot="0">
            <a:off x="6286500" y="1524000"/>
            <a:ext cx="2095500" cy="2095500"/>
          </a:xfrm>
          <a:prstGeom prst="ellipse">
            <a:avLst/>
          </a:prstGeom>
          <a:solidFill>
            <a:schemeClr val="tx2">
              <a:alpha val="10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0" name="Content Placeholder 2"/>
          <p:cNvSpPr>
            <a:spLocks noGrp="true"/>
          </p:cNvSpPr>
          <p:nvPr>
            <p:ph idx="3" type="body"/>
          </p:nvPr>
        </p:nvSpPr>
        <p:spPr>
          <a:xfrm rot="0">
            <a:off x="609600" y="3838575"/>
            <a:ext cx="2286000" cy="57150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>
              <a:lnSpc>
                <a:spcPct val="100000"/>
              </a:lnSpc>
              <a:buFont typeface="Arial"/>
              <a:buNone/>
              <a:defRPr dirty="0" lang="en-US" sz="140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1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2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4" name="Content Placeholder 2"/>
          <p:cNvSpPr>
            <a:spLocks noGrp="true"/>
          </p:cNvSpPr>
          <p:nvPr>
            <p:ph idx="4" type="body"/>
          </p:nvPr>
        </p:nvSpPr>
        <p:spPr>
          <a:xfrm rot="0">
            <a:off x="3390900" y="1636244"/>
            <a:ext cx="2286000" cy="553399"/>
          </a:xfrm>
          <a:prstGeom prst="rect">
            <a:avLst/>
          </a:prstGeom>
        </p:spPr>
        <p:txBody>
          <a:bodyPr anchor="b" rtlCol="0" vert="horz">
            <a:normAutofit/>
          </a:bodyPr>
          <a:lstStyle>
            <a:lvl1pPr algn="ctr" indent="0" lvl="0">
              <a:lnSpc>
                <a:spcPct val="100000"/>
              </a:lnSpc>
              <a:buFont typeface="Arial"/>
              <a:buNone/>
              <a:defRPr dirty="0" lang="en-US" sz="140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5" name="Content Placeholder 2"/>
          <p:cNvSpPr>
            <a:spLocks noGrp="true"/>
          </p:cNvSpPr>
          <p:nvPr>
            <p:ph idx="5" type="body"/>
          </p:nvPr>
        </p:nvSpPr>
        <p:spPr>
          <a:xfrm rot="0">
            <a:off x="6311803" y="3838575"/>
            <a:ext cx="2286000" cy="571500"/>
          </a:xfrm>
          <a:prstGeom prst="rect">
            <a:avLst/>
          </a:prstGeom>
        </p:spPr>
        <p:txBody>
          <a:bodyPr anchor="t" rtlCol="0" vert="horz">
            <a:normAutofit/>
          </a:bodyPr>
          <a:lstStyle>
            <a:lvl1pPr algn="ctr" indent="0" lvl="0">
              <a:lnSpc>
                <a:spcPct val="100000"/>
              </a:lnSpc>
              <a:buFont typeface="Arial"/>
              <a:buNone/>
              <a:defRPr dirty="0" lang="en-US" sz="1400">
                <a:solidFill>
                  <a:schemeClr val="bg1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6" name="Title 1"/>
          <p:cNvSpPr>
            <a:spLocks noGrp="true"/>
          </p:cNvSpPr>
          <p:nvPr>
            <p:ph idx="6"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pic>
        <p:nvPicPr>
          <p:cNvPr id="17" name=""/>
          <p:cNvPicPr>
            <a:picLocks noChangeAspect="true"/>
          </p:cNvPicPr>
          <p:nvPr/>
        </p:nvPicPr>
        <p:blipFill>
          <a:blip r:embed="rId7">
            <a:alphaModFix amt="39999"/>
          </a:blip>
          <a:stretch>
            <a:fillRect/>
          </a:stretch>
        </p:blipFill>
        <p:spPr>
          <a:xfrm flipH="false" flipV="false">
            <a:off x="-9162" y="-9162"/>
            <a:ext cx="1752600" cy="5143500"/>
          </a:xfrm>
          <a:prstGeom prst="rect">
            <a:avLst/>
          </a:prstGeom>
        </p:spPr>
      </p:pic>
      <p:pic>
        <p:nvPicPr>
          <p:cNvPr id="18" name=""/>
          <p:cNvPicPr>
            <a:picLocks noChangeAspect="true"/>
          </p:cNvPicPr>
          <p:nvPr/>
        </p:nvPicPr>
        <p:blipFill>
          <a:blip r:embed="rId8">
            <a:alphaModFix amt="39999"/>
          </a:blip>
          <a:stretch>
            <a:fillRect/>
          </a:stretch>
        </p:blipFill>
        <p:spPr>
          <a:xfrm flipH="false" flipV="false">
            <a:off x="7382238" y="-9162"/>
            <a:ext cx="1743075" cy="5143500"/>
          </a:xfrm>
          <a:prstGeom prst="rect">
            <a:avLst/>
          </a:prstGeom>
          <a:ln cap="flat" w="28575">
            <a:noFill/>
            <a:prstDash val="solid"/>
            <a:round/>
          </a:ln>
        </p:spPr>
      </p:pic>
    </p:spTree>
    <p:custDataLst>
      <p:tags r:id="rId9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 flipH="false" flipV="false">
            <a:off x="0" y="0"/>
            <a:ext cx="3800475" cy="5143500"/>
          </a:xfrm>
          <a:prstGeom prst="rect">
            <a:avLst/>
          </a:prstGeom>
        </p:spPr>
      </p:pic>
      <p:pic>
        <p:nvPicPr>
          <p:cNvPr id="3" name=""/>
          <p:cNvPicPr>
            <a:picLocks noChangeAspect="true"/>
          </p:cNvPicPr>
          <p:nvPr/>
        </p:nvPicPr>
        <p:blipFill>
          <a:blip r:embed="rId3">
            <a:alphaModFix amt="39999"/>
          </a:blip>
          <a:stretch>
            <a:fillRect/>
          </a:stretch>
        </p:blipFill>
        <p:spPr>
          <a:xfrm flipH="false" flipV="false" rot="0">
            <a:off x="247650" y="1133475"/>
            <a:ext cx="2089163" cy="2078524"/>
          </a:xfrm>
          <a:prstGeom prst="rect">
            <a:avLst/>
          </a:prstGeom>
        </p:spPr>
      </p:pic>
      <p:pic>
        <p:nvPicPr>
          <p:cNvPr id="4" name=""/>
          <p:cNvPicPr>
            <a:picLocks noChangeAspect="true"/>
          </p:cNvPicPr>
          <p:nvPr/>
        </p:nvPicPr>
        <p:blipFill>
          <a:blip r:embed="rId4">
            <a:alphaModFix amt="39999"/>
          </a:blip>
          <a:stretch>
            <a:fillRect/>
          </a:stretch>
        </p:blipFill>
        <p:spPr>
          <a:xfrm flipH="false" flipV="false" rot="0">
            <a:off x="4219575" y="1085850"/>
            <a:ext cx="2089163" cy="2078524"/>
          </a:xfrm>
          <a:prstGeom prst="rect">
            <a:avLst/>
          </a:prstGeom>
        </p:spPr>
      </p:pic>
      <p:pic>
        <p:nvPicPr>
          <p:cNvPr id="5" name=""/>
          <p:cNvPicPr>
            <a:picLocks noChangeAspect="true"/>
          </p:cNvPicPr>
          <p:nvPr/>
        </p:nvPicPr>
        <p:blipFill>
          <a:blip r:embed="rId5">
            <a:alphaModFix amt="39999"/>
          </a:blip>
          <a:stretch>
            <a:fillRect/>
          </a:stretch>
        </p:blipFill>
        <p:spPr>
          <a:xfrm flipH="false" flipV="false" rot="0">
            <a:off x="2257425" y="2466975"/>
            <a:ext cx="2089163" cy="2078524"/>
          </a:xfrm>
          <a:prstGeom prst="rect">
            <a:avLst/>
          </a:prstGeom>
        </p:spPr>
      </p:pic>
      <p:pic>
        <p:nvPicPr>
          <p:cNvPr id="6" name=""/>
          <p:cNvPicPr>
            <a:picLocks noChangeAspect="true"/>
          </p:cNvPicPr>
          <p:nvPr/>
        </p:nvPicPr>
        <p:blipFill>
          <a:blip r:embed="rId6">
            <a:alphaModFix amt="14999"/>
          </a:blip>
          <a:stretch>
            <a:fillRect/>
          </a:stretch>
        </p:blipFill>
        <p:spPr>
          <a:xfrm flipH="false" flipV="false">
            <a:off x="5762988" y="0"/>
            <a:ext cx="3366038" cy="5143500"/>
          </a:xfrm>
          <a:prstGeom prst="rect">
            <a:avLst/>
          </a:prstGeom>
        </p:spPr>
      </p:pic>
      <p:pic>
        <p:nvPicPr>
          <p:cNvPr id="7" name=""/>
          <p:cNvPicPr>
            <a:picLocks noChangeAspect="true"/>
          </p:cNvPicPr>
          <p:nvPr/>
        </p:nvPicPr>
        <p:blipFill>
          <a:blip r:embed="rId7">
            <a:alphaModFix amt="39999"/>
          </a:blip>
          <a:stretch>
            <a:fillRect/>
          </a:stretch>
        </p:blipFill>
        <p:spPr>
          <a:xfrm flipH="false" flipV="false" rot="0">
            <a:off x="6505574" y="1895475"/>
            <a:ext cx="2089163" cy="2078524"/>
          </a:xfrm>
          <a:prstGeom prst="rect">
            <a:avLst/>
          </a:prstGeom>
        </p:spPr>
      </p:pic>
      <p:pic>
        <p:nvPicPr>
          <p:cNvPr id="8" name=""/>
          <p:cNvPicPr>
            <a:picLocks noChangeAspect="true"/>
          </p:cNvPicPr>
          <p:nvPr/>
        </p:nvPicPr>
        <p:blipFill>
          <a:blip r:embed="rId8">
            <a:alphaModFix amt="60000"/>
          </a:blip>
          <a:stretch>
            <a:fillRect/>
          </a:stretch>
        </p:blipFill>
        <p:spPr>
          <a:xfrm flipH="false" flipV="false">
            <a:off x="-9162" y="-9162"/>
            <a:ext cx="1752600" cy="5143500"/>
          </a:xfrm>
          <a:prstGeom prst="rect">
            <a:avLst/>
          </a:prstGeom>
        </p:spPr>
      </p:pic>
      <p:pic>
        <p:nvPicPr>
          <p:cNvPr id="9" name=""/>
          <p:cNvPicPr>
            <a:picLocks noChangeAspect="true"/>
          </p:cNvPicPr>
          <p:nvPr/>
        </p:nvPicPr>
        <p:blipFill>
          <a:blip r:embed="rId9">
            <a:alphaModFix amt="60000"/>
          </a:blip>
          <a:stretch>
            <a:fillRect/>
          </a:stretch>
        </p:blipFill>
        <p:spPr>
          <a:xfrm flipH="false" flipV="false">
            <a:off x="7382238" y="-9162"/>
            <a:ext cx="1743075" cy="5143500"/>
          </a:xfrm>
          <a:prstGeom prst="rect">
            <a:avLst/>
          </a:prstGeom>
        </p:spPr>
      </p:pic>
      <p:sp>
        <p:nvSpPr>
          <p:cNvPr id="10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1" name="Picture Placeholder 2"/>
          <p:cNvSpPr>
            <a:spLocks noChangeAspect="true" noGrp="true"/>
          </p:cNvSpPr>
          <p:nvPr>
            <p:ph idx="1" type="pic"/>
          </p:nvPr>
        </p:nvSpPr>
        <p:spPr>
          <a:xfrm rot="0">
            <a:off x="438150" y="1314450"/>
            <a:ext cx="1714500" cy="1714500"/>
          </a:xfrm>
          <a:prstGeom prst="ellipse">
            <a:avLst/>
          </a:prstGeom>
          <a:solidFill>
            <a:schemeClr val="accent1">
              <a:alpha val="11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2" name="Picture Placeholder 2"/>
          <p:cNvSpPr>
            <a:spLocks noChangeAspect="true" noGrp="true"/>
          </p:cNvSpPr>
          <p:nvPr>
            <p:ph idx="2" type="pic"/>
          </p:nvPr>
        </p:nvSpPr>
        <p:spPr>
          <a:xfrm rot="0">
            <a:off x="2447925" y="2647950"/>
            <a:ext cx="1714500" cy="1714500"/>
          </a:xfrm>
          <a:prstGeom prst="ellipse">
            <a:avLst/>
          </a:prstGeom>
          <a:solidFill>
            <a:schemeClr val="accent1">
              <a:alpha val="11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3" name="Picture Placeholder 2"/>
          <p:cNvSpPr>
            <a:spLocks noChangeAspect="true" noGrp="true"/>
          </p:cNvSpPr>
          <p:nvPr>
            <p:ph idx="3" type="pic"/>
          </p:nvPr>
        </p:nvSpPr>
        <p:spPr>
          <a:xfrm rot="0">
            <a:off x="4410075" y="1266825"/>
            <a:ext cx="1714500" cy="1714500"/>
          </a:xfrm>
          <a:prstGeom prst="ellipse">
            <a:avLst/>
          </a:prstGeom>
          <a:solidFill>
            <a:schemeClr val="accent1">
              <a:alpha val="11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4" name="Picture Placeholder 2"/>
          <p:cNvSpPr>
            <a:spLocks noChangeAspect="true" noGrp="true"/>
          </p:cNvSpPr>
          <p:nvPr>
            <p:ph idx="4" type="pic"/>
          </p:nvPr>
        </p:nvSpPr>
        <p:spPr>
          <a:xfrm rot="0">
            <a:off x="6696074" y="2076450"/>
            <a:ext cx="1714500" cy="1714500"/>
          </a:xfrm>
          <a:prstGeom prst="ellipse">
            <a:avLst/>
          </a:prstGeom>
          <a:solidFill>
            <a:schemeClr val="accent1">
              <a:alpha val="11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5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6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7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10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 flipH="false" flipV="false">
            <a:off x="5762988" y="0"/>
            <a:ext cx="3366038" cy="5143500"/>
          </a:xfrm>
          <a:prstGeom prst="rect">
            <a:avLst/>
          </a:prstGeom>
        </p:spPr>
      </p:pic>
      <p:cxnSp>
        <p:nvCxnSpPr>
          <p:cNvPr id="3" name="Straight Connector 4"/>
          <p:cNvCxnSpPr/>
          <p:nvPr/>
        </p:nvCxnSpPr>
        <p:spPr>
          <a:xfrm flipH="true" flipV="true" rot="0">
            <a:off x="1124307" y="997028"/>
            <a:ext cx="7290052" cy="0"/>
          </a:xfrm>
          <a:prstGeom prst="line">
            <a:avLst/>
          </a:prstGeom>
          <a:ln w="6350">
            <a:solidFill>
              <a:schemeClr val="tx2">
                <a:alpha val="30000"/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"/>
          <p:cNvPicPr>
            <a:picLocks noChangeAspect="true"/>
          </p:cNvPicPr>
          <p:nvPr/>
        </p:nvPicPr>
        <p:blipFill>
          <a:blip r:embed="rId3">
            <a:alphaModFix amt="39999"/>
          </a:blip>
          <a:stretch>
            <a:fillRect/>
          </a:stretch>
        </p:blipFill>
        <p:spPr>
          <a:xfrm flipH="false" flipV="false">
            <a:off x="7382238" y="9162"/>
            <a:ext cx="1743075" cy="5143500"/>
          </a:xfrm>
          <a:prstGeom prst="rect">
            <a:avLst/>
          </a:prstGeom>
        </p:spPr>
      </p:pic>
      <p:pic>
        <p:nvPicPr>
          <p:cNvPr id="5" name="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>
            <a:off x="0" y="1095375"/>
            <a:ext cx="923786" cy="2951083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 flipH="false" flipV="false" rot="0">
            <a:off x="-1478311" y="819643"/>
            <a:ext cx="2883585" cy="3482870"/>
          </a:xfrm>
          <a:custGeom>
            <a:avLst/>
            <a:gdLst/>
            <a:ahLst/>
            <a:cxnLst/>
            <a:rect b="b" l="0" r="r" t="0"/>
            <a:pathLst>
              <a:path h="3482870" w="2883585">
                <a:moveTo>
                  <a:pt x="1459525" y="0"/>
                </a:moveTo>
                <a:lnTo>
                  <a:pt x="2883585" y="0"/>
                </a:lnTo>
                <a:lnTo>
                  <a:pt x="2883585" y="3482870"/>
                </a:lnTo>
                <a:lnTo>
                  <a:pt x="1475140" y="3482870"/>
                </a:lnTo>
                <a:close/>
              </a:path>
            </a:pathLst>
          </a:custGeom>
          <a:gradFill rotWithShape="1">
            <a:gsLst>
              <a:gs pos="59031">
                <a:schemeClr val="accent3">
                  <a:alpha val="0"/>
                </a:schemeClr>
              </a:gs>
              <a:gs pos="0">
                <a:schemeClr val="accent3">
                  <a:alpha val="84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8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9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0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 flipH="false" flipV="false" rot="0">
            <a:off x="3296491" y="-1472225"/>
            <a:ext cx="2522559" cy="3046814"/>
          </a:xfrm>
          <a:custGeom>
            <a:avLst/>
            <a:gdLst/>
            <a:ahLst/>
            <a:cxnLst/>
            <a:rect b="b" l="0" r="r" t="0"/>
            <a:pathLst>
              <a:path h="3046815" w="2522560">
                <a:moveTo>
                  <a:pt x="2522560" y="1489543"/>
                </a:moveTo>
                <a:lnTo>
                  <a:pt x="2522560" y="3046814"/>
                </a:lnTo>
                <a:lnTo>
                  <a:pt x="0" y="3046814"/>
                </a:lnTo>
                <a:lnTo>
                  <a:pt x="0" y="1486453"/>
                </a:lnTo>
                <a:close/>
              </a:path>
            </a:pathLst>
          </a:custGeom>
          <a:gradFill rotWithShape="1">
            <a:gsLst>
              <a:gs pos="59031">
                <a:schemeClr val="accent3">
                  <a:alpha val="0"/>
                </a:schemeClr>
              </a:gs>
              <a:gs pos="0">
                <a:schemeClr val="accent3">
                  <a:alpha val="74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cxnSp>
        <p:nvCxnSpPr>
          <p:cNvPr id="3" name="Straight Connector 4"/>
          <p:cNvCxnSpPr/>
          <p:nvPr/>
        </p:nvCxnSpPr>
        <p:spPr>
          <a:xfrm flipH="true" flipV="true" rot="10800000">
            <a:off x="1581150" y="2781071"/>
            <a:ext cx="5975132" cy="0"/>
          </a:xfrm>
          <a:prstGeom prst="line">
            <a:avLst/>
          </a:prstGeom>
          <a:ln w="6350">
            <a:solidFill>
              <a:schemeClr val="tx2">
                <a:alpha val="30000"/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>
            <a:off x="3353464" y="0"/>
            <a:ext cx="2440552" cy="906706"/>
          </a:xfrm>
          <a:prstGeom prst="rect">
            <a:avLst/>
          </a:prstGeom>
        </p:spPr>
      </p:pic>
      <p:pic>
        <p:nvPicPr>
          <p:cNvPr id="5" name=""/>
          <p:cNvPicPr>
            <a:picLocks noChangeAspect="true"/>
          </p:cNvPicPr>
          <p:nvPr/>
        </p:nvPicPr>
        <p:blipFill>
          <a:blip r:embed="rId3">
            <a:alphaModFix amt="39999"/>
          </a:blip>
          <a:stretch>
            <a:fillRect/>
          </a:stretch>
        </p:blipFill>
        <p:spPr>
          <a:xfrm flipH="false" flipV="false">
            <a:off x="7382238" y="9162"/>
            <a:ext cx="1743075" cy="5143500"/>
          </a:xfrm>
          <a:prstGeom prst="rect">
            <a:avLst/>
          </a:prstGeom>
        </p:spPr>
      </p:pic>
      <p:pic>
        <p:nvPicPr>
          <p:cNvPr id="6" name=""/>
          <p:cNvPicPr>
            <a:picLocks noChangeAspect="true"/>
          </p:cNvPicPr>
          <p:nvPr/>
        </p:nvPicPr>
        <p:blipFill>
          <a:blip r:embed="rId4">
            <a:alphaModFix amt="12000"/>
          </a:blip>
          <a:stretch>
            <a:fillRect/>
          </a:stretch>
        </p:blipFill>
        <p:spPr>
          <a:xfrm flipH="false" flipV="false">
            <a:off x="5762988" y="0"/>
            <a:ext cx="3366038" cy="5143500"/>
          </a:xfrm>
          <a:prstGeom prst="rect">
            <a:avLst/>
          </a:prstGeom>
        </p:spPr>
      </p:pic>
      <p:pic>
        <p:nvPicPr>
          <p:cNvPr id="7" name=""/>
          <p:cNvPicPr>
            <a:picLocks noChangeAspect="true"/>
          </p:cNvPicPr>
          <p:nvPr/>
        </p:nvPicPr>
        <p:blipFill>
          <a:blip r:embed="rId5">
            <a:alphaModFix amt="39999"/>
          </a:blip>
          <a:stretch>
            <a:fillRect/>
          </a:stretch>
        </p:blipFill>
        <p:spPr>
          <a:xfrm flipH="false" flipV="false">
            <a:off x="0" y="0"/>
            <a:ext cx="1752600" cy="5143500"/>
          </a:xfrm>
          <a:prstGeom prst="rect">
            <a:avLst/>
          </a:prstGeom>
        </p:spPr>
      </p:pic>
      <p:pic>
        <p:nvPicPr>
          <p:cNvPr id="8" name=""/>
          <p:cNvPicPr>
            <a:picLocks noChangeAspect="true"/>
          </p:cNvPicPr>
          <p:nvPr/>
        </p:nvPicPr>
        <p:blipFill>
          <a:blip r:embed="rId6">
            <a:alphaModFix amt="12000"/>
          </a:blip>
          <a:stretch>
            <a:fillRect/>
          </a:stretch>
        </p:blipFill>
        <p:spPr>
          <a:xfrm flipH="false" flipV="false">
            <a:off x="0" y="0"/>
            <a:ext cx="3800475" cy="5143500"/>
          </a:xfrm>
          <a:prstGeom prst="rect">
            <a:avLst/>
          </a:prstGeom>
        </p:spPr>
      </p:pic>
      <p:sp>
        <p:nvSpPr>
          <p:cNvPr id="9" name="Text Placeholder 2"/>
          <p:cNvSpPr>
            <a:spLocks noGrp="true"/>
          </p:cNvSpPr>
          <p:nvPr>
            <p:ph type="body"/>
          </p:nvPr>
        </p:nvSpPr>
        <p:spPr>
          <a:xfrm rot="0">
            <a:off x="905541" y="2379550"/>
            <a:ext cx="7332916" cy="381559"/>
          </a:xfrm>
          <a:prstGeom prst="rect">
            <a:avLst/>
          </a:prstGeom>
        </p:spPr>
        <p:txBody>
          <a:bodyPr anchor="b" bIns="0" lIns="0" rIns="0" rtlCol="0" tIns="0" vert="horz">
            <a:normAutofit/>
          </a:bodyPr>
          <a:lstStyle>
            <a:lvl1pPr algn="ctr" indent="0" lvl="0">
              <a:lnSpc>
                <a:spcPct val="100000"/>
              </a:lnSpc>
              <a:buNone/>
              <a:defRPr cap="all" dirty="0" i="0" lang="en-US" sz="1800">
                <a:solidFill>
                  <a:schemeClr val="accent3">
                    <a:lumMod val="60000"/>
                    <a:lumOff val="40000"/>
                  </a:schemeClr>
                </a:solidFill>
                <a:latin typeface="Josefin Sans-demi_bold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" name="Title 1"/>
          <p:cNvSpPr>
            <a:spLocks noGrp="true"/>
          </p:cNvSpPr>
          <p:nvPr>
            <p:ph idx="1" type="title"/>
          </p:nvPr>
        </p:nvSpPr>
        <p:spPr>
          <a:xfrm rot="0">
            <a:off x="905541" y="2801031"/>
            <a:ext cx="7332916" cy="773220"/>
          </a:xfrm>
          <a:prstGeom prst="rect">
            <a:avLst/>
          </a:prstGeom>
        </p:spPr>
        <p:txBody>
          <a:bodyPr anchor="t" rtlCol="0" vert="horz"/>
          <a:lstStyle>
            <a:lvl1pPr algn="ctr" lvl="0">
              <a:defRPr b="1" dirty="0" lang="en-US" sz="4400">
                <a:solidFill>
                  <a:srgbClr val="ffffff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1" name="Slide Number Placeholder 5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2" name="Footer Placeholder 4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Date Placeholder 3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7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7298973" y="0"/>
            <a:ext cx="1848903" cy="686899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 flipH="false" flipV="false" rot="0">
            <a:off x="7106336" y="-621298"/>
            <a:ext cx="2056635" cy="1750070"/>
          </a:xfrm>
          <a:custGeom>
            <a:avLst/>
            <a:gdLst/>
            <a:ahLst/>
            <a:cxnLst/>
            <a:rect b="b" l="0" r="r" t="0"/>
            <a:pathLst>
              <a:path h="1245252" w="1903312">
                <a:moveTo>
                  <a:pt x="1893787" y="0"/>
                </a:moveTo>
                <a:lnTo>
                  <a:pt x="1903312" y="1245252"/>
                </a:lnTo>
                <a:lnTo>
                  <a:pt x="0" y="1245252"/>
                </a:lnTo>
                <a:lnTo>
                  <a:pt x="0" y="2655"/>
                </a:lnTo>
                <a:close/>
              </a:path>
            </a:pathLst>
          </a:custGeom>
          <a:gradFill rotWithShape="1">
            <a:gsLst>
              <a:gs pos="59031">
                <a:schemeClr val="accent2">
                  <a:alpha val="0"/>
                </a:schemeClr>
              </a:gs>
              <a:gs pos="0">
                <a:schemeClr val="accent1">
                  <a:alpha val="26999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Content Placeholder 2"/>
          <p:cNvSpPr>
            <a:spLocks noGrp="true"/>
          </p:cNvSpPr>
          <p:nvPr>
            <p:ph idx="1"/>
          </p:nvPr>
        </p:nvSpPr>
        <p:spPr>
          <a:xfrm rot="0">
            <a:off x="914400" y="1076325"/>
            <a:ext cx="3619500" cy="34099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2"/>
          </p:nvPr>
        </p:nvSpPr>
        <p:spPr>
          <a:xfrm rot="0">
            <a:off x="4610100" y="1076325"/>
            <a:ext cx="3619500" cy="34099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0" y="1047750"/>
            <a:ext cx="955844" cy="3053495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 flipH="false" flipV="false" rot="0">
            <a:off x="-1754813" y="206704"/>
            <a:ext cx="3898531" cy="4708749"/>
          </a:xfrm>
          <a:custGeom>
            <a:avLst/>
            <a:gdLst/>
            <a:ahLst/>
            <a:cxnLst/>
            <a:rect b="b" l="0" r="r" t="0"/>
            <a:pathLst>
              <a:path h="4708749" w="3898531">
                <a:moveTo>
                  <a:pt x="1751642" y="0"/>
                </a:moveTo>
                <a:lnTo>
                  <a:pt x="3898531" y="0"/>
                </a:lnTo>
                <a:lnTo>
                  <a:pt x="3898531" y="4708749"/>
                </a:lnTo>
                <a:lnTo>
                  <a:pt x="1751642" y="4708749"/>
                </a:lnTo>
                <a:close/>
              </a:path>
            </a:pathLst>
          </a:custGeom>
          <a:gradFill rotWithShape="1">
            <a:gsLst>
              <a:gs pos="59031">
                <a:schemeClr val="accent3">
                  <a:alpha val="0"/>
                </a:schemeClr>
              </a:gs>
              <a:gs pos="0">
                <a:schemeClr val="accent3">
                  <a:alpha val="82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Text Placeholder 2"/>
          <p:cNvSpPr>
            <a:spLocks noGrp="true"/>
          </p:cNvSpPr>
          <p:nvPr>
            <p:ph idx="1" type="body"/>
          </p:nvPr>
        </p:nvSpPr>
        <p:spPr>
          <a:xfrm rot="0">
            <a:off x="914400" y="1082485"/>
            <a:ext cx="3619500" cy="540644"/>
          </a:xfrm>
          <a:prstGeom prst="rect">
            <a:avLst/>
          </a:prstGeom>
          <a:solidFill>
            <a:schemeClr val="accent2">
              <a:alpha val="5000"/>
            </a:schemeClr>
          </a:solidFill>
        </p:spPr>
        <p:txBody>
          <a:bodyPr anchor="ctr" rtlCol="0" vert="horz">
            <a:normAutofit/>
          </a:bodyPr>
          <a:lstStyle>
            <a:lvl1pPr indent="0" lvl="0">
              <a:buNone/>
              <a:defRPr cap="none" dirty="0" i="0" lang="en-US" sz="1800">
                <a:solidFill>
                  <a:schemeClr val="accent5"/>
                </a:solidFill>
                <a:latin typeface="Josefin Sans-demi_bold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2"/>
          </p:nvPr>
        </p:nvSpPr>
        <p:spPr>
          <a:xfrm rot="0">
            <a:off x="914400" y="1664701"/>
            <a:ext cx="3619500" cy="2817186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7" name="Text Placeholder 4"/>
          <p:cNvSpPr>
            <a:spLocks noGrp="true"/>
          </p:cNvSpPr>
          <p:nvPr>
            <p:ph idx="3" type="body"/>
          </p:nvPr>
        </p:nvSpPr>
        <p:spPr>
          <a:xfrm rot="0">
            <a:off x="4609467" y="1082485"/>
            <a:ext cx="3619500" cy="540644"/>
          </a:xfrm>
          <a:prstGeom prst="rect">
            <a:avLst/>
          </a:prstGeom>
          <a:solidFill>
            <a:schemeClr val="accent2">
              <a:alpha val="5000"/>
            </a:schemeClr>
          </a:solidFill>
        </p:spPr>
        <p:txBody>
          <a:bodyPr anchor="ctr" rtlCol="0" vert="horz">
            <a:normAutofit/>
          </a:bodyPr>
          <a:lstStyle>
            <a:lvl1pPr indent="0" lvl="0">
              <a:buNone/>
              <a:defRPr cap="none" dirty="0" i="0" lang="en-US" sz="1800">
                <a:solidFill>
                  <a:schemeClr val="accent5"/>
                </a:solidFill>
                <a:latin typeface="Josefin Sans-demi_bold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Content Placeholder 2"/>
          <p:cNvSpPr>
            <a:spLocks noGrp="true"/>
          </p:cNvSpPr>
          <p:nvPr>
            <p:ph idx="4"/>
          </p:nvPr>
        </p:nvSpPr>
        <p:spPr>
          <a:xfrm rot="0">
            <a:off x="4609467" y="1664701"/>
            <a:ext cx="3619500" cy="2817186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9" name="Slide Number Placeholder 6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0" name="Footer Placeholder 5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Date Placeholder 4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3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 flipH="false" flipV="false">
            <a:off x="0" y="0"/>
            <a:ext cx="3800475" cy="5143500"/>
          </a:xfrm>
          <a:prstGeom prst="rect">
            <a:avLst/>
          </a:prstGeom>
        </p:spPr>
      </p:pic>
      <p:pic>
        <p:nvPicPr>
          <p:cNvPr id="3" name=""/>
          <p:cNvPicPr>
            <a:picLocks noChangeAspect="true"/>
          </p:cNvPicPr>
          <p:nvPr/>
        </p:nvPicPr>
        <p:blipFill>
          <a:blip r:embed="rId3">
            <a:alphaModFix amt="39999"/>
          </a:blip>
          <a:stretch>
            <a:fillRect/>
          </a:stretch>
        </p:blipFill>
        <p:spPr>
          <a:xfrm flipH="false" flipV="false">
            <a:off x="-9162" y="-9162"/>
            <a:ext cx="1752600" cy="5143500"/>
          </a:xfrm>
          <a:prstGeom prst="rect">
            <a:avLst/>
          </a:prstGeom>
        </p:spPr>
      </p:pic>
      <p:pic>
        <p:nvPicPr>
          <p:cNvPr id="4" name=""/>
          <p:cNvPicPr>
            <a:picLocks noChangeAspect="true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 flipH="false" flipV="false">
            <a:off x="5762988" y="0"/>
            <a:ext cx="3366038" cy="5143500"/>
          </a:xfrm>
          <a:prstGeom prst="rect">
            <a:avLst/>
          </a:prstGeom>
        </p:spPr>
      </p:pic>
      <p:pic>
        <p:nvPicPr>
          <p:cNvPr id="5" name=""/>
          <p:cNvPicPr>
            <a:picLocks noChangeAspect="true"/>
          </p:cNvPicPr>
          <p:nvPr/>
        </p:nvPicPr>
        <p:blipFill>
          <a:blip r:embed="rId5">
            <a:alphaModFix amt="39999"/>
          </a:blip>
          <a:stretch>
            <a:fillRect/>
          </a:stretch>
        </p:blipFill>
        <p:spPr>
          <a:xfrm flipH="false" flipV="false">
            <a:off x="7382238" y="-9162"/>
            <a:ext cx="1743075" cy="51435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7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8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0" y="1047750"/>
            <a:ext cx="955844" cy="3053495"/>
          </a:xfrm>
          <a:prstGeom prst="rect">
            <a:avLst/>
          </a:prstGeom>
        </p:spPr>
      </p:pic>
      <p:pic>
        <p:nvPicPr>
          <p:cNvPr id="3" name=""/>
          <p:cNvPicPr>
            <a:picLocks noChangeAspect="true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 flipH="false" flipV="false">
            <a:off x="5772150" y="0"/>
            <a:ext cx="3366038" cy="5143500"/>
          </a:xfrm>
          <a:prstGeom prst="rect">
            <a:avLst/>
          </a:prstGeom>
        </p:spPr>
      </p:pic>
      <p:pic>
        <p:nvPicPr>
          <p:cNvPr id="4" name=""/>
          <p:cNvPicPr>
            <a:picLocks noChangeAspect="true"/>
          </p:cNvPicPr>
          <p:nvPr/>
        </p:nvPicPr>
        <p:blipFill>
          <a:blip r:embed="rId4">
            <a:alphaModFix amt="39999"/>
          </a:blip>
          <a:stretch>
            <a:fillRect/>
          </a:stretch>
        </p:blipFill>
        <p:spPr>
          <a:xfrm flipH="false" flipV="false">
            <a:off x="7391400" y="-9162"/>
            <a:ext cx="1743075" cy="514350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 flipH="false" flipV="false" rot="0">
            <a:off x="-1517676" y="516839"/>
            <a:ext cx="3177634" cy="3896856"/>
          </a:xfrm>
          <a:custGeom>
            <a:avLst/>
            <a:gdLst/>
            <a:ahLst/>
            <a:cxnLst/>
            <a:rect b="b" l="0" r="r" t="0"/>
            <a:pathLst>
              <a:path h="3896856" w="3177635">
                <a:moveTo>
                  <a:pt x="65178" y="0"/>
                </a:moveTo>
                <a:lnTo>
                  <a:pt x="1498890" y="58825"/>
                </a:lnTo>
                <a:lnTo>
                  <a:pt x="3177635" y="58825"/>
                </a:lnTo>
                <a:lnTo>
                  <a:pt x="3177635" y="3896856"/>
                </a:lnTo>
                <a:lnTo>
                  <a:pt x="1498890" y="3896856"/>
                </a:lnTo>
                <a:lnTo>
                  <a:pt x="0" y="3896856"/>
                </a:lnTo>
                <a:close/>
              </a:path>
            </a:pathLst>
          </a:custGeom>
          <a:gradFill rotWithShape="1">
            <a:gsLst>
              <a:gs pos="59031">
                <a:schemeClr val="accent3">
                  <a:alpha val="0"/>
                </a:schemeClr>
              </a:gs>
              <a:gs pos="0">
                <a:schemeClr val="accent3"/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6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7" name="Text Placeholder 3"/>
          <p:cNvSpPr>
            <a:spLocks noGrp="true"/>
          </p:cNvSpPr>
          <p:nvPr>
            <p:ph idx="1" type="body"/>
          </p:nvPr>
        </p:nvSpPr>
        <p:spPr>
          <a:xfrm rot="0">
            <a:off x="914400" y="1143000"/>
            <a:ext cx="2400074" cy="3424257"/>
          </a:xfrm>
          <a:noFill/>
        </p:spPr>
        <p:txBody>
          <a:bodyPr anchor="t" bIns="45720" lIns="91440" rIns="91440" rtlCol="0" tIns="93600" vert="horz">
            <a:normAutofit/>
          </a:bodyPr>
          <a:lstStyle>
            <a:lvl1pPr indent="0" lvl="0">
              <a:lnSpc>
                <a:spcPct val="100000"/>
              </a:lnSpc>
              <a:buNone/>
              <a:defRPr b="0" dirty="0" lang="en-US" sz="1600">
                <a:solidFill>
                  <a:schemeClr val="bg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Content Placeholder 2"/>
          <p:cNvSpPr>
            <a:spLocks noGrp="true"/>
          </p:cNvSpPr>
          <p:nvPr>
            <p:ph idx="2"/>
          </p:nvPr>
        </p:nvSpPr>
        <p:spPr>
          <a:xfrm rot="0">
            <a:off x="3396275" y="1143000"/>
            <a:ext cx="4826193" cy="3424257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9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0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1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16200000">
            <a:off x="-971550" y="2000250"/>
            <a:ext cx="3096296" cy="1150326"/>
          </a:xfrm>
          <a:prstGeom prst="rect">
            <a:avLst/>
          </a:prstGeom>
        </p:spPr>
      </p:pic>
      <p:pic>
        <p:nvPicPr>
          <p:cNvPr id="3" name=""/>
          <p:cNvPicPr>
            <a:picLocks noChangeAspect="true"/>
          </p:cNvPicPr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 flipH="false" flipV="false">
            <a:off x="9162" y="0"/>
            <a:ext cx="3800475" cy="5143500"/>
          </a:xfrm>
          <a:prstGeom prst="rect">
            <a:avLst/>
          </a:prstGeom>
        </p:spPr>
      </p:pic>
      <p:pic>
        <p:nvPicPr>
          <p:cNvPr id="4" name=""/>
          <p:cNvPicPr>
            <a:picLocks noChangeAspect="true"/>
          </p:cNvPicPr>
          <p:nvPr/>
        </p:nvPicPr>
        <p:blipFill>
          <a:blip r:embed="rId4">
            <a:alphaModFix amt="14999"/>
          </a:blip>
          <a:stretch>
            <a:fillRect/>
          </a:stretch>
        </p:blipFill>
        <p:spPr>
          <a:xfrm flipH="false" flipV="false">
            <a:off x="5772150" y="0"/>
            <a:ext cx="3366038" cy="5143500"/>
          </a:xfrm>
          <a:prstGeom prst="rect">
            <a:avLst/>
          </a:prstGeom>
        </p:spPr>
      </p:pic>
      <p:pic>
        <p:nvPicPr>
          <p:cNvPr id="5" name=""/>
          <p:cNvPicPr>
            <a:picLocks noChangeAspect="true"/>
          </p:cNvPicPr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 flipH="false" flipV="false">
            <a:off x="7391400" y="-9162"/>
            <a:ext cx="1743075" cy="514350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 flipH="false" flipV="false" rot="0">
            <a:off x="-1754813" y="206704"/>
            <a:ext cx="3898531" cy="4708749"/>
          </a:xfrm>
          <a:prstGeom prst="rect">
            <a:avLst/>
          </a:prstGeom>
          <a:gradFill rotWithShape="1">
            <a:gsLst>
              <a:gs pos="59031">
                <a:schemeClr val="accent3">
                  <a:alpha val="0"/>
                </a:schemeClr>
              </a:gs>
              <a:gs pos="0">
                <a:schemeClr val="accent3">
                  <a:alpha val="82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7" name="Title 1"/>
          <p:cNvSpPr>
            <a:spLocks noGrp="true"/>
          </p:cNvSpPr>
          <p:nvPr>
            <p:ph type="title"/>
          </p:nvPr>
        </p:nvSpPr>
        <p:spPr>
          <a:xfrm rot="0">
            <a:off x="1471606" y="2219325"/>
            <a:ext cx="6742816" cy="704850"/>
          </a:xfrm>
          <a:prstGeom prst="rect">
            <a:avLst/>
          </a:prstGeom>
        </p:spPr>
        <p:txBody>
          <a:bodyPr anchor="ctr" rtlCol="0" vert="horz"/>
          <a:lstStyle>
            <a:lvl1pPr algn="l" lvl="0">
              <a:defRPr b="1" dirty="0" lang="en-US" sz="3600">
                <a:solidFill>
                  <a:srgbClr val="ffffff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8" name="Slide Number Placeholder 3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9" name="Footer Placeholder 2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457613" y="873141"/>
            <a:ext cx="3330158" cy="3367315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 flipH="false" flipV="false" rot="0">
            <a:off x="0" y="0"/>
            <a:ext cx="4121981" cy="5145891"/>
          </a:xfrm>
          <a:prstGeom prst="rect">
            <a:avLst/>
          </a:prstGeom>
          <a:gradFill rotWithShape="1">
            <a:gsLst>
              <a:gs pos="59031">
                <a:schemeClr val="accent3">
                  <a:alpha val="0"/>
                </a:schemeClr>
              </a:gs>
              <a:gs pos="0">
                <a:schemeClr val="accent3">
                  <a:alpha val="82000"/>
                </a:schemeClr>
              </a:gs>
            </a:gsLst>
            <a:path path="circle">
              <a:fillToRect b="50000" l="50000" r="50000" t="50000"/>
            </a:path>
            <a:tileRect b="0" l="0" r="0" t="0"/>
          </a:gra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cxnSp>
        <p:nvCxnSpPr>
          <p:cNvPr id="4" name="Straight Connector 4"/>
          <p:cNvCxnSpPr/>
          <p:nvPr/>
        </p:nvCxnSpPr>
        <p:spPr>
          <a:xfrm flipH="true" flipV="false" rot="0">
            <a:off x="800609" y="958928"/>
            <a:ext cx="7114210" cy="28667"/>
          </a:xfrm>
          <a:prstGeom prst="line">
            <a:avLst/>
          </a:prstGeom>
          <a:ln w="6350">
            <a:solidFill>
              <a:srgbClr val="6bcad5">
                <a:alpha val="30000"/>
              </a:srgb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"/>
          <p:cNvPicPr>
            <a:picLocks noChangeAspect="true"/>
          </p:cNvPicPr>
          <p:nvPr/>
        </p:nvPicPr>
        <p:blipFill>
          <a:blip r:embed="rId3">
            <a:alphaModFix amt="39999"/>
          </a:blip>
          <a:stretch>
            <a:fillRect/>
          </a:stretch>
        </p:blipFill>
        <p:spPr>
          <a:xfrm flipH="false" flipV="false">
            <a:off x="7391400" y="-9162"/>
            <a:ext cx="1743075" cy="5143500"/>
          </a:xfrm>
          <a:prstGeom prst="rect">
            <a:avLst/>
          </a:prstGeom>
        </p:spPr>
      </p:pic>
      <p:pic>
        <p:nvPicPr>
          <p:cNvPr id="6" name=""/>
          <p:cNvPicPr>
            <a:picLocks noChangeAspect="true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 flipH="false" flipV="false">
            <a:off x="5772150" y="0"/>
            <a:ext cx="3366038" cy="5143500"/>
          </a:xfrm>
          <a:prstGeom prst="rect">
            <a:avLst/>
          </a:prstGeom>
        </p:spPr>
      </p:pic>
      <p:pic>
        <p:nvPicPr>
          <p:cNvPr id="7" name=""/>
          <p:cNvPicPr>
            <a:picLocks noChangeAspect="true"/>
          </p:cNvPicPr>
          <p:nvPr/>
        </p:nvPicPr>
        <p:blipFill>
          <a:blip r:embed="rId5">
            <a:alphaModFix amt="19999"/>
          </a:blip>
          <a:stretch>
            <a:fillRect/>
          </a:stretch>
        </p:blipFill>
        <p:spPr>
          <a:xfrm flipH="false" flipV="false">
            <a:off x="0" y="0"/>
            <a:ext cx="1752600" cy="5143500"/>
          </a:xfrm>
          <a:prstGeom prst="rect">
            <a:avLst/>
          </a:prstGeom>
        </p:spPr>
      </p:pic>
      <p:sp>
        <p:nvSpPr>
          <p:cNvPr hidden="false" id="8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9" name="Text Placeholder 3"/>
          <p:cNvSpPr>
            <a:spLocks noGrp="true"/>
          </p:cNvSpPr>
          <p:nvPr>
            <p:ph idx="1" type="body"/>
          </p:nvPr>
        </p:nvSpPr>
        <p:spPr>
          <a:xfrm rot="0">
            <a:off x="3978048" y="1199201"/>
            <a:ext cx="4251552" cy="3075063"/>
          </a:xfrm>
          <a:custGeom>
            <a:avLst/>
            <a:gdLst/>
            <a:ahLst/>
            <a:cxnLst/>
            <a:rect b="b" l="0" r="r" t="0"/>
            <a:pathLst>
              <a:path h="3075064" w="4251552">
                <a:moveTo>
                  <a:pt x="4236" y="11641"/>
                </a:moveTo>
                <a:lnTo>
                  <a:pt x="4251552" y="0"/>
                </a:lnTo>
                <a:lnTo>
                  <a:pt x="4251552" y="3064284"/>
                </a:lnTo>
                <a:lnTo>
                  <a:pt x="2424" y="3073649"/>
                </a:lnTo>
                <a:cubicBezTo>
                  <a:pt x="5509" y="3131047"/>
                  <a:pt x="-6642" y="1422583"/>
                  <a:pt x="5559" y="1452958"/>
                </a:cubicBezTo>
                <a:close/>
              </a:path>
            </a:pathLst>
          </a:custGeom>
        </p:spPr>
        <p:txBody>
          <a:bodyPr anchor="t" bIns="0" lIns="0" rIns="0" rtlCol="0" tIns="0" vert="horz">
            <a:normAutofit/>
          </a:bodyPr>
          <a:lstStyle>
            <a:lvl1pPr indent="0" lvl="0">
              <a:lnSpc>
                <a:spcPct val="150000"/>
              </a:lnSpc>
              <a:buNone/>
              <a:defRPr b="0" dirty="0" lang="en-US" sz="1800">
                <a:solidFill>
                  <a:schemeClr val="bg1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" name="Picture Placeholder 2"/>
          <p:cNvSpPr>
            <a:spLocks noGrp="true"/>
          </p:cNvSpPr>
          <p:nvPr>
            <p:ph idx="2" type="pic"/>
          </p:nvPr>
        </p:nvSpPr>
        <p:spPr>
          <a:xfrm rot="0">
            <a:off x="823302" y="1323975"/>
            <a:ext cx="2571750" cy="2571750"/>
          </a:xfrm>
          <a:prstGeom prst="ellipse">
            <a:avLst/>
          </a:prstGeom>
          <a:solidFill>
            <a:schemeClr val="tx2">
              <a:alpha val="10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 algn="ctr"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1" name="Slide Number Placeholder 4"/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2" name="Footer Placeholder 3"/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Date Placeholder 1"/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4.jpg" Type="http://schemas.openxmlformats.org/officeDocument/2006/relationships/image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Pr>
        <a:blipFill dpi="0" rotWithShape="1">
          <a:blip r:embed="rId13"/>
          <a:stretch>
            <a:fillRect b="0" l="0" r="0" t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 rot="0">
            <a:off x="919688" y="490694"/>
            <a:ext cx="7302780" cy="494592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>
          <a:xfrm rot="0">
            <a:off x="924450" y="1067116"/>
            <a:ext cx="7302780" cy="3575087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5"/>
          <p:cNvSpPr>
            <a:spLocks noGrp="true"/>
          </p:cNvSpPr>
          <p:nvPr>
            <p:ph idx="4" sz="quarter" type="sldNum"/>
          </p:nvPr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/>
          <p:cNvSpPr>
            <a:spLocks noGrp="true"/>
          </p:cNvSpPr>
          <p:nvPr>
            <p:ph idx="3" sz="quarter" type="ftr"/>
          </p:nvPr>
        </p:nvSpPr>
        <p:spPr>
          <a:xfrm rot="0">
            <a:off x="3124200" y="477123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/>
          <p:cNvSpPr>
            <a:spLocks noGrp="true"/>
          </p:cNvSpPr>
          <p:nvPr>
            <p:ph idx="2" sz="half" type="dt"/>
          </p:nvPr>
        </p:nvSpPr>
        <p:spPr>
          <a:xfrm rot="0">
            <a:off x="894633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0" dirty="0" i="0" lang="en-US" sz="3200">
          <a:solidFill>
            <a:schemeClr val="accent3">
              <a:lumMod val="60000"/>
              <a:lumOff val="40000"/>
            </a:schemeClr>
          </a:solidFill>
          <a:latin typeface="+mj-lt"/>
        </a:defRPr>
      </a:lvl1pPr>
    </p:titleStyle>
    <p:bodyStyle>
      <a:lvl1pPr algn="l" indent="-342900" lvl="0" marL="342900" rtl="false">
        <a:lnSpc>
          <a:spcPct val="100000"/>
        </a:lnSpc>
        <a:spcBef>
          <a:spcPts val="12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b="0" dirty="0" i="0" lang="en-US" sz="1800">
          <a:solidFill>
            <a:schemeClr val="bg1"/>
          </a:solidFill>
          <a:latin typeface="+mn-lt"/>
        </a:defRPr>
      </a:lvl1pPr>
      <a:lvl2pPr algn="l" indent="-285750" lvl="1" marL="742950" rtl="false">
        <a:lnSpc>
          <a:spcPct val="100000"/>
        </a:lnSpc>
        <a:spcBef>
          <a:spcPts val="3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b="0" dirty="0" i="0" lang="en-US" sz="1600">
          <a:solidFill>
            <a:schemeClr val="bg1"/>
          </a:solidFill>
          <a:latin typeface="+mn-lt"/>
        </a:defRPr>
      </a:lvl2pPr>
      <a:lvl3pPr algn="l" indent="-228600" lvl="2" marL="1143000" rtl="false">
        <a:lnSpc>
          <a:spcPct val="100000"/>
        </a:lnSpc>
        <a:spcBef>
          <a:spcPts val="3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b="0" dirty="0" i="0" lang="en-US" sz="1400">
          <a:solidFill>
            <a:schemeClr val="bg1"/>
          </a:solidFill>
          <a:latin typeface="+mn-lt"/>
        </a:defRPr>
      </a:lvl3pPr>
      <a:lvl4pPr algn="l" indent="-228600" lvl="3" marL="1600200" rtl="false">
        <a:lnSpc>
          <a:spcPct val="100000"/>
        </a:lnSpc>
        <a:spcBef>
          <a:spcPts val="3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b="0" dirty="0" i="0" lang="en-US" sz="1200">
          <a:solidFill>
            <a:schemeClr val="bg1"/>
          </a:solidFill>
          <a:latin typeface="+mn-lt"/>
        </a:defRPr>
      </a:lvl4pPr>
      <a:lvl5pPr algn="l" indent="-228600" lvl="4" marL="2057400" rtl="false">
        <a:lnSpc>
          <a:spcPct val="100000"/>
        </a:lnSpc>
        <a:spcBef>
          <a:spcPts val="3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b="0" dirty="0" i="0" lang="en-US" sz="1000">
          <a:solidFill>
            <a:schemeClr val="bg1"/>
          </a:solidFill>
          <a:latin typeface="+mn-lt"/>
        </a:defRPr>
      </a:lvl5pPr>
      <a:lvl6pPr algn="l" indent="-228600" lvl="5" marL="2514600" rtl="false">
        <a:spcBef>
          <a:spcPct val="200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b="0" dirty="0" i="0" lang="en-US" sz="1000">
          <a:solidFill>
            <a:schemeClr val="bg1"/>
          </a:solidFill>
          <a:latin typeface="+mn-lt"/>
        </a:defRPr>
      </a:lvl6pPr>
      <a:lvl7pPr algn="l" indent="-228600" lvl="6" marL="2971800" rtl="false">
        <a:spcBef>
          <a:spcPct val="200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b="0" dirty="0" i="0" lang="en-US" sz="1000">
          <a:solidFill>
            <a:schemeClr val="bg1"/>
          </a:solidFill>
          <a:latin typeface="+mn-lt"/>
        </a:defRPr>
      </a:lvl7pPr>
      <a:lvl8pPr algn="l" indent="-228600" lvl="7" marL="3429000" rtl="false">
        <a:spcBef>
          <a:spcPct val="200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b="0" dirty="0" i="0" lang="en-US" sz="1000">
          <a:solidFill>
            <a:schemeClr val="bg1"/>
          </a:solidFill>
          <a:latin typeface="+mn-lt"/>
        </a:defRPr>
      </a:lvl8pPr>
      <a:lvl9pPr algn="l" indent="-228600" lvl="8" marL="3886200" rtl="false">
        <a:spcBef>
          <a:spcPct val="20000"/>
        </a:spcBef>
        <a:buClr>
          <a:schemeClr val="accent3">
            <a:lumMod val="60000"/>
            <a:lumOff val="40000"/>
          </a:schemeClr>
        </a:buClr>
        <a:buFont typeface="Arial"/>
        <a:buChar char="•"/>
        <a:defRPr b="0" dirty="0" i="0" lang="en-US" sz="1000">
          <a:solidFill>
            <a:schemeClr val="bg1"/>
          </a:solidFill>
          <a:latin typeface="+mn-lt"/>
        </a:defRPr>
      </a:lvl9pPr>
    </p:bodyStyle>
    <p:otherStyle>
      <a:lvl1pPr algn="l" lv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2.xml.rels><?xml version="1.0" encoding="UTF-8"?>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13.xml.rels><?xml version="1.0" encoding="UTF-8"?><Relationships xmlns="http://schemas.openxmlformats.org/package/2006/relationships"><Relationship Id="rId1" Target="../slideLayouts/slideLayout5.xml" Type="http://schemas.openxmlformats.org/officeDocument/2006/relationships/slideLayout"/></Relationships>
</file>

<file path=ppt/slides/_rels/slide14.xml.rels><?xml version="1.0" encoding="UTF-8"?><Relationships xmlns="http://schemas.openxmlformats.org/package/2006/relationships"><Relationship Id="rId1" Target="../slideLayouts/slideLayout5.xml" Type="http://schemas.openxmlformats.org/officeDocument/2006/relationships/slideLayout"/></Relationships>
</file>

<file path=ppt/slides/_rels/slide15.xml.rels><?xml version="1.0" encoding="UTF-8"?><Relationships xmlns="http://schemas.openxmlformats.org/package/2006/relationships"><Relationship Id="rId2" Target="../media/image47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6.xml.rels><?xml version="1.0" encoding="UTF-8"?><Relationships xmlns="http://schemas.openxmlformats.org/package/2006/relationships"><Relationship Id="rId2" Target="../media/image48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7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8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9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0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1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2.xml.rels><?xml version="1.0" encoding="UTF-8"?><Relationships xmlns="http://schemas.openxmlformats.org/package/2006/relationships"><Relationship Id="rId2" Target="https://en.wikipedia.org/wiki/Software_testing" TargetMode="External" Type="http://schemas.openxmlformats.org/officeDocument/2006/relationships/hyperlink"/><Relationship Id="rId3" Target="https://reqtest.com/testing-blog/different-levels-of-testing/#:~:text=There%20are%20generally%20four%20recognized,of%20specificity%20of%20the%20test." TargetMode="External" Type="http://schemas.openxmlformats.org/officeDocument/2006/relationships/hyperlink"/><Relationship Id="rId4" Target="https://www.tutorialspoint.com/stlc/stlc_test_cycle_closure.htm" TargetMode="External" Type="http://schemas.openxmlformats.org/officeDocument/2006/relationships/hyperlink"/><Relationship Id="rId5" Target="https://www.upwork.com/hiring/development/what-can-a-qa-team-do-for-you/#:~:text=Testing%20is%20a%20critical%20part,or%20missteps%20in%20business%20requirements." TargetMode="External" Type="http://schemas.openxmlformats.org/officeDocument/2006/relationships/hyperlink"/><Relationship Id="rId6" Target="http://www.sepidaria.com/Article/1067/%DA%86%D8%B1%D8%AE%D9%87-%D8%AA%D8%B3%D8%AA-%D9%86%D8%B1%D9%85-%D8%A7%D9%81%D8%B2%D8%A7%D8%B1" TargetMode="External" Type="http://schemas.openxmlformats.org/officeDocument/2006/relationships/hyperlink"/><Relationship Id="rId7" Target="https://www.softwaretestinghelp.com/what-is-software-testing-life-cycle-stlc/" TargetMode="External" Type="http://schemas.openxmlformats.org/officeDocument/2006/relationships/hyperlink"/><Relationship Id="rId8" Target="https://www.amazon.com/Software-Engineering-Practitioners-Approach-Pressman-ebook/dp/B00HZ3BD5G" TargetMode="External" Type="http://schemas.openxmlformats.org/officeDocument/2006/relationships/hyperlink"/><Relationship Id="rId9" Target="https://www.amazon.com/Software-Engineering-Practitioners-Approach-Pressman-ebook/dp/B00HZ3BD5G" TargetMode="External" Type="http://schemas.openxmlformats.org/officeDocument/2006/relationships/hyperlink"/><Relationship Id="rId10" Target="https://www.amazon.com/Software-Engineering-Practitioners-Approach-Pressman-ebook/dp/B00HZ3BD5G" TargetMode="External" Type="http://schemas.openxmlformats.org/officeDocument/2006/relationships/hyperlink"/><Relationship Id="rId1" Target="../slideLayouts/slideLayout2.xml" Type="http://schemas.openxmlformats.org/officeDocument/2006/relationships/slideLayout"/></Relationships>
</file>

<file path=ppt/slides/_rels/slide23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?><Relationships xmlns="http://schemas.openxmlformats.org/package/2006/relationships"><Relationship Id="rId2" Target="../media/image44.png" Type="http://schemas.openxmlformats.org/officeDocument/2006/relationships/image"/><Relationship Id="rId3" Target="../tags/tag6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_rels/slide7.xml.rels><?xml version="1.0" encoding="UTF-8"?><Relationships xmlns="http://schemas.openxmlformats.org/package/2006/relationships"><Relationship Id="rId2" Target="../media/image45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Software testing</a:t>
            </a:r>
            <a:endParaRPr dirty="0" lang="en-US"/>
          </a:p>
        </p:txBody>
      </p:sp>
      <p:sp>
        <p:nvSpPr>
          <p:cNvPr hidden="false" id="3" name="Subtitle 2"/>
          <p:cNvSpPr>
            <a:spLocks noGrp="true"/>
          </p:cNvSpPr>
          <p:nvPr>
            <p:ph idx="1" type="subTitle"/>
          </p:nvPr>
        </p:nvSpPr>
        <p:spPr/>
        <p:txBody>
          <a:bodyPr rtlCol="0"/>
          <a:lstStyle/>
          <a:p>
            <a:pPr/>
            <a:r>
              <a:rPr dirty="0" err="1" lang="en-US"/>
              <a:t>ehteshami</a:t>
            </a:r>
            <a:r>
              <a:rPr dirty="0" lang="en-US"/>
              <a:t>, </a:t>
            </a:r>
            <a:r>
              <a:rPr dirty="0" err="1" lang="en-US"/>
              <a:t>bahrami</a:t>
            </a:r>
            <a:r>
              <a:rPr dirty="0" lang="en-US"/>
              <a:t>, </a:t>
            </a:r>
            <a:r>
              <a:rPr dirty="0" err="1" lang="en-US"/>
              <a:t>saghali</a:t>
            </a:r>
            <a:r>
              <a:rPr dirty="0" lang="en-US"/>
              <a:t>, </a:t>
            </a:r>
            <a:r>
              <a:rPr dirty="0" err="1" lang="en-US"/>
              <a:t>ghasemi</a:t>
            </a:r>
            <a:endParaRPr dirty="0" err="1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Test Case Development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The test case development phase gets started once the test planning phase is completed. </a:t>
            </a:r>
          </a:p>
          <a:p>
            <a:pPr/>
            <a:r>
              <a:rPr dirty="0" lang="en-US"/>
              <a:t>In this phase testing team note down the detailed test cases. </a:t>
            </a:r>
          </a:p>
          <a:p>
            <a:pPr/>
            <a:r>
              <a:rPr dirty="0" lang="en-US"/>
              <a:t>Testing team also prepare the required test data for the testing. </a:t>
            </a:r>
          </a:p>
          <a:p>
            <a:pPr/>
            <a:r>
              <a:rPr dirty="0" lang="en-US"/>
              <a:t>When the test cases are prepared then they are reviewed by quality assurance team.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Test Environment Setup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Test environment setup is the vital part of the </a:t>
            </a:r>
            <a:r>
              <a:rPr dirty="0" err="1" lang="en-US"/>
              <a:t>STLC</a:t>
            </a:r>
            <a:r>
              <a:rPr dirty="0" lang="en-US"/>
              <a:t>. </a:t>
            </a:r>
          </a:p>
          <a:p>
            <a:pPr/>
            <a:r>
              <a:rPr dirty="0" lang="en-US"/>
              <a:t>Basically test environment decides the conditions on which software is tested. </a:t>
            </a:r>
          </a:p>
          <a:p>
            <a:pPr/>
            <a:r>
              <a:rPr dirty="0" lang="en-US"/>
              <a:t>This is independent activity and can be started along with test case development. </a:t>
            </a:r>
          </a:p>
          <a:p>
            <a:pPr/>
            <a:r>
              <a:rPr dirty="0" lang="en-US"/>
              <a:t>In this process the testing team is not involved. either the developer or the customer creates the testing environment.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Test Execution and Test Closure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b="1" dirty="0" lang="en-US">
                <a:latin typeface="+mn-lt"/>
              </a:rPr>
              <a:t>Test Execution:</a:t>
            </a:r>
          </a:p>
          <a:p>
            <a:pPr indent="-342900" marL="342900">
              <a:buFont typeface="Courier New"/>
              <a:buChar char="o"/>
            </a:pPr>
            <a:r>
              <a:rPr b="0" dirty="0" lang="en-US">
                <a:latin typeface="+mn-lt"/>
              </a:rPr>
              <a:t>After the test case development and test environment setup test execution phase gets started. </a:t>
            </a:r>
          </a:p>
          <a:p>
            <a:pPr indent="-342900" marL="342900">
              <a:buFont typeface="Courier New"/>
              <a:buChar char="o"/>
            </a:pPr>
            <a:r>
              <a:rPr b="0" dirty="0" lang="en-US">
                <a:latin typeface="+mn-lt"/>
              </a:rPr>
              <a:t>In this phase testing team start executing test cases based on prepared test cases in the earlier step.</a:t>
            </a:r>
            <a:endParaRPr b="0" dirty="0" lang="en-US">
              <a:latin typeface="+mn-lt"/>
            </a:endParaRPr>
          </a:p>
        </p:txBody>
      </p:sp>
      <p:sp>
        <p:nvSpPr>
          <p:cNvPr id="4" name="Content Placeholder 2"/>
          <p:cNvSpPr>
            <a:spLocks noGrp="true"/>
          </p:cNvSpPr>
          <p:nvPr>
            <p:ph idx="2"/>
          </p:nvPr>
        </p:nvSpPr>
        <p:spPr/>
        <p:txBody>
          <a:bodyPr rtlCol="0"/>
          <a:lstStyle/>
          <a:p>
            <a:pPr/>
            <a:r>
              <a:rPr b="1" dirty="0" lang="en-US">
                <a:latin typeface="+mn-lt"/>
              </a:rPr>
              <a:t>Test Closure:</a:t>
            </a:r>
          </a:p>
          <a:p>
            <a:pPr indent="-342900" marL="342900">
              <a:buFont typeface="Courier New"/>
              <a:buChar char="o"/>
            </a:pPr>
            <a:r>
              <a:rPr b="0" dirty="0" lang="en-US">
                <a:latin typeface="+mn-lt"/>
              </a:rPr>
              <a:t>This is the last stage of </a:t>
            </a:r>
            <a:r>
              <a:rPr b="0" dirty="0" err="1" lang="en-US">
                <a:latin typeface="+mn-lt"/>
              </a:rPr>
              <a:t>STLC</a:t>
            </a:r>
            <a:r>
              <a:rPr b="0" dirty="0" lang="en-US">
                <a:latin typeface="+mn-lt"/>
              </a:rPr>
              <a:t> in which the process of testing is analyzed.</a:t>
            </a:r>
          </a:p>
          <a:p>
            <a:pPr indent="0">
              <a:buFont typeface="Courier New"/>
              <a:buNone/>
            </a:pPr>
            <a:r>
              <a:rPr b="1" dirty="0" lang="en-US">
                <a:latin typeface="+mn-lt"/>
              </a:rPr>
              <a:t/>
            </a:r>
            <a:endParaRPr b="1" dirty="0" lang="en-US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Verification vs Validation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4"/>
          </p:nvPr>
        </p:nvSpPr>
        <p:spPr>
          <a:xfrm rot="0">
            <a:off x="4609471" y="1664703"/>
            <a:ext cx="4537548" cy="2817190"/>
          </a:xfrm>
        </p:spPr>
        <p:txBody>
          <a:bodyPr rtlCol="0"/>
          <a:lstStyle/>
          <a:p>
            <a:pPr indent="0">
              <a:buNone/>
            </a:pPr>
            <a:r>
              <a:rPr dirty="0" lang="en-US"/>
              <a:t>The software should do what the user</a:t>
            </a:r>
          </a:p>
          <a:p>
            <a:pPr indent="0">
              <a:buNone/>
            </a:pPr>
            <a:r>
              <a:rPr dirty="0" lang="en-US"/>
              <a:t> really requires</a:t>
            </a:r>
            <a:br>
              <a:rPr dirty="0" lang="en-US"/>
            </a:br>
            <a:r>
              <a:rPr dirty="0" lang="en-US"/>
              <a:t>(Are we building the right product?)</a:t>
            </a:r>
            <a:br>
              <a:rPr dirty="0" lang="en-US"/>
            </a:b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2"/>
          </p:nvPr>
        </p:nvSpPr>
        <p:spPr>
          <a:xfrm rot="0">
            <a:off x="919686" y="1666875"/>
            <a:ext cx="4318244" cy="2817190"/>
          </a:xfrm>
        </p:spPr>
        <p:txBody>
          <a:bodyPr rtlCol="0"/>
          <a:lstStyle/>
          <a:p>
            <a:pPr indent="0">
              <a:buNone/>
            </a:pPr>
            <a:r>
              <a:rPr dirty="0" lang="en-US"/>
              <a:t>The software should confirm to its specification </a:t>
            </a:r>
            <a:br>
              <a:rPr dirty="0" lang="en-US"/>
            </a:br>
            <a:r>
              <a:rPr dirty="0" lang="en-US"/>
              <a:t>(Are we building the product</a:t>
            </a:r>
            <a:r>
              <a:rPr dirty="0" lang="en-US"/>
              <a:t> </a:t>
            </a:r>
            <a:r>
              <a:rPr dirty="0" lang="en-US"/>
              <a:t>right?)</a:t>
            </a:r>
            <a:endParaRPr dirty="0" lang="en-US"/>
          </a:p>
        </p:txBody>
      </p:sp>
      <p:sp>
        <p:nvSpPr>
          <p:cNvPr id="5" name="Text Placeholder 2"/>
          <p:cNvSpPr>
            <a:spLocks noGrp="true"/>
          </p:cNvSpPr>
          <p:nvPr>
            <p:ph idx="1" type="body"/>
          </p:nvPr>
        </p:nvSpPr>
        <p:spPr/>
        <p:txBody>
          <a:bodyPr rtlCol="0"/>
          <a:lstStyle/>
          <a:p>
            <a:pPr/>
            <a:r>
              <a:rPr dirty="0" lang="en-US"/>
              <a:t>Verification </a:t>
            </a:r>
            <a:endParaRPr dirty="0" lang="en-US"/>
          </a:p>
        </p:txBody>
      </p:sp>
      <p:sp>
        <p:nvSpPr>
          <p:cNvPr id="6" name="Text Placeholder 4"/>
          <p:cNvSpPr>
            <a:spLocks noGrp="true"/>
          </p:cNvSpPr>
          <p:nvPr>
            <p:ph idx="3" type="body"/>
          </p:nvPr>
        </p:nvSpPr>
        <p:spPr/>
        <p:txBody>
          <a:bodyPr rtlCol="0"/>
          <a:lstStyle/>
          <a:p>
            <a:pPr/>
            <a:r>
              <a:rPr dirty="0" lang="en-US"/>
              <a:t>Validation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Testing Methodologies</a:t>
            </a:r>
            <a:endParaRPr dirty="0" lang="en-US"/>
          </a:p>
        </p:txBody>
      </p:sp>
      <p:sp>
        <p:nvSpPr>
          <p:cNvPr id="3" name="Text Placeholder 2"/>
          <p:cNvSpPr>
            <a:spLocks noGrp="true"/>
          </p:cNvSpPr>
          <p:nvPr>
            <p:ph idx="1" type="body"/>
          </p:nvPr>
        </p:nvSpPr>
        <p:spPr/>
        <p:txBody>
          <a:bodyPr rtlCol="0"/>
          <a:lstStyle/>
          <a:p>
            <a:pPr/>
            <a:r>
              <a:rPr dirty="0" lang="en-US"/>
              <a:t>Black box testing</a:t>
            </a:r>
            <a:endParaRPr dirty="0" lang="en-US"/>
          </a:p>
        </p:txBody>
      </p:sp>
      <p:sp>
        <p:nvSpPr>
          <p:cNvPr id="4" name="Content Placeholder 2"/>
          <p:cNvSpPr>
            <a:spLocks noGrp="true"/>
          </p:cNvSpPr>
          <p:nvPr>
            <p:ph idx="2"/>
          </p:nvPr>
        </p:nvSpPr>
        <p:spPr/>
        <p:txBody>
          <a:bodyPr rtlCol="0"/>
          <a:lstStyle/>
          <a:p>
            <a:pPr/>
            <a:r>
              <a:rPr dirty="0" lang="en-US"/>
              <a:t>No knowledge of internal program design or code required.</a:t>
            </a:r>
          </a:p>
          <a:p>
            <a:pPr/>
            <a:r>
              <a:rPr dirty="0" lang="en-US"/>
              <a:t>Tests are based on requirements and functionality.</a:t>
            </a:r>
            <a:endParaRPr dirty="0" lang="en-US"/>
          </a:p>
        </p:txBody>
      </p:sp>
      <p:sp>
        <p:nvSpPr>
          <p:cNvPr id="5" name="Text Placeholder 4"/>
          <p:cNvSpPr>
            <a:spLocks noGrp="true"/>
          </p:cNvSpPr>
          <p:nvPr>
            <p:ph idx="3" type="body"/>
          </p:nvPr>
        </p:nvSpPr>
        <p:spPr/>
        <p:txBody>
          <a:bodyPr rtlCol="0"/>
          <a:lstStyle/>
          <a:p>
            <a:pPr/>
            <a:r>
              <a:rPr dirty="0" lang="en-US"/>
              <a:t>White box testing</a:t>
            </a:r>
            <a:endParaRPr dirty="0" lang="en-US"/>
          </a:p>
        </p:txBody>
      </p:sp>
      <p:sp>
        <p:nvSpPr>
          <p:cNvPr id="6" name="Content Placeholder 2"/>
          <p:cNvSpPr>
            <a:spLocks noGrp="true"/>
          </p:cNvSpPr>
          <p:nvPr>
            <p:ph idx="4"/>
          </p:nvPr>
        </p:nvSpPr>
        <p:spPr/>
        <p:txBody>
          <a:bodyPr rtlCol="0"/>
          <a:lstStyle/>
          <a:p>
            <a:pPr/>
            <a:r>
              <a:rPr dirty="0" lang="en-US"/>
              <a:t>Knowledge of the internal program design and code required.</a:t>
            </a:r>
          </a:p>
          <a:p>
            <a:pPr/>
            <a:r>
              <a:rPr dirty="0" lang="en-US"/>
              <a:t>Tests are based on coverage of code statements, branches, paths, conditions.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Testing Methodologies</a:t>
            </a:r>
            <a:endParaRPr dirty="0" lang="en-US"/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srgbClr val="ffffff"/>
            </a:duotone>
          </a:blip>
          <a:srcRect b="0" l="-4168" r="-4168" t="0"/>
          <a:stretch>
            <a:fillRect/>
          </a:stretch>
        </p:blipFill>
        <p:spPr/>
      </p:pic>
    </p:spTree>
  </p:cSld>
  <p:clrMapOvr>
    <a:masterClrMapping/>
  </p:clrMapOvr>
</p:sld>
</file>

<file path=ppt/slides/slide1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Testing levels</a:t>
            </a:r>
            <a:endParaRPr dirty="0" lang="en-US"/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srgbClr val="ffffff"/>
            </a:duotone>
          </a:blip>
          <a:srcRect b="0" l="-40821" r="-40821" t="0"/>
          <a:stretch>
            <a:fillRect/>
          </a:stretch>
        </p:blipFill>
        <p:spPr>
          <a:xfrm rot="0">
            <a:off x="678646" y="1093822"/>
            <a:ext cx="7786706" cy="38120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UNIT TESTING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Tests each module individually.</a:t>
            </a:r>
          </a:p>
          <a:p>
            <a:pPr/>
            <a:r>
              <a:rPr dirty="0" lang="en-US"/>
              <a:t>Follows a white box testing (Logic of the program).</a:t>
            </a:r>
          </a:p>
          <a:p>
            <a:pPr/>
            <a:r>
              <a:rPr dirty="0" lang="en-US"/>
              <a:t>Done by developers.</a:t>
            </a:r>
            <a:endParaRPr dirty="0"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INTEGRATION TESTING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Once all the modules have been unit tested, integration  testing is performed.</a:t>
            </a:r>
          </a:p>
          <a:p>
            <a:pPr/>
            <a:r>
              <a:rPr dirty="0" lang="en-US"/>
              <a:t>It is systematic testing.</a:t>
            </a:r>
          </a:p>
          <a:p>
            <a:pPr/>
            <a:r>
              <a:rPr dirty="0" lang="en-US"/>
              <a:t>Produce tests to identify errors associated with interfacing.</a:t>
            </a:r>
          </a:p>
          <a:p>
            <a:pPr indent="0">
              <a:buNone/>
            </a:pPr>
            <a:r>
              <a:rPr dirty="0" lang="en-US"/>
              <a:t>       </a:t>
            </a:r>
            <a:r>
              <a:rPr b="1" dirty="0" lang="en-US">
                <a:latin typeface="+mn-lt"/>
              </a:rPr>
              <a:t> Types:</a:t>
            </a:r>
          </a:p>
          <a:p>
            <a:pPr indent="-228600" lvl="3" marL="1485900">
              <a:buFont typeface="Source Sans Pro"/>
              <a:buChar char="¤"/>
            </a:pPr>
            <a:r>
              <a:rPr b="0" dirty="0" lang="en-US" sz="1600">
                <a:latin typeface="+mn-lt"/>
              </a:rPr>
              <a:t>Big Bang Integration testing</a:t>
            </a:r>
          </a:p>
          <a:p>
            <a:pPr indent="-228600" lvl="3" marL="1485900">
              <a:buFont typeface="Source Sans Pro"/>
              <a:buChar char="¤"/>
            </a:pPr>
            <a:r>
              <a:rPr b="0" dirty="0" lang="en-US" sz="1600">
                <a:latin typeface="+mn-lt"/>
              </a:rPr>
              <a:t>Top Down Integration testing</a:t>
            </a:r>
          </a:p>
          <a:p>
            <a:pPr indent="-228600" lvl="3" marL="1485900">
              <a:buFont typeface="Source Sans Pro"/>
              <a:buChar char="¤"/>
            </a:pPr>
            <a:r>
              <a:rPr b="0" dirty="0" lang="en-US" sz="1600">
                <a:latin typeface="+mn-lt"/>
              </a:rPr>
              <a:t>Bottom Up Integration testing</a:t>
            </a:r>
          </a:p>
          <a:p>
            <a:pPr indent="-228600" lvl="3" marL="1485900">
              <a:buFont typeface="Source Sans Pro"/>
              <a:buChar char="¤"/>
            </a:pPr>
            <a:r>
              <a:rPr b="0" dirty="0" lang="en-US" sz="1600">
                <a:latin typeface="+mn-lt"/>
              </a:rPr>
              <a:t>Mixed Integration testing</a:t>
            </a:r>
            <a:endParaRPr b="0" dirty="0" lang="en-US" sz="1600"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SYSTEM TESTING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System testing is the first level in which </a:t>
            </a:r>
            <a:r>
              <a:rPr b="1" dirty="0" lang="en-US" u="sng">
                <a:latin typeface="+mn-lt"/>
              </a:rPr>
              <a:t>the complete application is tested as a whole.</a:t>
            </a:r>
          </a:p>
          <a:p>
            <a:pPr/>
            <a:r>
              <a:rPr b="0" dirty="0" lang="en-US" u="none">
                <a:latin typeface="+mn-lt"/>
              </a:rPr>
              <a:t>The goal at this level is to evaluate whether the system has complied with all of the outlined requirements and to see that it meets Quality Standards.</a:t>
            </a:r>
          </a:p>
          <a:p>
            <a:pPr/>
            <a:r>
              <a:rPr b="0" dirty="0" lang="en-US" u="none">
                <a:latin typeface="+mn-lt"/>
              </a:rPr>
              <a:t>System testing is undertaken by independent testers who haven’t played a role in developing the program. </a:t>
            </a:r>
          </a:p>
          <a:p>
            <a:pPr/>
            <a:r>
              <a:rPr b="0" dirty="0" lang="en-US" u="none">
                <a:latin typeface="+mn-lt"/>
              </a:rPr>
              <a:t>This testing is performed in an environment that closely mirrors production. </a:t>
            </a:r>
            <a:br>
              <a:rPr b="0" dirty="0" lang="en-US" u="none">
                <a:latin typeface="+mn-lt"/>
              </a:rPr>
            </a:br>
            <a:endParaRPr b="0" dirty="0" lang="en-US" u="none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Introduction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 vert="horz">
            <a:normAutofit fontScale="92500" lnSpcReduction="10000"/>
          </a:bodyPr>
          <a:lstStyle/>
          <a:p>
            <a:pPr indent="-342900" marL="342900">
              <a:buFont typeface="Arial"/>
              <a:buChar char="•"/>
            </a:pPr>
            <a:r>
              <a:rPr dirty="0" lang="en-US"/>
              <a:t>It is the process used to identify the correctness, completeness and quality of developed computer software.</a:t>
            </a:r>
          </a:p>
          <a:p>
            <a:pPr indent="-342900" marL="342900">
              <a:buFont typeface="Arial"/>
              <a:buChar char="•"/>
            </a:pPr>
            <a:r>
              <a:rPr dirty="0" lang="en-US"/>
              <a:t>It is the process of executing a program/application  under positive and negative conditions by manual or automated means. It checks for the :</a:t>
            </a:r>
          </a:p>
          <a:p>
            <a:pPr indent="-342900" marL="342900">
              <a:buFont typeface="Courier New"/>
              <a:buChar char="o"/>
            </a:pPr>
            <a:r>
              <a:rPr dirty="0" lang="en-US"/>
              <a:t>Specification</a:t>
            </a:r>
          </a:p>
          <a:p>
            <a:pPr indent="-342900" marL="342900">
              <a:buFont typeface="Courier New"/>
              <a:buChar char="o"/>
            </a:pPr>
            <a:r>
              <a:rPr dirty="0" lang="en-US"/>
              <a:t>Functionality</a:t>
            </a:r>
          </a:p>
          <a:p>
            <a:pPr indent="-342900" marL="342900">
              <a:buFont typeface="Courier New"/>
              <a:buChar char="o"/>
            </a:pPr>
            <a:r>
              <a:rPr dirty="0" lang="en-US"/>
              <a:t>Performance</a:t>
            </a:r>
            <a:br>
              <a:rPr dirty="0" lang="en-US"/>
            </a:br>
            <a:br>
              <a:rPr dirty="0" lang="en-US"/>
            </a:br>
            <a:br>
              <a:rPr dirty="0" lang="en-US"/>
            </a:br>
            <a:br>
              <a:rPr dirty="0" lang="en-US"/>
            </a:br>
            <a:br>
              <a:rPr dirty="0" lang="en-US"/>
            </a:b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ACCEPTANCE TESTING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b="1" dirty="0" lang="en-US">
                <a:latin typeface="+mn-lt"/>
              </a:rPr>
              <a:t>ACCEPTANCE TESTING</a:t>
            </a:r>
            <a:r>
              <a:rPr dirty="0" lang="en-US"/>
              <a:t> is a level of software testing where a system is tested for acceptability.</a:t>
            </a:r>
          </a:p>
          <a:p>
            <a:pPr/>
            <a:r>
              <a:rPr dirty="0" lang="en-US"/>
              <a:t>The purpose of this test is to evaluate the system’s compliance with the business requirements and assess whether it is acceptable for delivery.</a:t>
            </a:r>
          </a:p>
          <a:p>
            <a:pPr/>
            <a:r>
              <a:rPr dirty="0" lang="en-US"/>
              <a:t>Done by end user</a:t>
            </a:r>
            <a:r>
              <a:rPr dirty="0" lang="en-US"/>
              <a:t>s</a:t>
            </a:r>
          </a:p>
          <a:p>
            <a:pPr indent="0">
              <a:buNone/>
            </a:pPr>
            <a:r>
              <a:rPr dirty="0" lang="en-US"/>
              <a:t>       </a:t>
            </a:r>
            <a:r>
              <a:rPr b="1" dirty="0" lang="en-US">
                <a:latin typeface="+mn-lt"/>
              </a:rPr>
              <a:t>Types:</a:t>
            </a:r>
          </a:p>
          <a:p>
            <a:pPr indent="-228600" lvl="3" marL="1485900">
              <a:buFont typeface="Source Sans Pro"/>
              <a:buChar char="¤"/>
            </a:pPr>
            <a:r>
              <a:rPr b="0" dirty="0" lang="en-US" sz="1600">
                <a:latin typeface="+mn-lt"/>
              </a:rPr>
              <a:t>User acceptance testing</a:t>
            </a:r>
          </a:p>
          <a:p>
            <a:pPr indent="-228600" lvl="3" marL="1485900">
              <a:buFont typeface="Source Sans Pro"/>
              <a:buChar char="¤"/>
            </a:pPr>
            <a:r>
              <a:rPr b="0" dirty="0" lang="en-US" sz="1600">
                <a:latin typeface="+mn-lt"/>
              </a:rPr>
              <a:t>Operational acceptance testing</a:t>
            </a:r>
          </a:p>
          <a:p>
            <a:pPr indent="-228600" lvl="3" marL="1485900">
              <a:buFont typeface="Source Sans Pro"/>
              <a:buChar char="¤"/>
            </a:pPr>
            <a:r>
              <a:rPr b="0" dirty="0" lang="en-US" sz="1600">
                <a:latin typeface="+mn-lt"/>
              </a:rPr>
              <a:t>Contractual and regulatory acceptance testing</a:t>
            </a:r>
          </a:p>
          <a:p>
            <a:pPr indent="-228600" lvl="3" marL="1485900">
              <a:buFont typeface="Source Sans Pro"/>
              <a:buChar char="¤"/>
            </a:pPr>
            <a:r>
              <a:rPr b="0" dirty="0" lang="en-US" sz="1600">
                <a:latin typeface="+mn-lt"/>
              </a:rPr>
              <a:t>Alpha and beta testing</a:t>
            </a:r>
            <a:endParaRPr b="0" dirty="0" lang="en-US" sz="1600"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DISCUSSION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 In order to be cost effective, the testing must be  concentrated on areas where it will be most effective.</a:t>
            </a:r>
          </a:p>
          <a:p>
            <a:pPr/>
            <a:r>
              <a:rPr dirty="0" lang="en-US"/>
              <a:t> The testing should be planned such that when testing is  stopped for whatever reason, the most effective testing in  the time allotted has already been done.</a:t>
            </a:r>
          </a:p>
          <a:p>
            <a:pPr/>
            <a:r>
              <a:rPr dirty="0" lang="en-US"/>
              <a:t> The absence of an organizational testing policy may  result in too much effort and money will be spent on  testing, attempting to achieve a level of quality that is  impossible or unnecessary.</a:t>
            </a:r>
            <a:endParaRPr dirty="0"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resources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 indent="0">
              <a:buNone/>
            </a:pPr>
            <a:r>
              <a:rPr dirty="0" lang="en-US">
                <a:latin typeface="Open Sans"/>
              </a:rPr>
              <a:t>[1] </a:t>
            </a:r>
            <a:r>
              <a:rPr dirty="0" lang="en-US">
                <a:latin typeface="Open Sans"/>
                <a:hlinkClick r:id="rId2"/>
              </a:rPr>
              <a:t>Wikipedia</a:t>
            </a:r>
            <a:r>
              <a:rPr dirty="0" lang="en-US">
                <a:latin typeface="Open Sans"/>
              </a:rPr>
              <a:t> </a:t>
            </a:r>
          </a:p>
          <a:p>
            <a:pPr indent="0">
              <a:buNone/>
            </a:pPr>
            <a:r>
              <a:rPr dirty="0" lang="en-US">
                <a:latin typeface="Open Sans"/>
              </a:rPr>
              <a:t>[2] </a:t>
            </a:r>
            <a:r>
              <a:rPr dirty="0" lang="en-US">
                <a:latin typeface="Open Sans"/>
                <a:hlinkClick r:id="rId3"/>
              </a:rPr>
              <a:t>reqtest</a:t>
            </a:r>
          </a:p>
          <a:p>
            <a:pPr indent="0">
              <a:buNone/>
            </a:pPr>
            <a:r>
              <a:rPr dirty="0" lang="en-US">
                <a:latin typeface="Open Sans"/>
              </a:rPr>
              <a:t>[3] </a:t>
            </a:r>
            <a:r>
              <a:rPr dirty="0" lang="en-US">
                <a:latin typeface="Open Sans"/>
                <a:hlinkClick r:id="rId4"/>
              </a:rPr>
              <a:t>tutorialspoint</a:t>
            </a:r>
          </a:p>
          <a:p>
            <a:pPr indent="0">
              <a:buNone/>
            </a:pPr>
            <a:r>
              <a:rPr dirty="0" lang="en-US">
                <a:latin typeface="Open Sans"/>
              </a:rPr>
              <a:t>[4] </a:t>
            </a:r>
            <a:r>
              <a:rPr dirty="0" lang="en-US">
                <a:latin typeface="Open Sans"/>
                <a:hlinkClick r:id="rId5"/>
              </a:rPr>
              <a:t>upwork</a:t>
            </a:r>
          </a:p>
          <a:p>
            <a:pPr indent="0">
              <a:buNone/>
            </a:pPr>
            <a:r>
              <a:rPr dirty="0" lang="en-US">
                <a:latin typeface="Open Sans"/>
              </a:rPr>
              <a:t>[5] </a:t>
            </a:r>
            <a:r>
              <a:rPr dirty="0" lang="en-US">
                <a:latin typeface="Open Sans"/>
                <a:hlinkClick r:id="rId6"/>
              </a:rPr>
              <a:t>sepidaria</a:t>
            </a:r>
          </a:p>
          <a:p>
            <a:pPr indent="0">
              <a:buNone/>
            </a:pPr>
            <a:r>
              <a:rPr dirty="0" lang="en-US">
                <a:latin typeface="Open Sans"/>
              </a:rPr>
              <a:t>[6] </a:t>
            </a:r>
            <a:r>
              <a:rPr dirty="0" lang="en-US">
                <a:latin typeface="Open Sans"/>
                <a:hlinkClick r:id="rId7"/>
              </a:rPr>
              <a:t>softwaretestinghelp</a:t>
            </a:r>
          </a:p>
          <a:p>
            <a:pPr indent="0">
              <a:buNone/>
            </a:pPr>
            <a:r>
              <a:rPr dirty="0" lang="en-US">
                <a:latin typeface="Open Sans"/>
              </a:rPr>
              <a:t>[7] </a:t>
            </a:r>
            <a:r>
              <a:rPr dirty="0" lang="en-US">
                <a:latin typeface="Open Sans"/>
                <a:hlinkClick r:id="rId8"/>
              </a:rPr>
              <a:t>software engineering :A</a:t>
            </a:r>
            <a:r>
              <a:rPr dirty="0" lang="en-US">
                <a:latin typeface="Open Sans"/>
                <a:hlinkClick r:id="rId9"/>
              </a:rPr>
              <a:t> practitioners approach 8th edition</a:t>
            </a:r>
            <a:endParaRPr dirty="0" lang="en-US">
              <a:latin typeface="Open Sans"/>
              <a:hlinkClick r:id="rId1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thanks for listening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 type="subTitle"/>
          </p:nvPr>
        </p:nvSpPr>
        <p:spPr/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Objectives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Uncover as many as errors (or bugs) as possible in a given  product.</a:t>
            </a:r>
          </a:p>
          <a:p>
            <a:pPr/>
            <a:r>
              <a:rPr dirty="0" lang="en-US"/>
              <a:t>Demonstrate a given software product matching its requirement specifications.</a:t>
            </a:r>
          </a:p>
          <a:p>
            <a:pPr/>
            <a:r>
              <a:rPr dirty="0" lang="en-US"/>
              <a:t>Validate the quality of a software testing using the minimum cost and efforts.</a:t>
            </a:r>
          </a:p>
          <a:p>
            <a:pPr/>
            <a:r>
              <a:rPr dirty="0" lang="en-US"/>
              <a:t>Generate high quality test cases, perform effective tests, and issue correct and </a:t>
            </a:r>
            <a:r>
              <a:rPr dirty="0" lang="en-US"/>
              <a:t>helpful problem reports.</a:t>
            </a:r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Error, Bug, Fault &amp; Failure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b="1" dirty="0" lang="en-US">
                <a:latin typeface="+mn-lt"/>
              </a:rPr>
              <a:t>Error :</a:t>
            </a:r>
            <a:r>
              <a:rPr dirty="0" lang="en-US"/>
              <a:t> It is a human action that produces the incorrect  result that produces a fault.</a:t>
            </a:r>
          </a:p>
          <a:p>
            <a:pPr/>
            <a:r>
              <a:rPr b="1" dirty="0" lang="en-US">
                <a:latin typeface="+mn-lt"/>
              </a:rPr>
              <a:t>Bug :</a:t>
            </a:r>
            <a:r>
              <a:rPr dirty="0" lang="en-US"/>
              <a:t> The presence of error at the time of execution of the software.</a:t>
            </a:r>
          </a:p>
          <a:p>
            <a:pPr/>
            <a:r>
              <a:rPr b="1" dirty="0" lang="en-US">
                <a:latin typeface="+mn-lt"/>
              </a:rPr>
              <a:t>Fault :</a:t>
            </a:r>
            <a:r>
              <a:rPr dirty="0" lang="en-US"/>
              <a:t> State of software caused by an error.</a:t>
            </a:r>
          </a:p>
          <a:p>
            <a:pPr/>
            <a:r>
              <a:rPr b="1" dirty="0" lang="en-US">
                <a:latin typeface="+mn-lt"/>
              </a:rPr>
              <a:t>Failure :</a:t>
            </a:r>
            <a:r>
              <a:rPr dirty="0" lang="en-US"/>
              <a:t> Deviation of the software from its expected result. It is an event.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err="1" lang="en-US"/>
              <a:t>SDLC</a:t>
            </a:r>
            <a:r>
              <a:rPr dirty="0" lang="en-US"/>
              <a:t>(Software Development Life Cycle)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Standard model used word wide to develop a software.</a:t>
            </a:r>
          </a:p>
          <a:p>
            <a:pPr/>
            <a:r>
              <a:rPr dirty="0" lang="en-US"/>
              <a:t> A framework that describes the activities performed at each stage of a software development project.</a:t>
            </a:r>
          </a:p>
          <a:p>
            <a:pPr/>
            <a:r>
              <a:rPr dirty="0" lang="en-US"/>
              <a:t>Necessary to ensure the quality of the software.</a:t>
            </a:r>
          </a:p>
          <a:p>
            <a:pPr/>
            <a:r>
              <a:rPr dirty="0" lang="en-US"/>
              <a:t>Logical steps taken to develop a software product.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Classical Waterfall Model</a:t>
            </a:r>
            <a:endParaRPr dirty="0" lang="en-US"/>
          </a:p>
        </p:txBody>
      </p:sp>
      <p:pic>
        <p:nvPicPr>
          <p:cNvPr id="3" name="Content Placeholder 2"/>
          <p:cNvPicPr>
            <a:picLocks noChangeAspect="false" noGrp="true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srgbClr val="ffffff"/>
            </a:duotone>
          </a:blip>
          <a:srcRect b="-1293" l="0" r="0" t="-1293"/>
          <a:stretch>
            <a:fillRect/>
          </a:stretch>
        </p:blipFill>
        <p:spPr>
          <a:xfrm rot="0">
            <a:off x="1905266" y="1087888"/>
            <a:ext cx="5306358" cy="2857500"/>
          </a:xfrm>
        </p:spPr>
      </p:pic>
      <p:sp>
        <p:nvSpPr>
          <p:cNvPr id="4" name=""/>
          <p:cNvSpPr txBox="1"/>
          <p:nvPr>
            <p:custDataLst>
              <p:tags r:id="rId3"/>
            </p:custDataLst>
          </p:nvPr>
        </p:nvSpPr>
        <p:spPr>
          <a:xfrm flipH="false" flipV="false" rot="0">
            <a:off x="1905266" y="3945388"/>
            <a:ext cx="5306358" cy="959767"/>
          </a:xfrm>
          <a:solidFill>
            <a:schemeClr val="accent1"/>
          </a:solidFill>
          <a:ln cap="flat" w="25400">
            <a:solidFill>
              <a:schemeClr val="accent1"/>
            </a:solidFill>
            <a:prstDash val="solid"/>
            <a:round/>
          </a:ln>
        </p:spPr>
        <p:txBody>
          <a:bodyPr anchor="ctr" bIns="47625" lIns="95250" rIns="95250" rtlCol="0" tIns="47625" vert="horz">
            <a:spAutoFit/>
          </a:bodyPr>
          <a:lstStyle/>
          <a:p>
            <a:pPr algn="ctr">
              <a:defRPr dirty="0" lang="en-US" sz="1400"/>
            </a:pPr>
            <a:r>
              <a:rPr dirty="0" lang="en-US">
                <a:solidFill>
                  <a:schemeClr val="bg1"/>
                </a:solidFill>
              </a:rPr>
              <a:t>It is the oldest and most widely used model in the field of software development.</a:t>
            </a:r>
            <a:endParaRPr dirty="0"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Testing Life Cycle</a:t>
            </a:r>
            <a:endParaRPr dirty="0" lang="en-US"/>
          </a:p>
        </p:txBody>
      </p:sp>
      <p:pic>
        <p:nvPicPr>
          <p:cNvPr id="3" name="Content Placeholder 2"/>
          <p:cNvPicPr>
            <a:picLocks noChangeAspect="true" noGrp="true"/>
          </p:cNvPicPr>
          <p:nvPr>
            <p:ph idx="1"/>
          </p:nvPr>
        </p:nvPicPr>
        <p:blipFill>
          <a:blip r:embed="rId2">
            <a:alphaModFix amt="100000"/>
            <a:duotone>
              <a:schemeClr val="accent1">
                <a:shade val="45000"/>
                <a:satMod val="135000"/>
              </a:schemeClr>
              <a:srgbClr val="ffffff"/>
            </a:duotone>
            <a:lum bright="1000"/>
            <a:extLst>
              <a:ext uri="{31D0361A-8B1A-41CB-A645-F8F8EFCA9E7B}">
                <a14:imgProps xmlns:a14="http://schemas.microsoft.com/office/drawing/2010/main">
                  <a14:imgLayer>
                    <a14:imgEffect>
                      <a14:brightnessContrast bright="1000"/>
                    </a14:imgEffect>
                  </a14:imgLayer>
                </a14:imgProps>
              </a:ext>
              <a:ext uri="{B8FEC456-E8C4-4A0A-B500-2F8B16848FBF}">
                <a14:useLocalDpi xmlns:a14="http://schemas.microsoft.com/office/drawing/2010/main" val="0"/>
              </a:ext>
            </a:extLst>
          </a:blip>
          <a:srcRect b="0" l="-6502" r="-6502" t="0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Requirement Analysis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Requirement Analysis is the first step of Software Testing Life Cycle (</a:t>
            </a:r>
            <a:r>
              <a:rPr dirty="0" err="1" lang="en-US"/>
              <a:t>STLC</a:t>
            </a:r>
            <a:r>
              <a:rPr dirty="0" lang="en-US"/>
              <a:t>).</a:t>
            </a:r>
          </a:p>
          <a:p>
            <a:pPr/>
            <a:r>
              <a:rPr dirty="0" lang="en-US"/>
              <a:t>In this phase quality assurance team understands the requirements like what is to be tested.</a:t>
            </a:r>
          </a:p>
          <a:p>
            <a:pPr/>
            <a:r>
              <a:rPr dirty="0" lang="en-US"/>
              <a:t>If anything is missing or not understandable then quality assurance team meets with the stakeholders to better understand the detail knowledge of requirement.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Test Planing</a:t>
            </a:r>
            <a:endParaRPr dirty="0"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 rtlCol="0"/>
          <a:lstStyle/>
          <a:p>
            <a:pPr/>
            <a:r>
              <a:rPr dirty="0" lang="en-US"/>
              <a:t>Test Planning is most efficient phase of software testing life cycle where all testing plans are defined.</a:t>
            </a:r>
          </a:p>
          <a:p>
            <a:pPr/>
            <a:r>
              <a:rPr dirty="0" lang="en-US"/>
              <a:t>In this phase manager of the testing team calculates estimated effort and cost for the testing work. </a:t>
            </a:r>
          </a:p>
          <a:p>
            <a:pPr/>
            <a:r>
              <a:rPr dirty="0" lang="en-US"/>
              <a:t>This phase gets started once the requirement gathering phase is completed.</a:t>
            </a:r>
            <a:endParaRPr dirty="0"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9:0:0" val="6"/>
</p:tagLst>
</file>

<file path=ppt/tags/tag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9:0:0" val="6"/>
</p:tagLst>
</file>

<file path=ppt/tags/tag3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fontWeight:5:0:0" val="6"/>
  <p:tag name="fontWeight:7:0:0" val="6"/>
</p:tagLst>
</file>

<file path=ppt/tags/tag4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threePicAndTx"/>
</p:tagLst>
</file>

<file path=ppt/tags/tag5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fourPic"/>
</p:tagLst>
</file>

<file path=ppt/tags/tag6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presetShape" val="BORDER_QUOTE:0.5"/>
</p:tagLst>
</file>

<file path=ppt/tags/tag7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webfont3" val="Josefin Sans-demi_bold"/>
</p:tagLst>
</file>

<file path=ppt/theme/_rels/theme1.xml.rels><?xml version="1.0" encoding="UTF-8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Evolutionary">
  <a:themeElements>
    <a:clrScheme name="Evolutionary">
      <a:dk1>
        <a:srgbClr val="000000"/>
      </a:dk1>
      <a:lt1>
        <a:srgbClr val="ffffff"/>
      </a:lt1>
      <a:dk2>
        <a:srgbClr val="6bcad5"/>
      </a:dk2>
      <a:lt2>
        <a:srgbClr val="00182e"/>
      </a:lt2>
      <a:accent1>
        <a:srgbClr val="008bc2"/>
      </a:accent1>
      <a:accent2>
        <a:srgbClr val="c8eff7"/>
      </a:accent2>
      <a:accent3>
        <a:srgbClr val="0a4f7a"/>
      </a:accent3>
      <a:accent4>
        <a:srgbClr val="60b2a6"/>
      </a:accent4>
      <a:accent5>
        <a:srgbClr val="96bef2"/>
      </a:accent5>
      <a:accent6>
        <a:srgbClr val="486285"/>
      </a:accent6>
      <a:hlink>
        <a:srgbClr val="f75c5c"/>
      </a:hlink>
      <a:folHlink>
        <a:srgbClr val="598391"/>
      </a:folHlink>
    </a:clrScheme>
    <a:fontScheme name="Evolutionary">
      <a:majorFont>
        <a:latin typeface="Overlock SC"/>
        <a:ea typeface=""/>
        <a:cs typeface=""/>
      </a:majorFont>
      <a:minorFont>
        <a:latin typeface="Josefin Sans"/>
        <a:ea typeface=""/>
        <a:cs typeface=""/>
      </a:minorFont>
    </a:fontScheme>
    <a:fmtScheme name="Evolutiona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60000"/>
              <a:lumOff val="40000"/>
            </a:schemeClr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Evolutionary">
  <a:themeElements>
    <a:clrScheme name="Evolutionary">
      <a:dk1>
        <a:srgbClr val="000000"/>
      </a:dk1>
      <a:lt1>
        <a:srgbClr val="ffffff"/>
      </a:lt1>
      <a:dk2>
        <a:srgbClr val="6bcad5"/>
      </a:dk2>
      <a:lt2>
        <a:srgbClr val="00182e"/>
      </a:lt2>
      <a:accent1>
        <a:srgbClr val="008bc2"/>
      </a:accent1>
      <a:accent2>
        <a:srgbClr val="c8eff7"/>
      </a:accent2>
      <a:accent3>
        <a:srgbClr val="0a4f7a"/>
      </a:accent3>
      <a:accent4>
        <a:srgbClr val="60b2a6"/>
      </a:accent4>
      <a:accent5>
        <a:srgbClr val="96bef2"/>
      </a:accent5>
      <a:accent6>
        <a:srgbClr val="486285"/>
      </a:accent6>
      <a:hlink>
        <a:srgbClr val="f75c5c"/>
      </a:hlink>
      <a:folHlink>
        <a:srgbClr val="598391"/>
      </a:folHlink>
    </a:clrScheme>
    <a:fontScheme name="Evolutionary">
      <a:majorFont>
        <a:latin typeface="Overlock SC"/>
        <a:ea typeface=""/>
        <a:cs typeface=""/>
      </a:majorFont>
      <a:minorFont>
        <a:latin typeface="Josefin Sans"/>
        <a:ea typeface=""/>
        <a:cs typeface=""/>
      </a:minorFont>
    </a:fontScheme>
    <a:fmtScheme name="Evolutiona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60000"/>
              <a:lumOff val="40000"/>
            </a:schemeClr>
          </a:solidFill>
          <a:prstDash val="solid"/>
          <a:round/>
        </a:ln>
      </a:spPr>
      <a:bodyPr anchor="ctr" rtlCol="0" vert="horz"/>
      <a:lstStyle>
        <a:lvl1pPr algn="ctr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>mohammad</dc:creator>
  <cp:lastModifiedBy>mohammad</cp:lastModifiedBy>
  <dcterms:created xmlns:xsi="http://www.w3.org/2001/XMLSchema-instance" xsi:type="dcterms:W3CDTF">2020-06-15T13:58:22Z</dcterms:created>
  <dcterms:modified xmlns:xsi="http://www.w3.org/2001/XMLSchema-instance" xsi:type="dcterms:W3CDTF">2020-06-19T13:17:07Z</dcterms:modified>
</cp:coreProperties>
</file>