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1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5" r:id="rId26"/>
    <p:sldId id="286" r:id="rId27"/>
    <p:sldId id="287" r:id="rId28"/>
    <p:sldId id="288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C88E-40B6-41C3-978A-E4A2CBBFCB2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3064-D95B-4D21-B7B2-EF0980DEE6A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file:///C:\Users\sksho\Downloads\www.britannica.com\topic\Titanic" TargetMode="External"/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://www.stackoverflow.com/" TargetMode="Externa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58118" y="62754"/>
            <a:ext cx="6553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TITANIC SURVIVAL PREDICTION</a:t>
            </a:r>
            <a:endParaRPr lang="en-IN" sz="3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6918" y="667529"/>
            <a:ext cx="449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Classification Based Models</a:t>
            </a:r>
            <a:endParaRPr lang="en-IN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812" y="6024284"/>
            <a:ext cx="49843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Prepared By: </a:t>
            </a:r>
            <a:r>
              <a:rPr lang="en-IN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Saghana</a:t>
            </a:r>
            <a:r>
              <a:rPr lang="en-IN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Shree.</a:t>
            </a:r>
            <a:endParaRPr lang="en-IN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0804" y="2294963"/>
            <a:ext cx="9037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Importing the Required Libraries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9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6801" y="627529"/>
            <a:ext cx="871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Importing necessary libraries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37" y="2178388"/>
            <a:ext cx="5129490" cy="23218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9578" y="2581870"/>
            <a:ext cx="871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Exploring the dataset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6801" y="627529"/>
            <a:ext cx="871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Exploring Data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5" y="2178388"/>
            <a:ext cx="8869013" cy="211570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6801" y="627529"/>
            <a:ext cx="871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Exploring Train and Test Data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01" y="3831123"/>
            <a:ext cx="8719458" cy="1609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01" y="1817720"/>
            <a:ext cx="8678486" cy="1295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7844" y="3195496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Train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8306" y="5522702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Test Data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1694" y="2581870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Cleaning and </a:t>
            </a:r>
            <a:r>
              <a:rPr lang="en-IN" sz="5400" dirty="0" err="1">
                <a:solidFill>
                  <a:schemeClr val="bg1"/>
                </a:solidFill>
              </a:rPr>
              <a:t>analyzing</a:t>
            </a:r>
            <a:r>
              <a:rPr lang="en-IN" sz="5400" dirty="0">
                <a:solidFill>
                  <a:schemeClr val="bg1"/>
                </a:solidFill>
              </a:rPr>
              <a:t> data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247" y="654458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Null Values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01" y="2320262"/>
            <a:ext cx="3534268" cy="2791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94" y="2333709"/>
            <a:ext cx="3384130" cy="1095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1494" y="3862809"/>
            <a:ext cx="3534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 have maximum missing records in cabin followed by age, embarked and fare.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247" y="654458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Null Values Treatment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47" y="1860382"/>
            <a:ext cx="4534533" cy="1057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4247" y="3155576"/>
            <a:ext cx="4534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Dropping the cabin column as it has 77.46% of missing data.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Treating the categorical columns with the mode and numerical columns with the mean.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5200" y="1757082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Treating the null values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2469607"/>
            <a:ext cx="3083859" cy="267613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247" y="229554"/>
            <a:ext cx="9723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>
                <a:solidFill>
                  <a:schemeClr val="bg1"/>
                </a:solidFill>
              </a:rPr>
              <a:t>Analyzing</a:t>
            </a:r>
            <a:r>
              <a:rPr lang="en-IN" sz="5400" dirty="0">
                <a:solidFill>
                  <a:schemeClr val="bg1"/>
                </a:solidFill>
              </a:rPr>
              <a:t> Independent and Dependent Variables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7" y="2182058"/>
            <a:ext cx="2092338" cy="2179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63" y="2182058"/>
            <a:ext cx="2203476" cy="21792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67" y="2182058"/>
            <a:ext cx="2203477" cy="21792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72" y="2182058"/>
            <a:ext cx="2203477" cy="21792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3" y="4672429"/>
            <a:ext cx="2309736" cy="20268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04" y="4605677"/>
            <a:ext cx="2886595" cy="22910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905" y="2581870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Building The Model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27929" y="358588"/>
            <a:ext cx="489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INTRODUCTION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565" y="1694329"/>
            <a:ext cx="99149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sinking of the ocean liner RMS Titanic on April 15, 1912 was one of the most dramatic events of the twentieth century.</a:t>
            </a:r>
            <a:endParaRPr lang="en-US" sz="280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DC1C6"/>
                </a:solidFill>
                <a:latin typeface="Arial" panose="020B0604020202020204" pitchFamily="34" charset="0"/>
              </a:rPr>
              <a:t>In this project we will understand what group of people were likely to survive the disaster.</a:t>
            </a:r>
            <a:endParaRPr lang="en-US" sz="2800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In particular, we will be using Machine learning concepts</a:t>
            </a:r>
            <a:r>
              <a:rPr lang="en-US" sz="2800" dirty="0">
                <a:solidFill>
                  <a:srgbClr val="BDC1C6"/>
                </a:solidFill>
                <a:latin typeface="Arial" panose="020B0604020202020204" pitchFamily="34" charset="0"/>
              </a:rPr>
              <a:t> to predict the survival chances of the passenger and building the web application for real-time prediction.</a:t>
            </a:r>
            <a:endParaRPr lang="en-IN" sz="280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Logistic Regression 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" y="1595718"/>
            <a:ext cx="5382391" cy="1476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" y="3254178"/>
            <a:ext cx="5920275" cy="1787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13179" y="2057616"/>
            <a:ext cx="1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splitting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4494" y="3692859"/>
            <a:ext cx="30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Fitting the data into the model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" y="5223228"/>
            <a:ext cx="8907118" cy="14670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91111" y="5476254"/>
            <a:ext cx="20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and Standard Deviation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247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Decision Trees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" y="1595718"/>
            <a:ext cx="5382391" cy="1476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13179" y="2057616"/>
            <a:ext cx="1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splitting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4494" y="3692859"/>
            <a:ext cx="30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Fitting the data into the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91111" y="5476254"/>
            <a:ext cx="20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and Standard Deviation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" y="3325907"/>
            <a:ext cx="5258482" cy="1721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" y="5262282"/>
            <a:ext cx="9021434" cy="14098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K- Nearest </a:t>
            </a:r>
            <a:r>
              <a:rPr lang="en-IN" sz="5400" dirty="0" err="1">
                <a:solidFill>
                  <a:schemeClr val="bg1"/>
                </a:solidFill>
              </a:rPr>
              <a:t>Neighbors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90" y="1595718"/>
            <a:ext cx="5382391" cy="1476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13179" y="2057616"/>
            <a:ext cx="1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splitting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4494" y="3692859"/>
            <a:ext cx="30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Fitting the data into the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91111" y="5476254"/>
            <a:ext cx="20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and Standard Deviation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9" y="3261979"/>
            <a:ext cx="6171289" cy="1600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6" y="5064820"/>
            <a:ext cx="8888065" cy="149563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Loading The Model Into Pickle File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11" y="2028487"/>
            <a:ext cx="5136491" cy="12346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9458" y="3853837"/>
            <a:ext cx="859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Loading the model into a pickle file so that we can use this file for deployment purposes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9623" y="2551837"/>
            <a:ext cx="9723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Building Web Application Using </a:t>
            </a:r>
            <a:r>
              <a:rPr lang="en-IN" sz="5400" dirty="0" err="1">
                <a:solidFill>
                  <a:schemeClr val="bg1"/>
                </a:solidFill>
              </a:rPr>
              <a:t>Streamlit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7553" y="454096"/>
            <a:ext cx="9723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Libraries required for building a web application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9118" y="2828835"/>
            <a:ext cx="7933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Libraries used: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Pandas.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Pickle.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streamlit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7553" y="454096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2 Main steps to built Web App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2212" y="1837765"/>
            <a:ext cx="7933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have loaded the logistic regression pickle file.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have created the main function and used all the UI-related functions to build the web application.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7553" y="454096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Preview of Web Application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44" y="1685177"/>
            <a:ext cx="10034468" cy="4527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Conclusion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9435" y="2017059"/>
            <a:ext cx="78441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 have removed variables like “passenger ID”, ‘Name”, “Ticket” and “Cabin” as they have no significance in our analysis and do not affect our target variable.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Passengers with no or fewer spouses, siblings and children has more survival chances.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 have used 3 models for selection with better results and found out that logistic regression has the better accuracy with 76.54% and a standard deviation of 4.08%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Hence we have 72.46% - 80.62% accuracy in predicting the survival chances of a passenger through this model.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Successfully created a web application where you can check the survival prediction of a passenger by entering the necessary inputs.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358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905" y="329807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Business use of the Project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4162" y="1854708"/>
            <a:ext cx="8597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If in the future there is any ship that can be built with the same design and amenities as titanic we can predict the survival chances of a passenger using this model.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can also take the necessary precautions like having multiple numbers of survival aids if the disaster happens in any unfortunate conditions.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8634" y="367570"/>
            <a:ext cx="489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Objective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565" y="1694329"/>
            <a:ext cx="9914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project's objective is to determine the passenger's survival</a:t>
            </a:r>
            <a:r>
              <a:rPr lang="en-IN" dirty="0">
                <a:solidFill>
                  <a:schemeClr val="bg1"/>
                </a:solidFill>
              </a:rPr>
              <a:t> by using different classification algorithms.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1717" y="338772"/>
            <a:ext cx="972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References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0973" y="1818850"/>
            <a:ext cx="381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2"/>
              </a:rPr>
              <a:t>www.stackoverflow.com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3"/>
              </a:rPr>
              <a:t>https://www.geeksforgeeks.org/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hlinkClick r:id="rId4"/>
              </a:rPr>
              <a:t>www.britannica.com/topic/Titanic</a:t>
            </a: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58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3742" y="2774611"/>
            <a:ext cx="3218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Thank You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8634" y="385500"/>
            <a:ext cx="489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Requirements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565" y="1694329"/>
            <a:ext cx="99149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err="1">
                <a:solidFill>
                  <a:schemeClr val="bg1"/>
                </a:solidFill>
              </a:rPr>
              <a:t>Softwares</a:t>
            </a:r>
            <a:r>
              <a:rPr lang="en-IN" sz="2800" u="sng" dirty="0">
                <a:solidFill>
                  <a:schemeClr val="bg1"/>
                </a:solidFill>
              </a:rPr>
              <a:t> Used: </a:t>
            </a:r>
            <a:endParaRPr lang="en-IN" sz="28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Anaconda Navigator</a:t>
            </a: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bg1"/>
                </a:solidFill>
              </a:rPr>
              <a:t>Jupyter</a:t>
            </a:r>
            <a:r>
              <a:rPr lang="en-IN" sz="2800" dirty="0">
                <a:solidFill>
                  <a:schemeClr val="bg1"/>
                </a:solidFill>
              </a:rPr>
              <a:t> Notebook</a:t>
            </a: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VS Code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u="sng" dirty="0">
                <a:solidFill>
                  <a:schemeClr val="bg1"/>
                </a:solidFill>
              </a:rPr>
              <a:t>Libraries Used:</a:t>
            </a:r>
            <a:endParaRPr lang="en-IN" sz="28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bg1"/>
                </a:solidFill>
              </a:rPr>
              <a:t>Numpy</a:t>
            </a:r>
            <a:r>
              <a:rPr lang="en-IN" sz="2800" dirty="0">
                <a:solidFill>
                  <a:schemeClr val="bg1"/>
                </a:solidFill>
              </a:rPr>
              <a:t>, Pandas, Sci-Kit Learn, Matplotlib, Seaborn, Pickle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4516" y="385500"/>
            <a:ext cx="534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err="1">
                <a:solidFill>
                  <a:schemeClr val="bg1"/>
                </a:solidFill>
              </a:rPr>
              <a:t>Algorithmns</a:t>
            </a:r>
            <a:r>
              <a:rPr lang="en-IN" sz="5400" dirty="0">
                <a:solidFill>
                  <a:schemeClr val="bg1"/>
                </a:solidFill>
              </a:rPr>
              <a:t> Used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565" y="1694329"/>
            <a:ext cx="9914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We are going to use mainly 3 Classification </a:t>
            </a:r>
            <a:r>
              <a:rPr lang="en-IN" sz="2400" dirty="0" err="1">
                <a:solidFill>
                  <a:schemeClr val="bg1"/>
                </a:solidFill>
              </a:rPr>
              <a:t>algorithmns</a:t>
            </a:r>
            <a:r>
              <a:rPr lang="en-IN" sz="2400" dirty="0">
                <a:solidFill>
                  <a:schemeClr val="bg1"/>
                </a:solidFill>
              </a:rPr>
              <a:t>: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Logistic Regression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Decision Tree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K-Nearest </a:t>
            </a:r>
            <a:r>
              <a:rPr lang="en-IN" sz="2400" dirty="0" err="1">
                <a:solidFill>
                  <a:schemeClr val="bg1"/>
                </a:solidFill>
              </a:rPr>
              <a:t>Neighbors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8634" y="367570"/>
            <a:ext cx="585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Logistic Regression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565" y="1694329"/>
            <a:ext cx="9914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Logistic Regression is basically a supervised classification algorithm. In a classification problem, the target variable(or output), y, can take only discrete values for a given set of features (or inputs), X.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Some examples of classification problems are Email spam or not spam, and online transactions Fraud or not Fraud.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9022" y="385500"/>
            <a:ext cx="585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Decision Tree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565" y="1694329"/>
            <a:ext cx="9914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FFFFFF"/>
                </a:solidFill>
                <a:effectLst/>
                <a:latin typeface="urw-din"/>
              </a:rPr>
              <a:t>Decision Tree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urw-din"/>
              </a:rPr>
              <a:t> is the most powerful and popular tool for classification and prediction. A Decision tree is a flowchart-like tree structure, where each internal node denotes a test on an attribute, each branch represents an outcome of the test, and each leaf node (terminal node) holds a class label. 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74787" y="385500"/>
            <a:ext cx="64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K-Nearest </a:t>
            </a:r>
            <a:r>
              <a:rPr lang="en-IN" sz="5400" dirty="0" err="1">
                <a:solidFill>
                  <a:schemeClr val="bg1"/>
                </a:solidFill>
              </a:rPr>
              <a:t>Neighbors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565" y="1694329"/>
            <a:ext cx="9914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K-Nearest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inter-regular"/>
              </a:rPr>
              <a:t>Neighbour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 is one of the simplest Machine Learning algorithms based on the Supervised Learning techniques.</a:t>
            </a:r>
            <a:endParaRPr lang="en-US" sz="2400" b="0" i="0" dirty="0">
              <a:solidFill>
                <a:schemeClr val="bg1"/>
              </a:solidFill>
              <a:effectLst/>
              <a:latin typeface="inter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inter-regular"/>
              </a:rPr>
              <a:t>K-NN algorithm can be used for Regression as well as for Classification but mostly it is used for the Classification problems.</a:t>
            </a:r>
            <a:endParaRPr lang="en-US" sz="2400" b="0" i="0" dirty="0">
              <a:solidFill>
                <a:schemeClr val="bg1"/>
              </a:solidFill>
              <a:effectLst/>
              <a:latin typeface="inter-regular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05658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8448" y="708211"/>
            <a:ext cx="64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Implementation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2588" y="1900518"/>
            <a:ext cx="8973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Importing the required libraries.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Exploring the dataset 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Cleaning and </a:t>
            </a:r>
            <a:r>
              <a:rPr lang="en-IN" dirty="0" err="1">
                <a:solidFill>
                  <a:schemeClr val="bg1"/>
                </a:solidFill>
              </a:rPr>
              <a:t>analyzing</a:t>
            </a:r>
            <a:r>
              <a:rPr lang="en-IN" dirty="0">
                <a:solidFill>
                  <a:schemeClr val="bg1"/>
                </a:solidFill>
              </a:rPr>
              <a:t> the data.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Building the model.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Loading the model into pickle file.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Building web application using </a:t>
            </a:r>
            <a:r>
              <a:rPr lang="en-IN" dirty="0" err="1">
                <a:solidFill>
                  <a:schemeClr val="bg1"/>
                </a:solidFill>
              </a:rPr>
              <a:t>streamlit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Conclusion.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Business use of the project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4358</Words>
  <Application>WPS Presentation</Application>
  <PresentationFormat>Widescreen</PresentationFormat>
  <Paragraphs>158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urw-din</vt:lpstr>
      <vt:lpstr>Segoe Print</vt:lpstr>
      <vt:lpstr>inter-regular</vt:lpstr>
      <vt:lpstr>Calibri</vt:lpstr>
      <vt:lpstr>Microsoft YaHei</vt:lpstr>
      <vt:lpstr>Arial Unicode MS</vt:lpstr>
      <vt:lpstr>Calibri Light</vt:lpstr>
      <vt:lpstr>Times New Roman</vt:lpstr>
      <vt:lpstr>Georgia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shohaib shaikh</dc:creator>
  <cp:lastModifiedBy>Saghana Shree</cp:lastModifiedBy>
  <cp:revision>14</cp:revision>
  <dcterms:created xsi:type="dcterms:W3CDTF">2023-03-02T12:53:00Z</dcterms:created>
  <dcterms:modified xsi:type="dcterms:W3CDTF">2023-04-18T16:21:19Z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C8C009F45CA240039160194CFF75EA1F</vt:lpwstr>
  </property>
  <property fmtid="{D5CDD505-2E9C-101B-9397-08002B2CF9AE}" pid="3" name="KSOProductBuildVer">
    <vt:lpwstr>1033-11.2.0.11516</vt:lpwstr>
  </property>
</Properties>
</file>