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72" r:id="rId5"/>
    <p:sldId id="280" r:id="rId6"/>
    <p:sldId id="273" r:id="rId7"/>
    <p:sldId id="274" r:id="rId8"/>
    <p:sldId id="282" r:id="rId9"/>
    <p:sldId id="281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el Ophir" userId="39cfc6cc-eb46-45a3-9321-61860953bb58" providerId="ADAL" clId="{449ED5DA-C03C-47E0-9BEF-A1D217A3C386}"/>
    <pc:docChg chg="undo custSel addSld delSld modSld sldOrd">
      <pc:chgData name="Yael Ophir" userId="39cfc6cc-eb46-45a3-9321-61860953bb58" providerId="ADAL" clId="{449ED5DA-C03C-47E0-9BEF-A1D217A3C386}" dt="2017-09-10T16:22:07.565" v="852" actId="2696"/>
      <pc:docMkLst>
        <pc:docMk/>
      </pc:docMkLst>
      <pc:sldChg chg="modSp del">
        <pc:chgData name="Yael Ophir" userId="39cfc6cc-eb46-45a3-9321-61860953bb58" providerId="ADAL" clId="{449ED5DA-C03C-47E0-9BEF-A1D217A3C386}" dt="2017-09-10T16:18:46.890" v="764" actId="2696"/>
        <pc:sldMkLst>
          <pc:docMk/>
          <pc:sldMk cId="126614535" sldId="256"/>
        </pc:sldMkLst>
        <pc:spChg chg="mod">
          <ac:chgData name="Yael Ophir" userId="39cfc6cc-eb46-45a3-9321-61860953bb58" providerId="ADAL" clId="{449ED5DA-C03C-47E0-9BEF-A1D217A3C386}" dt="2017-09-10T15:42:38.261" v="530" actId="20577"/>
          <ac:spMkLst>
            <pc:docMk/>
            <pc:sldMk cId="126614535" sldId="256"/>
            <ac:spMk id="3" creationId="{00000000-0000-0000-0000-000000000000}"/>
          </ac:spMkLst>
        </pc:spChg>
      </pc:sldChg>
      <pc:sldChg chg="modSp del">
        <pc:chgData name="Yael Ophir" userId="39cfc6cc-eb46-45a3-9321-61860953bb58" providerId="ADAL" clId="{449ED5DA-C03C-47E0-9BEF-A1D217A3C386}" dt="2017-09-10T15:40:30.214" v="486" actId="2696"/>
        <pc:sldMkLst>
          <pc:docMk/>
          <pc:sldMk cId="2740546237" sldId="257"/>
        </pc:sldMkLst>
        <pc:spChg chg="mod">
          <ac:chgData name="Yael Ophir" userId="39cfc6cc-eb46-45a3-9321-61860953bb58" providerId="ADAL" clId="{449ED5DA-C03C-47E0-9BEF-A1D217A3C386}" dt="2017-09-10T13:46:54.367" v="23" actId="20577"/>
          <ac:spMkLst>
            <pc:docMk/>
            <pc:sldMk cId="2740546237" sldId="257"/>
            <ac:spMk id="2" creationId="{00000000-0000-0000-0000-000000000000}"/>
          </ac:spMkLst>
        </pc:spChg>
        <pc:spChg chg="mod">
          <ac:chgData name="Yael Ophir" userId="39cfc6cc-eb46-45a3-9321-61860953bb58" providerId="ADAL" clId="{449ED5DA-C03C-47E0-9BEF-A1D217A3C386}" dt="2017-09-10T15:31:00.692" v="480" actId="20577"/>
          <ac:spMkLst>
            <pc:docMk/>
            <pc:sldMk cId="2740546237" sldId="257"/>
            <ac:spMk id="3" creationId="{00000000-0000-0000-0000-000000000000}"/>
          </ac:spMkLst>
        </pc:spChg>
      </pc:sldChg>
      <pc:sldChg chg="del">
        <pc:chgData name="Yael Ophir" userId="39cfc6cc-eb46-45a3-9321-61860953bb58" providerId="ADAL" clId="{449ED5DA-C03C-47E0-9BEF-A1D217A3C386}" dt="2017-09-10T13:47:33.910" v="40" actId="2696"/>
        <pc:sldMkLst>
          <pc:docMk/>
          <pc:sldMk cId="887902770" sldId="258"/>
        </pc:sldMkLst>
      </pc:sldChg>
      <pc:sldChg chg="modSp del">
        <pc:chgData name="Yael Ophir" userId="39cfc6cc-eb46-45a3-9321-61860953bb58" providerId="ADAL" clId="{449ED5DA-C03C-47E0-9BEF-A1D217A3C386}" dt="2017-09-10T16:20:01.484" v="796" actId="2696"/>
        <pc:sldMkLst>
          <pc:docMk/>
          <pc:sldMk cId="700134112" sldId="259"/>
        </pc:sldMkLst>
        <pc:spChg chg="mod">
          <ac:chgData name="Yael Ophir" userId="39cfc6cc-eb46-45a3-9321-61860953bb58" providerId="ADAL" clId="{449ED5DA-C03C-47E0-9BEF-A1D217A3C386}" dt="2017-09-10T16:15:16.825" v="750" actId="20577"/>
          <ac:spMkLst>
            <pc:docMk/>
            <pc:sldMk cId="700134112" sldId="259"/>
            <ac:spMk id="2" creationId="{00000000-0000-0000-0000-000000000000}"/>
          </ac:spMkLst>
        </pc:spChg>
        <pc:spChg chg="mod">
          <ac:chgData name="Yael Ophir" userId="39cfc6cc-eb46-45a3-9321-61860953bb58" providerId="ADAL" clId="{449ED5DA-C03C-47E0-9BEF-A1D217A3C386}" dt="2017-09-10T16:14:28.623" v="733"/>
          <ac:spMkLst>
            <pc:docMk/>
            <pc:sldMk cId="700134112" sldId="259"/>
            <ac:spMk id="3" creationId="{00000000-0000-0000-0000-000000000000}"/>
          </ac:spMkLst>
        </pc:spChg>
      </pc:sldChg>
      <pc:sldChg chg="modSp del">
        <pc:chgData name="Yael Ophir" userId="39cfc6cc-eb46-45a3-9321-61860953bb58" providerId="ADAL" clId="{449ED5DA-C03C-47E0-9BEF-A1D217A3C386}" dt="2017-09-10T16:20:32.602" v="801" actId="2696"/>
        <pc:sldMkLst>
          <pc:docMk/>
          <pc:sldMk cId="2197971127" sldId="260"/>
        </pc:sldMkLst>
        <pc:spChg chg="mod">
          <ac:chgData name="Yael Ophir" userId="39cfc6cc-eb46-45a3-9321-61860953bb58" providerId="ADAL" clId="{449ED5DA-C03C-47E0-9BEF-A1D217A3C386}" dt="2017-09-10T16:12:04.290" v="668" actId="404"/>
          <ac:spMkLst>
            <pc:docMk/>
            <pc:sldMk cId="2197971127" sldId="260"/>
            <ac:spMk id="3" creationId="{00000000-0000-0000-0000-000000000000}"/>
          </ac:spMkLst>
        </pc:spChg>
      </pc:sldChg>
      <pc:sldChg chg="del">
        <pc:chgData name="Yael Ophir" userId="39cfc6cc-eb46-45a3-9321-61860953bb58" providerId="ADAL" clId="{449ED5DA-C03C-47E0-9BEF-A1D217A3C386}" dt="2017-09-10T15:07:05.978" v="310" actId="2696"/>
        <pc:sldMkLst>
          <pc:docMk/>
          <pc:sldMk cId="2778415461" sldId="261"/>
        </pc:sldMkLst>
      </pc:sldChg>
      <pc:sldChg chg="del">
        <pc:chgData name="Yael Ophir" userId="39cfc6cc-eb46-45a3-9321-61860953bb58" providerId="ADAL" clId="{449ED5DA-C03C-47E0-9BEF-A1D217A3C386}" dt="2017-09-10T15:19:44.776" v="364" actId="2696"/>
        <pc:sldMkLst>
          <pc:docMk/>
          <pc:sldMk cId="347939664" sldId="262"/>
        </pc:sldMkLst>
      </pc:sldChg>
      <pc:sldChg chg="del">
        <pc:chgData name="Yael Ophir" userId="39cfc6cc-eb46-45a3-9321-61860953bb58" providerId="ADAL" clId="{449ED5DA-C03C-47E0-9BEF-A1D217A3C386}" dt="2017-09-10T15:19:44.742" v="363" actId="2696"/>
        <pc:sldMkLst>
          <pc:docMk/>
          <pc:sldMk cId="2506140645" sldId="263"/>
        </pc:sldMkLst>
      </pc:sldChg>
      <pc:sldChg chg="modSp del">
        <pc:chgData name="Yael Ophir" userId="39cfc6cc-eb46-45a3-9321-61860953bb58" providerId="ADAL" clId="{449ED5DA-C03C-47E0-9BEF-A1D217A3C386}" dt="2017-09-10T16:21:06.515" v="811" actId="2696"/>
        <pc:sldMkLst>
          <pc:docMk/>
          <pc:sldMk cId="899299966" sldId="264"/>
        </pc:sldMkLst>
        <pc:spChg chg="mod">
          <ac:chgData name="Yael Ophir" userId="39cfc6cc-eb46-45a3-9321-61860953bb58" providerId="ADAL" clId="{449ED5DA-C03C-47E0-9BEF-A1D217A3C386}" dt="2017-09-10T15:29:24.827" v="457" actId="20577"/>
          <ac:spMkLst>
            <pc:docMk/>
            <pc:sldMk cId="899299966" sldId="264"/>
            <ac:spMk id="2" creationId="{00000000-0000-0000-0000-000000000000}"/>
          </ac:spMkLst>
        </pc:spChg>
        <pc:spChg chg="mod">
          <ac:chgData name="Yael Ophir" userId="39cfc6cc-eb46-45a3-9321-61860953bb58" providerId="ADAL" clId="{449ED5DA-C03C-47E0-9BEF-A1D217A3C386}" dt="2017-09-10T16:13:05.755" v="712" actId="20577"/>
          <ac:spMkLst>
            <pc:docMk/>
            <pc:sldMk cId="899299966" sldId="264"/>
            <ac:spMk id="3" creationId="{00000000-0000-0000-0000-000000000000}"/>
          </ac:spMkLst>
        </pc:spChg>
      </pc:sldChg>
      <pc:sldChg chg="del">
        <pc:chgData name="Yael Ophir" userId="39cfc6cc-eb46-45a3-9321-61860953bb58" providerId="ADAL" clId="{449ED5DA-C03C-47E0-9BEF-A1D217A3C386}" dt="2017-09-10T15:19:44.714" v="362" actId="2696"/>
        <pc:sldMkLst>
          <pc:docMk/>
          <pc:sldMk cId="1403376746" sldId="265"/>
        </pc:sldMkLst>
      </pc:sldChg>
      <pc:sldChg chg="modSp del">
        <pc:chgData name="Yael Ophir" userId="39cfc6cc-eb46-45a3-9321-61860953bb58" providerId="ADAL" clId="{449ED5DA-C03C-47E0-9BEF-A1D217A3C386}" dt="2017-09-10T16:22:07.565" v="852" actId="2696"/>
        <pc:sldMkLst>
          <pc:docMk/>
          <pc:sldMk cId="30336074" sldId="266"/>
        </pc:sldMkLst>
        <pc:spChg chg="mod">
          <ac:chgData name="Yael Ophir" userId="39cfc6cc-eb46-45a3-9321-61860953bb58" providerId="ADAL" clId="{449ED5DA-C03C-47E0-9BEF-A1D217A3C386}" dt="2017-09-10T15:20:09.174" v="369" actId="20577"/>
          <ac:spMkLst>
            <pc:docMk/>
            <pc:sldMk cId="30336074" sldId="266"/>
            <ac:spMk id="3" creationId="{00000000-0000-0000-0000-000000000000}"/>
          </ac:spMkLst>
        </pc:spChg>
      </pc:sldChg>
      <pc:sldChg chg="del">
        <pc:chgData name="Yael Ophir" userId="39cfc6cc-eb46-45a3-9321-61860953bb58" providerId="ADAL" clId="{449ED5DA-C03C-47E0-9BEF-A1D217A3C386}" dt="2017-09-10T15:19:44.798" v="365" actId="2696"/>
        <pc:sldMkLst>
          <pc:docMk/>
          <pc:sldMk cId="371664982" sldId="267"/>
        </pc:sldMkLst>
      </pc:sldChg>
      <pc:sldChg chg="del">
        <pc:chgData name="Yael Ophir" userId="39cfc6cc-eb46-45a3-9321-61860953bb58" providerId="ADAL" clId="{449ED5DA-C03C-47E0-9BEF-A1D217A3C386}" dt="2017-09-10T15:19:44.690" v="361" actId="2696"/>
        <pc:sldMkLst>
          <pc:docMk/>
          <pc:sldMk cId="2868431823" sldId="268"/>
        </pc:sldMkLst>
      </pc:sldChg>
      <pc:sldChg chg="modSp del">
        <pc:chgData name="Yael Ophir" userId="39cfc6cc-eb46-45a3-9321-61860953bb58" providerId="ADAL" clId="{449ED5DA-C03C-47E0-9BEF-A1D217A3C386}" dt="2017-09-10T16:22:06.879" v="851" actId="2696"/>
        <pc:sldMkLst>
          <pc:docMk/>
          <pc:sldMk cId="3989807068" sldId="269"/>
        </pc:sldMkLst>
        <pc:spChg chg="mod">
          <ac:chgData name="Yael Ophir" userId="39cfc6cc-eb46-45a3-9321-61860953bb58" providerId="ADAL" clId="{449ED5DA-C03C-47E0-9BEF-A1D217A3C386}" dt="2017-09-10T15:20:03.782" v="368" actId="20577"/>
          <ac:spMkLst>
            <pc:docMk/>
            <pc:sldMk cId="3989807068" sldId="269"/>
            <ac:spMk id="3" creationId="{00000000-0000-0000-0000-000000000000}"/>
          </ac:spMkLst>
        </pc:spChg>
      </pc:sldChg>
      <pc:sldChg chg="modSp add del ord">
        <pc:chgData name="Yael Ophir" userId="39cfc6cc-eb46-45a3-9321-61860953bb58" providerId="ADAL" clId="{449ED5DA-C03C-47E0-9BEF-A1D217A3C386}" dt="2017-09-10T16:14:31.542" v="734" actId="2696"/>
        <pc:sldMkLst>
          <pc:docMk/>
          <pc:sldMk cId="3148421185" sldId="270"/>
        </pc:sldMkLst>
        <pc:spChg chg="mod">
          <ac:chgData name="Yael Ophir" userId="39cfc6cc-eb46-45a3-9321-61860953bb58" providerId="ADAL" clId="{449ED5DA-C03C-47E0-9BEF-A1D217A3C386}" dt="2017-09-10T15:41:02.212" v="493" actId="20577"/>
          <ac:spMkLst>
            <pc:docMk/>
            <pc:sldMk cId="3148421185" sldId="270"/>
            <ac:spMk id="2" creationId="{00000000-0000-0000-0000-000000000000}"/>
          </ac:spMkLst>
        </pc:spChg>
        <pc:spChg chg="mod">
          <ac:chgData name="Yael Ophir" userId="39cfc6cc-eb46-45a3-9321-61860953bb58" providerId="ADAL" clId="{449ED5DA-C03C-47E0-9BEF-A1D217A3C386}" dt="2017-09-10T15:58:50.311" v="560" actId="20577"/>
          <ac:spMkLst>
            <pc:docMk/>
            <pc:sldMk cId="3148421185" sldId="270"/>
            <ac:spMk id="3" creationId="{00000000-0000-0000-0000-000000000000}"/>
          </ac:spMkLst>
        </pc:spChg>
      </pc:sldChg>
      <pc:sldChg chg="modSp add del">
        <pc:chgData name="Yael Ophir" userId="39cfc6cc-eb46-45a3-9321-61860953bb58" providerId="ADAL" clId="{449ED5DA-C03C-47E0-9BEF-A1D217A3C386}" dt="2017-09-10T16:21:31.080" v="815" actId="2696"/>
        <pc:sldMkLst>
          <pc:docMk/>
          <pc:sldMk cId="347939664" sldId="271"/>
        </pc:sldMkLst>
        <pc:spChg chg="mod">
          <ac:chgData name="Yael Ophir" userId="39cfc6cc-eb46-45a3-9321-61860953bb58" providerId="ADAL" clId="{449ED5DA-C03C-47E0-9BEF-A1D217A3C386}" dt="2017-09-10T16:13:54.452" v="731" actId="20577"/>
          <ac:spMkLst>
            <pc:docMk/>
            <pc:sldMk cId="347939664" sldId="271"/>
            <ac:spMk id="2" creationId="{00000000-0000-0000-0000-000000000000}"/>
          </ac:spMkLst>
        </pc:spChg>
        <pc:spChg chg="mod">
          <ac:chgData name="Yael Ophir" userId="39cfc6cc-eb46-45a3-9321-61860953bb58" providerId="ADAL" clId="{449ED5DA-C03C-47E0-9BEF-A1D217A3C386}" dt="2017-09-10T16:13:15.401" v="720" actId="20577"/>
          <ac:spMkLst>
            <pc:docMk/>
            <pc:sldMk cId="347939664" sldId="271"/>
            <ac:spMk id="3" creationId="{00000000-0000-0000-0000-000000000000}"/>
          </ac:spMkLst>
        </pc:spChg>
      </pc:sldChg>
      <pc:sldChg chg="add del">
        <pc:chgData name="Yael Ophir" userId="39cfc6cc-eb46-45a3-9321-61860953bb58" providerId="ADAL" clId="{449ED5DA-C03C-47E0-9BEF-A1D217A3C386}" dt="2017-09-10T15:58:14.707" v="555" actId="2696"/>
        <pc:sldMkLst>
          <pc:docMk/>
          <pc:sldMk cId="371664982" sldId="272"/>
        </pc:sldMkLst>
      </pc:sldChg>
      <pc:sldChg chg="modSp add">
        <pc:chgData name="Yael Ophir" userId="39cfc6cc-eb46-45a3-9321-61860953bb58" providerId="ADAL" clId="{449ED5DA-C03C-47E0-9BEF-A1D217A3C386}" dt="2017-09-10T16:18:41.997" v="763"/>
        <pc:sldMkLst>
          <pc:docMk/>
          <pc:sldMk cId="574775241" sldId="272"/>
        </pc:sldMkLst>
        <pc:spChg chg="mod">
          <ac:chgData name="Yael Ophir" userId="39cfc6cc-eb46-45a3-9321-61860953bb58" providerId="ADAL" clId="{449ED5DA-C03C-47E0-9BEF-A1D217A3C386}" dt="2017-09-10T16:18:41.997" v="763"/>
          <ac:spMkLst>
            <pc:docMk/>
            <pc:sldMk cId="574775241" sldId="272"/>
            <ac:spMk id="7" creationId="{00000000-0000-0000-0000-000000000000}"/>
          </ac:spMkLst>
        </pc:spChg>
      </pc:sldChg>
      <pc:sldChg chg="modSp add">
        <pc:chgData name="Yael Ophir" userId="39cfc6cc-eb46-45a3-9321-61860953bb58" providerId="ADAL" clId="{449ED5DA-C03C-47E0-9BEF-A1D217A3C386}" dt="2017-09-10T16:19:53.807" v="794" actId="255"/>
        <pc:sldMkLst>
          <pc:docMk/>
          <pc:sldMk cId="443769615" sldId="273"/>
        </pc:sldMkLst>
        <pc:spChg chg="mod">
          <ac:chgData name="Yael Ophir" userId="39cfc6cc-eb46-45a3-9321-61860953bb58" providerId="ADAL" clId="{449ED5DA-C03C-47E0-9BEF-A1D217A3C386}" dt="2017-09-10T16:19:53.807" v="794" actId="255"/>
          <ac:spMkLst>
            <pc:docMk/>
            <pc:sldMk cId="443769615" sldId="273"/>
            <ac:spMk id="7" creationId="{00000000-0000-0000-0000-000000000000}"/>
          </ac:spMkLst>
        </pc:spChg>
        <pc:spChg chg="mod">
          <ac:chgData name="Yael Ophir" userId="39cfc6cc-eb46-45a3-9321-61860953bb58" providerId="ADAL" clId="{449ED5DA-C03C-47E0-9BEF-A1D217A3C386}" dt="2017-09-10T16:19:20.641" v="785" actId="6549"/>
          <ac:spMkLst>
            <pc:docMk/>
            <pc:sldMk cId="443769615" sldId="273"/>
            <ac:spMk id="8" creationId="{00000000-0000-0000-0000-000000000000}"/>
          </ac:spMkLst>
        </pc:spChg>
      </pc:sldChg>
      <pc:sldChg chg="modSp add">
        <pc:chgData name="Yael Ophir" userId="39cfc6cc-eb46-45a3-9321-61860953bb58" providerId="ADAL" clId="{449ED5DA-C03C-47E0-9BEF-A1D217A3C386}" dt="2017-09-10T16:20:23.999" v="799" actId="12"/>
        <pc:sldMkLst>
          <pc:docMk/>
          <pc:sldMk cId="2336319646" sldId="274"/>
        </pc:sldMkLst>
        <pc:spChg chg="mod">
          <ac:chgData name="Yael Ophir" userId="39cfc6cc-eb46-45a3-9321-61860953bb58" providerId="ADAL" clId="{449ED5DA-C03C-47E0-9BEF-A1D217A3C386}" dt="2017-09-10T16:20:23.999" v="799" actId="12"/>
          <ac:spMkLst>
            <pc:docMk/>
            <pc:sldMk cId="2336319646" sldId="274"/>
            <ac:spMk id="7" creationId="{00000000-0000-0000-0000-000000000000}"/>
          </ac:spMkLst>
        </pc:spChg>
        <pc:spChg chg="mod">
          <ac:chgData name="Yael Ophir" userId="39cfc6cc-eb46-45a3-9321-61860953bb58" providerId="ADAL" clId="{449ED5DA-C03C-47E0-9BEF-A1D217A3C386}" dt="2017-09-10T16:20:09.825" v="797"/>
          <ac:spMkLst>
            <pc:docMk/>
            <pc:sldMk cId="2336319646" sldId="274"/>
            <ac:spMk id="8" creationId="{00000000-0000-0000-0000-000000000000}"/>
          </ac:spMkLst>
        </pc:spChg>
      </pc:sldChg>
      <pc:sldChg chg="modSp add">
        <pc:chgData name="Yael Ophir" userId="39cfc6cc-eb46-45a3-9321-61860953bb58" providerId="ADAL" clId="{449ED5DA-C03C-47E0-9BEF-A1D217A3C386}" dt="2017-09-10T16:21:00.392" v="809" actId="12"/>
        <pc:sldMkLst>
          <pc:docMk/>
          <pc:sldMk cId="3729493196" sldId="275"/>
        </pc:sldMkLst>
        <pc:spChg chg="mod">
          <ac:chgData name="Yael Ophir" userId="39cfc6cc-eb46-45a3-9321-61860953bb58" providerId="ADAL" clId="{449ED5DA-C03C-47E0-9BEF-A1D217A3C386}" dt="2017-09-10T16:21:00.392" v="809" actId="12"/>
          <ac:spMkLst>
            <pc:docMk/>
            <pc:sldMk cId="3729493196" sldId="275"/>
            <ac:spMk id="7" creationId="{00000000-0000-0000-0000-000000000000}"/>
          </ac:spMkLst>
        </pc:spChg>
        <pc:spChg chg="mod">
          <ac:chgData name="Yael Ophir" userId="39cfc6cc-eb46-45a3-9321-61860953bb58" providerId="ADAL" clId="{449ED5DA-C03C-47E0-9BEF-A1D217A3C386}" dt="2017-09-10T16:20:43.042" v="804"/>
          <ac:spMkLst>
            <pc:docMk/>
            <pc:sldMk cId="3729493196" sldId="275"/>
            <ac:spMk id="8" creationId="{00000000-0000-0000-0000-000000000000}"/>
          </ac:spMkLst>
        </pc:spChg>
      </pc:sldChg>
      <pc:sldChg chg="modSp add">
        <pc:chgData name="Yael Ophir" userId="39cfc6cc-eb46-45a3-9321-61860953bb58" providerId="ADAL" clId="{449ED5DA-C03C-47E0-9BEF-A1D217A3C386}" dt="2017-09-10T16:21:25.016" v="814" actId="12"/>
        <pc:sldMkLst>
          <pc:docMk/>
          <pc:sldMk cId="2146298355" sldId="276"/>
        </pc:sldMkLst>
        <pc:spChg chg="mod">
          <ac:chgData name="Yael Ophir" userId="39cfc6cc-eb46-45a3-9321-61860953bb58" providerId="ADAL" clId="{449ED5DA-C03C-47E0-9BEF-A1D217A3C386}" dt="2017-09-10T16:21:25.016" v="814" actId="12"/>
          <ac:spMkLst>
            <pc:docMk/>
            <pc:sldMk cId="2146298355" sldId="276"/>
            <ac:spMk id="7" creationId="{00000000-0000-0000-0000-000000000000}"/>
          </ac:spMkLst>
        </pc:spChg>
        <pc:spChg chg="mod">
          <ac:chgData name="Yael Ophir" userId="39cfc6cc-eb46-45a3-9321-61860953bb58" providerId="ADAL" clId="{449ED5DA-C03C-47E0-9BEF-A1D217A3C386}" dt="2017-09-10T16:21:14.491" v="812"/>
          <ac:spMkLst>
            <pc:docMk/>
            <pc:sldMk cId="2146298355" sldId="276"/>
            <ac:spMk id="8" creationId="{00000000-0000-0000-0000-000000000000}"/>
          </ac:spMkLst>
        </pc:spChg>
      </pc:sldChg>
      <pc:sldChg chg="modSp add">
        <pc:chgData name="Yael Ophir" userId="39cfc6cc-eb46-45a3-9321-61860953bb58" providerId="ADAL" clId="{449ED5DA-C03C-47E0-9BEF-A1D217A3C386}" dt="2017-09-10T16:22:04.290" v="850" actId="20577"/>
        <pc:sldMkLst>
          <pc:docMk/>
          <pc:sldMk cId="3188840792" sldId="277"/>
        </pc:sldMkLst>
        <pc:spChg chg="mod">
          <ac:chgData name="Yael Ophir" userId="39cfc6cc-eb46-45a3-9321-61860953bb58" providerId="ADAL" clId="{449ED5DA-C03C-47E0-9BEF-A1D217A3C386}" dt="2017-09-10T16:22:04.290" v="850" actId="20577"/>
          <ac:spMkLst>
            <pc:docMk/>
            <pc:sldMk cId="3188840792" sldId="277"/>
            <ac:spMk id="7" creationId="{00000000-0000-0000-0000-000000000000}"/>
          </ac:spMkLst>
        </pc:spChg>
        <pc:spChg chg="mod">
          <ac:chgData name="Yael Ophir" userId="39cfc6cc-eb46-45a3-9321-61860953bb58" providerId="ADAL" clId="{449ED5DA-C03C-47E0-9BEF-A1D217A3C386}" dt="2017-09-10T16:21:42.799" v="817"/>
          <ac:spMkLst>
            <pc:docMk/>
            <pc:sldMk cId="3188840792" sldId="277"/>
            <ac:spMk id="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33435-84F1-4EFF-B582-DFE935E88FBC}" type="datetimeFigureOut">
              <a:rPr lang="en-US" smtClean="0"/>
              <a:t>9/10/2017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F4EF-F845-4CD0-856C-7381AA59E5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75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A34B-F125-40DC-94E0-3573808384D6}" type="datetime1">
              <a:rPr lang="en-US" smtClean="0"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2314-A5F0-4F39-9C53-722445BD9D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08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11D0-C1CB-4AD2-B3C9-84DB92C0BB85}" type="datetime1">
              <a:rPr lang="en-US" smtClean="0"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2314-A5F0-4F39-9C53-722445BD9D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85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A292-62A4-44D3-9055-38AED3A6F7F9}" type="datetime1">
              <a:rPr lang="en-US" smtClean="0"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2314-A5F0-4F39-9C53-722445BD9D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57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6358-E09E-4A35-B1CA-C0066C770CDC}" type="datetime1">
              <a:rPr lang="en-US" smtClean="0"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2314-A5F0-4F39-9C53-722445BD9D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09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036A-CF44-4406-95FE-8CA4909E6422}" type="datetime1">
              <a:rPr lang="en-US" smtClean="0"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2314-A5F0-4F39-9C53-722445BD9D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2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D740-4B97-46E5-AC9B-4742D63BB5C8}" type="datetime1">
              <a:rPr lang="en-US" smtClean="0"/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2314-A5F0-4F39-9C53-722445BD9D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37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04FE-962B-4FC7-ADCA-DBCEDF2004A1}" type="datetime1">
              <a:rPr lang="en-US" smtClean="0"/>
              <a:t>9/10/2017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2314-A5F0-4F39-9C53-722445BD9D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2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83B7-B79B-4C63-86DD-FC5D0022E25C}" type="datetime1">
              <a:rPr lang="en-US" smtClean="0"/>
              <a:t>9/10/2017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2314-A5F0-4F39-9C53-722445BD9D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02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2614-9694-4AEC-87A6-A4326C9C99E5}" type="datetime1">
              <a:rPr lang="en-US" smtClean="0"/>
              <a:t>9/10/2017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2314-A5F0-4F39-9C53-722445BD9D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14D0-3BAA-40E4-AAB3-714906DD01C8}" type="datetime1">
              <a:rPr lang="en-US" smtClean="0"/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2314-A5F0-4F39-9C53-722445BD9D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08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B606-F764-4F7C-B9AF-EFCA1C2A3CDD}" type="datetime1">
              <a:rPr lang="en-US" smtClean="0"/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2314-A5F0-4F39-9C53-722445BD9D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9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DA410-3BB7-4208-A9F9-D2C5556CE2B9}" type="datetime1">
              <a:rPr lang="en-US" smtClean="0"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42314-A5F0-4F39-9C53-722445BD9D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72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troke.ahajournals.org/content/44/1/99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www.healthline.com/health/living-with-atrial-fibrillation/facts-statistics-infographic#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csail.mit.edu/mrub/vidmag/papers/Balakrishnan_Detecting_Pulse_from_2013_CVPR_paper.pdf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mywiwe.com/img/cms/20.pdf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media" Target="../media/media2.wmv"/><Relationship Id="rId7" Type="http://schemas.openxmlformats.org/officeDocument/2006/relationships/image" Target="../media/image4.png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6" Type="http://schemas.openxmlformats.org/officeDocument/2006/relationships/image" Target="../media/image3.jpeg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.png"/><Relationship Id="rId4" Type="http://schemas.openxmlformats.org/officeDocument/2006/relationships/video" Target="../media/media2.wmv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1"/>
            <a:ext cx="12270801" cy="68564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24651" y="2313237"/>
            <a:ext cx="6742699" cy="357020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>
                <a:solidFill>
                  <a:srgbClr val="0CAECB"/>
                </a:solidFill>
                <a:latin typeface="Frutiger LT Std 57 Cn" panose="020B0606020204020204" pitchFamily="34" charset="0"/>
              </a:rPr>
              <a:t>Deviceless Heart Rate Monitoring</a:t>
            </a:r>
          </a:p>
          <a:p>
            <a:pPr algn="ctr"/>
            <a:r>
              <a:rPr lang="en-US" dirty="0">
                <a:solidFill>
                  <a:srgbClr val="0CAECB"/>
                </a:solidFill>
                <a:latin typeface="Frutiger LT Std 57 Cn" panose="020B0606020204020204" pitchFamily="34" charset="0"/>
              </a:rPr>
              <a:t>for</a:t>
            </a:r>
            <a:r>
              <a:rPr lang="en-US" sz="3200" dirty="0">
                <a:solidFill>
                  <a:srgbClr val="0CAECB"/>
                </a:solidFill>
                <a:latin typeface="Frutiger LT Std 57 Cn" panose="020B0606020204020204" pitchFamily="34" charset="0"/>
              </a:rPr>
              <a:t> </a:t>
            </a:r>
          </a:p>
          <a:p>
            <a:pPr algn="ctr"/>
            <a:r>
              <a:rPr lang="en-US" sz="3200" dirty="0">
                <a:solidFill>
                  <a:srgbClr val="0CAECB"/>
                </a:solidFill>
                <a:latin typeface="Frutiger LT Std 57 Cn" panose="020B0606020204020204" pitchFamily="34" charset="0"/>
              </a:rPr>
              <a:t>Poker Cheating Detection</a:t>
            </a:r>
          </a:p>
          <a:p>
            <a:pPr algn="ctr"/>
            <a:r>
              <a:rPr lang="en-US" dirty="0">
                <a:solidFill>
                  <a:srgbClr val="0CAECB"/>
                </a:solidFill>
                <a:latin typeface="Frutiger LT Std 57 Cn" panose="020B0606020204020204" pitchFamily="34" charset="0"/>
              </a:rPr>
              <a:t>for</a:t>
            </a:r>
          </a:p>
          <a:p>
            <a:pPr algn="ctr"/>
            <a:r>
              <a:rPr lang="en-US" sz="3200" dirty="0">
                <a:solidFill>
                  <a:srgbClr val="0CAECB"/>
                </a:solidFill>
                <a:latin typeface="Frutiger LT Std 57 Cn" panose="020B0606020204020204" pitchFamily="34" charset="0"/>
              </a:rPr>
              <a:t>Endless Profits</a:t>
            </a:r>
          </a:p>
          <a:p>
            <a:pPr algn="ctr"/>
            <a:endParaRPr lang="en-US" sz="3200" dirty="0">
              <a:solidFill>
                <a:srgbClr val="0CAECB"/>
              </a:solidFill>
              <a:latin typeface="Frutiger LT Std 57 Cn" panose="020B0606020204020204" pitchFamily="34" charset="0"/>
            </a:endParaRPr>
          </a:p>
          <a:p>
            <a:pPr algn="ctr"/>
            <a:r>
              <a:rPr 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Sagi Schein, PhD</a:t>
            </a:r>
          </a:p>
          <a:p>
            <a:pPr algn="ctr"/>
            <a:r>
              <a:rPr 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Omer Barkol, PhD</a:t>
            </a:r>
          </a:p>
          <a:p>
            <a:pPr algn="ctr"/>
            <a:r>
              <a:rPr 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 Research</a:t>
            </a:r>
            <a:endParaRPr lang="en-US" sz="160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1" b="26532"/>
          <a:stretch/>
        </p:blipFill>
        <p:spPr>
          <a:xfrm>
            <a:off x="9085362" y="43192"/>
            <a:ext cx="3185440" cy="129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75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1"/>
            <a:ext cx="12270801" cy="68564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24651" y="2313237"/>
            <a:ext cx="6742699" cy="357020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>
                <a:solidFill>
                  <a:srgbClr val="0CAECB"/>
                </a:solidFill>
                <a:latin typeface="Frutiger LT Std 57 Cn" panose="020B0606020204020204" pitchFamily="34" charset="0"/>
              </a:rPr>
              <a:t>Deviceless </a:t>
            </a:r>
            <a:r>
              <a:rPr lang="en-US" sz="3200" dirty="0">
                <a:solidFill>
                  <a:srgbClr val="0CAECB"/>
                </a:solidFill>
                <a:latin typeface="Frutiger LT Std 57 Cn" panose="020B0606020204020204" pitchFamily="34" charset="0"/>
              </a:rPr>
              <a:t>Heart Rate</a:t>
            </a:r>
            <a:r>
              <a:rPr lang="en-US" sz="3200" dirty="0">
                <a:solidFill>
                  <a:srgbClr val="0CAECB"/>
                </a:solidFill>
                <a:latin typeface="Frutiger LT Std 57 Cn" panose="020B0606020204020204" pitchFamily="34" charset="0"/>
              </a:rPr>
              <a:t> Monitoring</a:t>
            </a:r>
          </a:p>
          <a:p>
            <a:pPr algn="ctr"/>
            <a:r>
              <a:rPr lang="en-US" dirty="0">
                <a:solidFill>
                  <a:srgbClr val="0CAECB"/>
                </a:solidFill>
                <a:latin typeface="Frutiger LT Std 57 Cn" panose="020B0606020204020204" pitchFamily="34" charset="0"/>
              </a:rPr>
              <a:t>for</a:t>
            </a:r>
            <a:r>
              <a:rPr lang="en-US" sz="3200" dirty="0">
                <a:solidFill>
                  <a:srgbClr val="0CAECB"/>
                </a:solidFill>
                <a:latin typeface="Frutiger LT Std 57 Cn" panose="020B0606020204020204" pitchFamily="34" charset="0"/>
              </a:rPr>
              <a:t> </a:t>
            </a:r>
          </a:p>
          <a:p>
            <a:pPr algn="ctr"/>
            <a:r>
              <a:rPr lang="en-US" sz="3200" dirty="0">
                <a:solidFill>
                  <a:srgbClr val="0CAECB"/>
                </a:solidFill>
                <a:latin typeface="Frutiger LT Std 57 Cn" panose="020B0606020204020204" pitchFamily="34" charset="0"/>
              </a:rPr>
              <a:t>Atrial Fibrillation Detection</a:t>
            </a:r>
          </a:p>
          <a:p>
            <a:pPr algn="ctr"/>
            <a:r>
              <a:rPr lang="en-US" dirty="0">
                <a:solidFill>
                  <a:srgbClr val="0CAECB"/>
                </a:solidFill>
                <a:latin typeface="Frutiger LT Std 57 Cn" panose="020B0606020204020204" pitchFamily="34" charset="0"/>
              </a:rPr>
              <a:t>to prevent</a:t>
            </a:r>
          </a:p>
          <a:p>
            <a:pPr algn="ctr"/>
            <a:r>
              <a:rPr lang="en-US" sz="3200" dirty="0">
                <a:solidFill>
                  <a:srgbClr val="0CAECB"/>
                </a:solidFill>
                <a:latin typeface="Frutiger LT Std 57 Cn" panose="020B0606020204020204" pitchFamily="34" charset="0"/>
              </a:rPr>
              <a:t>Ischemic Stroke</a:t>
            </a:r>
          </a:p>
          <a:p>
            <a:pPr algn="ctr"/>
            <a:endParaRPr lang="en-US" sz="3200" dirty="0">
              <a:solidFill>
                <a:srgbClr val="0CAECB"/>
              </a:solidFill>
              <a:latin typeface="Frutiger LT Std 57 Cn" panose="020B0606020204020204" pitchFamily="34" charset="0"/>
            </a:endParaRPr>
          </a:p>
          <a:p>
            <a:pPr algn="ctr"/>
            <a:r>
              <a:rPr 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Sagi Schein, PhD</a:t>
            </a:r>
          </a:p>
          <a:p>
            <a:pPr algn="ctr"/>
            <a:r>
              <a:rPr 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Omer Barkol, PhD</a:t>
            </a:r>
          </a:p>
          <a:p>
            <a:pPr algn="ctr"/>
            <a:r>
              <a:rPr 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 Research</a:t>
            </a:r>
            <a:endParaRPr lang="en-US" sz="160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1" b="26532"/>
          <a:stretch/>
        </p:blipFill>
        <p:spPr>
          <a:xfrm>
            <a:off x="9085362" y="43192"/>
            <a:ext cx="3185440" cy="129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56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-21266"/>
            <a:ext cx="12213713" cy="68245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1636" y="2982022"/>
            <a:ext cx="11244858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17.2% of Ischemic Stroke patients had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Atrial Fibrillation (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AF) </a:t>
            </a:r>
            <a:r>
              <a:rPr lang="en-US" sz="1600" baseline="8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Twice the chance of dying within the following month and year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5.9% of people over 65 have AF</a:t>
            </a:r>
            <a:r>
              <a:rPr lang="en-US" sz="2800" baseline="8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aseline="8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AF is not monitored in healthy people and partially among stroke patients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AF treatment costs $26B in the US only</a:t>
            </a:r>
            <a:r>
              <a:rPr lang="en-US" sz="2800" baseline="8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aseline="8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24650" y="1713324"/>
            <a:ext cx="674269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>
                <a:solidFill>
                  <a:srgbClr val="0CAECB"/>
                </a:solidFill>
                <a:latin typeface="Frutiger LT Std 57 Cn" panose="020B0606020204020204" pitchFamily="34" charset="0"/>
              </a:rPr>
              <a:t>The Problem and Market</a:t>
            </a:r>
            <a:r>
              <a:rPr 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he-IL" sz="160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00269" y="6343601"/>
            <a:ext cx="7782339" cy="365125"/>
          </a:xfrm>
        </p:spPr>
        <p:txBody>
          <a:bodyPr/>
          <a:lstStyle/>
          <a:p>
            <a:pPr algn="l"/>
            <a:r>
              <a:rPr lang="en-US" dirty="0"/>
              <a:t>1 </a:t>
            </a:r>
            <a:r>
              <a:rPr lang="en-US" dirty="0">
                <a:hlinkClick r:id="rId3"/>
              </a:rPr>
              <a:t>http://stroke.ahajournals.org/content/44/1/99</a:t>
            </a:r>
            <a:endParaRPr lang="en-US" dirty="0"/>
          </a:p>
          <a:p>
            <a:pPr algn="l"/>
            <a:r>
              <a:rPr lang="en-US" dirty="0"/>
              <a:t>2 </a:t>
            </a:r>
            <a:r>
              <a:rPr lang="en-US" dirty="0">
                <a:hlinkClick r:id="rId4"/>
              </a:rPr>
              <a:t>http://www.healthline.com/health/living-with-atrial-fibrillation/facts-statistics-infographic#1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1" b="26532"/>
          <a:stretch/>
        </p:blipFill>
        <p:spPr>
          <a:xfrm>
            <a:off x="9085362" y="43192"/>
            <a:ext cx="3185440" cy="129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6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-21266"/>
            <a:ext cx="12213713" cy="68245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8539" y="2804171"/>
            <a:ext cx="11975175" cy="32932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Monitoring heart rate from consumer video devices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Offline video analysis for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heart rate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was presented in CVPR 2013</a:t>
            </a:r>
            <a:r>
              <a:rPr lang="en-US" sz="2800" baseline="8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aseline="8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AF can be detected from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heart rate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of 97%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Sensitivity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99% Specificity </a:t>
            </a:r>
            <a:r>
              <a:rPr lang="en-US" baseline="8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novelty: device-less online analysis and a system to detect AF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24650" y="1713324"/>
            <a:ext cx="674269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>
                <a:solidFill>
                  <a:srgbClr val="0CAECB"/>
                </a:solidFill>
                <a:latin typeface="Frutiger LT Std 57 Cn" panose="020B0606020204020204" pitchFamily="34" charset="0"/>
              </a:rPr>
              <a:t>The Solution</a:t>
            </a:r>
            <a:endParaRPr lang="he-IL" sz="160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00269" y="6343601"/>
            <a:ext cx="11492947" cy="365125"/>
          </a:xfrm>
        </p:spPr>
        <p:txBody>
          <a:bodyPr/>
          <a:lstStyle/>
          <a:p>
            <a:pPr algn="l"/>
            <a:r>
              <a:rPr lang="en-US" dirty="0"/>
              <a:t>3 </a:t>
            </a:r>
            <a:r>
              <a:rPr lang="en-US" dirty="0">
                <a:hlinkClick r:id="rId3"/>
              </a:rPr>
              <a:t>http://people.csail.mit.edu/mrub/vidmag/papers/Balakrishnan_Detecting_Pulse_from_2013_CVPR_paper.pdf</a:t>
            </a:r>
            <a:endParaRPr lang="en-US" dirty="0"/>
          </a:p>
          <a:p>
            <a:pPr algn="l"/>
            <a:r>
              <a:rPr lang="en-US" dirty="0"/>
              <a:t>4 </a:t>
            </a:r>
            <a:r>
              <a:rPr lang="en-US" dirty="0">
                <a:hlinkClick r:id="rId4"/>
              </a:rPr>
              <a:t>http://mywiwe.com/img/cms/20.pdf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1" b="26532"/>
          <a:stretch/>
        </p:blipFill>
        <p:spPr>
          <a:xfrm>
            <a:off x="9085362" y="43192"/>
            <a:ext cx="3185440" cy="129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1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" y="-21266"/>
            <a:ext cx="12213713" cy="682459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696278"/>
            <a:ext cx="12213714" cy="20938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output5_New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0857" y="2110409"/>
            <a:ext cx="6096000" cy="4572000"/>
          </a:xfrm>
          <a:prstGeom prst="rect">
            <a:avLst/>
          </a:prstGeom>
        </p:spPr>
      </p:pic>
      <p:pic>
        <p:nvPicPr>
          <p:cNvPr id="10" name="output5.avi-Mag20Ideal-lo72-hi92_New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096000" y="2110409"/>
            <a:ext cx="6096000" cy="4572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712" y="2110409"/>
            <a:ext cx="6106857" cy="11237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56" y="3234171"/>
            <a:ext cx="6106857" cy="34482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1" b="26532"/>
          <a:stretch/>
        </p:blipFill>
        <p:spPr>
          <a:xfrm>
            <a:off x="9085362" y="43192"/>
            <a:ext cx="3185440" cy="129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5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14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9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213713" cy="68245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7896" y="3017344"/>
            <a:ext cx="10416208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aim at the consumer market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of a smart home monitoring solution for the elderly population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Secondary market: long-term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heart rate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monitoring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solution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patients after ischemic stroke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24650" y="1713324"/>
            <a:ext cx="674269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>
                <a:solidFill>
                  <a:srgbClr val="0CAECB"/>
                </a:solidFill>
                <a:latin typeface="Frutiger LT Std 57 Cn" panose="020B0606020204020204" pitchFamily="34" charset="0"/>
              </a:rPr>
              <a:t>Business Model</a:t>
            </a:r>
            <a:endParaRPr lang="he-IL" sz="160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1" b="26532"/>
          <a:stretch/>
        </p:blipFill>
        <p:spPr>
          <a:xfrm>
            <a:off x="9085362" y="43192"/>
            <a:ext cx="3185440" cy="129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-21266"/>
            <a:ext cx="12213713" cy="68245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6682" y="3017344"/>
            <a:ext cx="10420350" cy="236988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We will protect the elderly population </a:t>
            </a:r>
          </a:p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</a:t>
            </a:r>
          </a:p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detecting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atrial fibrillation</a:t>
            </a:r>
          </a:p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preventing ischemic strokes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24650" y="1713324"/>
            <a:ext cx="674269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>
                <a:solidFill>
                  <a:srgbClr val="0CAECB"/>
                </a:solidFill>
                <a:latin typeface="Frutiger LT Std 57 Cn" panose="020B0606020204020204" pitchFamily="34" charset="0"/>
              </a:rPr>
              <a:t>Summary</a:t>
            </a:r>
            <a:endParaRPr lang="he-IL" sz="160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1" b="26532"/>
          <a:stretch/>
        </p:blipFill>
        <p:spPr>
          <a:xfrm>
            <a:off x="9085362" y="43192"/>
            <a:ext cx="3185440" cy="129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4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9A4EF9B3CFAA43B995DBD8E858AD97" ma:contentTypeVersion="6" ma:contentTypeDescription="Create a new document." ma:contentTypeScope="" ma:versionID="6f973066a9321e8744dd50143f74fe6b">
  <xsd:schema xmlns:xsd="http://www.w3.org/2001/XMLSchema" xmlns:xs="http://www.w3.org/2001/XMLSchema" xmlns:p="http://schemas.microsoft.com/office/2006/metadata/properties" xmlns:ns2="1bbcfca1-20bf-49b2-92d1-dbfcd77a1ba1" xmlns:ns3="5b4e0dab-5997-4f8f-bc2a-af44fc827b2d" targetNamespace="http://schemas.microsoft.com/office/2006/metadata/properties" ma:root="true" ma:fieldsID="f05e0f6e11ccb71b8d004674b0404c70" ns2:_="" ns3:_="">
    <xsd:import namespace="1bbcfca1-20bf-49b2-92d1-dbfcd77a1ba1"/>
    <xsd:import namespace="5b4e0dab-5997-4f8f-bc2a-af44fc827b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bcfca1-20bf-49b2-92d1-dbfcd77a1b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4e0dab-5997-4f8f-bc2a-af44fc827b2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A5169B-01B0-449E-AF02-3F142EA4AB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6484A1-15ED-4A6B-9193-0B668B1A3C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bcfca1-20bf-49b2-92d1-dbfcd77a1ba1"/>
    <ds:schemaRef ds:uri="5b4e0dab-5997-4f8f-bc2a-af44fc827b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B488B4C-ED97-4825-BD29-4749DEE84EC5}">
  <ds:schemaRefs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5b4e0dab-5997-4f8f-bc2a-af44fc827b2d"/>
    <ds:schemaRef ds:uri="http://purl.org/dc/terms/"/>
    <ds:schemaRef ds:uri="http://purl.org/dc/elements/1.1/"/>
    <ds:schemaRef ds:uri="http://schemas.openxmlformats.org/package/2006/metadata/core-properties"/>
    <ds:schemaRef ds:uri="1bbcfca1-20bf-49b2-92d1-dbfcd77a1ba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273</Words>
  <Application>Microsoft Office PowerPoint</Application>
  <PresentationFormat>Widescreen</PresentationFormat>
  <Paragraphs>45</Paragraphs>
  <Slides>7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Frutiger LT Std 57 Cn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Edna Lazar</dc:creator>
  <cp:lastModifiedBy>Barkol, Omer (GE Global Research)</cp:lastModifiedBy>
  <cp:revision>64</cp:revision>
  <dcterms:created xsi:type="dcterms:W3CDTF">2017-04-18T16:36:08Z</dcterms:created>
  <dcterms:modified xsi:type="dcterms:W3CDTF">2017-09-11T11:43:05Z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0x010100B29A4EF9B3CFAA43B995DBD8E858AD97</vt:lpwstr>
  </property>
</Properties>
</file>