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29EB-AFE3-C618-F7F4-5B96DCFEA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D9810-52CE-EEE6-71FB-58229D8D2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69B3C-C936-DA5D-DF7D-BAA51CB01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23B1-C2F6-CF7A-C56B-523ADBF38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2E1D-15C7-E2A0-3694-582C81E8D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5FFFB-5460-467E-1EBA-82CB83E52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E5EECC-EA0A-BC0E-DF53-C8534FC55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1DFDE-7C01-5B8C-9AFF-26C910A61E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3C65E-9A81-9A09-FED7-2AC798147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D562DA-D104-0705-A5CB-AC5DB239D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9630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471351-58F8-B709-074E-E3752B655A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D16A81-AC8E-4839-C969-2F72E2D312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75C648-0690-7619-65C2-12B8B3CB8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D29AAD-B85E-21D4-823C-2475AC2E1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7FDA1-999C-A43F-38FB-5ED1BE84F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4712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2174D-E837-62C4-62C4-6C532510A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074E58-9B18-70F9-6FF0-D92189A441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9F4EF2-0777-31C4-74AF-1BEDFC142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3739F-9DA0-60AD-014B-CD1AB7B06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312B3-8607-B468-89D9-4CD67B8DE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2468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075303-24A2-90E6-0906-D48FDEF47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118CD3-7C13-6902-4B55-F39E7DE27B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0CFC4F-48B5-059B-EAF2-A030E0A36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0008D-0CA5-755D-FA13-DF127859F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F8B0FE-2BB3-3F5A-8520-5E5B2FFFC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924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B846C-C223-AE50-B231-F5E0C66C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61AE3-4658-BE20-EC90-793F65B7D2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681DB2-C423-77D7-4C8C-A5DD8E1AC8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60B70-02B0-DFAA-4B75-E36DC2A0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F527DD-AFBB-BE7A-1298-0BAEABC91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C2FA23-5521-1685-B69D-D877F2881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10376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77CCB-C96A-185E-BA45-C403821A6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EDE7D-826D-5A16-53A8-7F9EE44D4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0420D5-D2DC-7387-73C0-684204FD85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EE915-9E32-0B5A-D03C-3709D48F6A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47C0EE-FEE7-9969-5CD6-961B224EE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A5AAFB-0533-2C20-DEC5-FB1650E26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E2AD03-F4BD-B2CF-181B-8ED385382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DAB5C2-9AB7-1E16-607F-D73275C64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1171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664B2-E6F0-2346-FC00-93B94DFE3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541C36B-976C-4ACF-0153-6715691F1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94DF53-0B2D-D133-FADC-4347E284B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186524F-114A-3CEE-7326-9C63FEA35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586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4D7109-F0BF-9248-0C11-9359B651C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EBD86F3-0883-8AE5-9433-753CF238E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0E6DD7-4F14-8FF6-711D-A14677361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654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2EE75-2DA8-D60B-6284-693813FF8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CF350A-E2B8-CB85-C7B5-8C482EC7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89D420-2EAF-111A-C0C2-B6258E7F8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AF78E7-1DB9-85BA-9D80-506CC206FB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645B93-A2CC-0B33-B7BD-009522177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1B8F53-24E5-95C5-6515-5843A479D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239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FAE0E-90B6-0C5C-173D-162EA85B3E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54A3B0-4310-2C09-8D37-C4E0F9CC19B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3D746B-D867-A19F-7E4E-3CF4FC9B24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B9F849-7035-5358-A3CB-575D052E6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237D2-C830-EA65-8B8F-C3CB8D8BE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BED51-8417-4EC5-851B-FC5A93ED0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748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26ABA5-CDFF-10BC-5FEA-D646590C6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8BBFF-4184-8788-5BAA-A328CD3CFC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21B16-8980-447A-8895-47F8FDDA9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A580D6-CB7F-4FB9-B30C-9F6A7B58592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7F16-56ED-70D1-BAEA-ADBE0621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9481BF-FC01-9DE0-5CD5-1A285EC410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80F2D2-EB59-4DAA-8CA1-307A5077D6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58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EFD-C6A9-68FC-3DDF-04900103F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Msn2 non-DBD</a:t>
            </a:r>
            <a:br>
              <a:rPr lang="en-US" dirty="0"/>
            </a:br>
            <a:r>
              <a:rPr lang="en-US" dirty="0"/>
              <a:t>dMsn4</a:t>
            </a:r>
          </a:p>
        </p:txBody>
      </p:sp>
    </p:spTree>
    <p:extLst>
      <p:ext uri="{BB962C8B-B14F-4D97-AF65-F5344CB8AC3E}">
        <p14:creationId xmlns:p14="http://schemas.microsoft.com/office/powerpoint/2010/main" val="707873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86C05CCE-1F4B-41B5-4EB1-1EBA2F45C4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3133220" cy="21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>
            <a:extLst>
              <a:ext uri="{FF2B5EF4-FFF2-40B4-BE49-F238E27FC236}">
                <a16:creationId xmlns:a16="http://schemas.microsoft.com/office/drawing/2014/main" id="{7227F98E-EEA5-8410-ED00-8655BCAF93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9747" y="0"/>
            <a:ext cx="3085506" cy="21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>
            <a:extLst>
              <a:ext uri="{FF2B5EF4-FFF2-40B4-BE49-F238E27FC236}">
                <a16:creationId xmlns:a16="http://schemas.microsoft.com/office/drawing/2014/main" id="{1868405E-F70B-F9E8-4904-D3368498E6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6161" y="-2"/>
            <a:ext cx="3085506" cy="21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76FCD535-27D4-B7E1-073D-33DD146E7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7287" y="-1"/>
            <a:ext cx="3029839" cy="2107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0D2141BB-3515-B14C-9338-4DF0F400D3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50632"/>
            <a:ext cx="2851967" cy="19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AC345919-D46B-FAB5-4F66-4F0711DE5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7488" y="4750632"/>
            <a:ext cx="2851967" cy="19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300354-4F8D-9490-06CA-61D38A5E4E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1855" y="4750634"/>
            <a:ext cx="2851967" cy="19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>
            <a:extLst>
              <a:ext uri="{FF2B5EF4-FFF2-40B4-BE49-F238E27FC236}">
                <a16:creationId xmlns:a16="http://schemas.microsoft.com/office/drawing/2014/main" id="{455AC4E7-9BD0-85DE-AE69-DCDA65174C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6222" y="4750632"/>
            <a:ext cx="2851967" cy="19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9161906-E9C5-B3DC-675B-B4FD3FB9BBC8}"/>
              </a:ext>
            </a:extLst>
          </p:cNvPr>
          <p:cNvSpPr/>
          <p:nvPr/>
        </p:nvSpPr>
        <p:spPr>
          <a:xfrm>
            <a:off x="8389399" y="159502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C28323-4E84-B005-1CAA-D1F03A0B0FF5}"/>
              </a:ext>
            </a:extLst>
          </p:cNvPr>
          <p:cNvSpPr/>
          <p:nvPr/>
        </p:nvSpPr>
        <p:spPr>
          <a:xfrm>
            <a:off x="10405469" y="159502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580D13-C501-EB23-674B-8F85DC44189C}"/>
              </a:ext>
            </a:extLst>
          </p:cNvPr>
          <p:cNvSpPr/>
          <p:nvPr/>
        </p:nvSpPr>
        <p:spPr>
          <a:xfrm>
            <a:off x="9713010" y="4287619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6834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3DEFD-C6A9-68FC-3DDF-04900103F5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Med15</a:t>
            </a:r>
            <a:br>
              <a:rPr lang="en-US" dirty="0"/>
            </a:br>
            <a:r>
              <a:rPr lang="en-US" dirty="0"/>
              <a:t>dmsn2, dMsn4</a:t>
            </a:r>
          </a:p>
        </p:txBody>
      </p:sp>
    </p:spTree>
    <p:extLst>
      <p:ext uri="{BB962C8B-B14F-4D97-AF65-F5344CB8AC3E}">
        <p14:creationId xmlns:p14="http://schemas.microsoft.com/office/powerpoint/2010/main" val="4023605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BA24476-22E1-8F2B-EFEA-50E6F11893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5" y="0"/>
            <a:ext cx="2889916" cy="1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B8B92A13-48A7-48BC-3E8C-0CF03D3071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6936" y="35687"/>
            <a:ext cx="2889916" cy="1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11C38294-1A84-FB9D-141A-0A29F3518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218" y="35687"/>
            <a:ext cx="2933925" cy="1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A9AEA1B5-AE1E-A6E9-FAFF-1D67ACADD0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73509" y="0"/>
            <a:ext cx="2889916" cy="1943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8" name="Picture 10">
            <a:extLst>
              <a:ext uri="{FF2B5EF4-FFF2-40B4-BE49-F238E27FC236}">
                <a16:creationId xmlns:a16="http://schemas.microsoft.com/office/drawing/2014/main" id="{B8886009-1CF1-7F37-316E-250D81A07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1460" y="4799432"/>
            <a:ext cx="3007603" cy="20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>
            <a:extLst>
              <a:ext uri="{FF2B5EF4-FFF2-40B4-BE49-F238E27FC236}">
                <a16:creationId xmlns:a16="http://schemas.microsoft.com/office/drawing/2014/main" id="{B8C909E4-2C86-0088-75E1-CB1113AB9A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2026" y="4763745"/>
            <a:ext cx="3007603" cy="20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>
            <a:extLst>
              <a:ext uri="{FF2B5EF4-FFF2-40B4-BE49-F238E27FC236}">
                <a16:creationId xmlns:a16="http://schemas.microsoft.com/office/drawing/2014/main" id="{D4E17D77-333B-7E27-D0A4-17653B9FF1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4580" y="4799433"/>
            <a:ext cx="3007603" cy="20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>
            <a:extLst>
              <a:ext uri="{FF2B5EF4-FFF2-40B4-BE49-F238E27FC236}">
                <a16:creationId xmlns:a16="http://schemas.microsoft.com/office/drawing/2014/main" id="{3DF51F15-C3E8-77CA-BE88-49FFAC7155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3970" y="4835120"/>
            <a:ext cx="3007603" cy="2022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1020FBF-D767-30DA-593F-DB8A200AA4AC}"/>
              </a:ext>
            </a:extLst>
          </p:cNvPr>
          <p:cNvSpPr/>
          <p:nvPr/>
        </p:nvSpPr>
        <p:spPr>
          <a:xfrm>
            <a:off x="2078214" y="195014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0D0B47-1D89-B2D0-2431-C759B2FABF59}"/>
              </a:ext>
            </a:extLst>
          </p:cNvPr>
          <p:cNvSpPr/>
          <p:nvPr/>
        </p:nvSpPr>
        <p:spPr>
          <a:xfrm>
            <a:off x="426967" y="167330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4493699-3634-FB70-1A7D-B876F5ABA8E2}"/>
              </a:ext>
            </a:extLst>
          </p:cNvPr>
          <p:cNvSpPr/>
          <p:nvPr/>
        </p:nvSpPr>
        <p:spPr>
          <a:xfrm>
            <a:off x="3501004" y="167330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6459B7-CB97-1F6F-FEA8-27E977E4D1AA}"/>
              </a:ext>
            </a:extLst>
          </p:cNvPr>
          <p:cNvSpPr/>
          <p:nvPr/>
        </p:nvSpPr>
        <p:spPr>
          <a:xfrm>
            <a:off x="4824611" y="167330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A2F582-12D0-E76D-B9FB-9EF3D8E8F54B}"/>
              </a:ext>
            </a:extLst>
          </p:cNvPr>
          <p:cNvSpPr/>
          <p:nvPr/>
        </p:nvSpPr>
        <p:spPr>
          <a:xfrm>
            <a:off x="2107145" y="4575481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34F0CF-0836-11DE-1226-BACD58109DFC}"/>
              </a:ext>
            </a:extLst>
          </p:cNvPr>
          <p:cNvSpPr/>
          <p:nvPr/>
        </p:nvSpPr>
        <p:spPr>
          <a:xfrm>
            <a:off x="4011656" y="4584667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7E6B1A-0695-2E1D-FEBD-E01A430BEFD0}"/>
              </a:ext>
            </a:extLst>
          </p:cNvPr>
          <p:cNvSpPr/>
          <p:nvPr/>
        </p:nvSpPr>
        <p:spPr>
          <a:xfrm>
            <a:off x="11229201" y="4670056"/>
            <a:ext cx="326736" cy="2201958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3568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9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Msn2 non-DBD dMsn4</vt:lpstr>
      <vt:lpstr>PowerPoint Presentation</vt:lpstr>
      <vt:lpstr>Med15 dmsn2, dMsn4</vt:lpstr>
      <vt:lpstr>PowerPoint Presentation</vt:lpstr>
    </vt:vector>
  </TitlesOfParts>
  <Company>Weizmann Institute of Science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Msn2 non-DBD dMsn4</dc:title>
  <dc:creator>Matan Vidavski</dc:creator>
  <cp:lastModifiedBy>Matan Vidavski</cp:lastModifiedBy>
  <cp:revision>4</cp:revision>
  <dcterms:created xsi:type="dcterms:W3CDTF">2024-05-02T11:51:20Z</dcterms:created>
  <dcterms:modified xsi:type="dcterms:W3CDTF">2024-05-06T12:42:14Z</dcterms:modified>
</cp:coreProperties>
</file>