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3460-BCCB-02B9-4123-F2131B48C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559D0-FE7D-BFB1-8633-6B0E88F7B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20E0-2F36-F83E-C48A-59BAEE3D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9A59-D161-DCA6-624E-6A167E312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98679-28A4-D214-25CC-80F1AE9F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F094-3B0E-F028-C7A5-3896B90C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2FE59-80D1-2AE4-94B3-8D9A7575B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CC2D-CFC6-1D3E-8096-F1F209FE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D3E6-E55A-4FD2-2AC4-BABAD2F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08682-84D6-0563-D8AC-75C686C1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649EC-2885-192A-74BA-8CEF9019A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4181A6-F5D7-B7FC-82E5-6FCF325D2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12504-2FAA-CAD5-2D3D-3B3F5389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B085-06F7-449B-1C96-9111FE25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6746F-E348-86BC-D4BA-76717601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6B37-731B-7979-5DAD-33BF90E3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CDD1-D848-6276-84CF-32DED981E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1DDF8-EFB6-5EBF-89F4-68F7BEB8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570BB-8E06-098F-2AA6-E5BD3C8E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0280-9034-7B6B-2F38-0E080023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1223-A44A-F63F-53EF-5A481C22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3B0B-7623-B07C-83CE-4DA238B1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46ECC-F91F-BC84-3729-1073CE6E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C5F7-D6C5-7736-8669-D3D4D127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66FE1-6E94-A629-3ECB-7866C0D0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2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E5C7-EC86-0578-6E28-8CA42ED5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FEBF-EC22-B579-8DB1-51FC1832F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CF718-4048-B2AE-4339-4447E14E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6DFD2-B193-1C94-D60C-BABDFA9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E679-DF30-7788-2BDE-531EEF0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860DA-8C1D-C69B-B969-E57F5AF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2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F0C5-2780-FE63-CBE5-2A71CDA1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A29D1-C73D-ED6A-33FA-5A5873C8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95444-0F97-452A-6708-D9961F7E2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78BC8-2042-5206-3D63-6C1804BF6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A4D24-EED0-7E91-DCAA-F90ED07EF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4B2685-AC78-5C4A-4679-926CCA57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319560-165E-E1AB-C19B-51445139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4631B-69AE-90C5-199B-8719F55B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7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5576-89E5-D96F-736F-C8CBF987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A8FC5-9673-D8F3-6546-0B6E16E5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FF825-6ABD-99BF-FA0F-F3AB24623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44736-64B0-12A0-AAA8-57BB163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72E63-4BAE-1379-4221-A3B8D06B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A6922-2C9B-67E0-AF18-04D74A75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2AEBB-B682-5B9F-CAA1-81F73DF99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71A1-78FC-94E5-5DFE-74C2F6AD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C06AC-66C1-4547-0F0C-D8DCA933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A0A3E-400A-3547-6F91-08B62002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36A82-CDF1-D7E5-D73C-38DEF7BE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9813B-8915-FCDA-B37E-E7BCAB5F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C451C-6842-9B84-243A-B643A28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48D7-6A9F-77AE-2CC4-F66E536B0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D36E3-8649-F4B2-831A-32E269250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51A0F-C5A7-4B2C-5585-DC09364AA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DA6D-9E13-E3AC-1939-900FBCF3F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CED8A-AF6E-A6EB-79CF-0BBE740E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98FE5-2C23-B510-F947-6EFE659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8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60398-663C-2CDD-4477-17487658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E5F08-693B-A6AC-76A0-BB2C6177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C63B3-982F-0B3D-9600-D1A624FA1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E9F0B-D59B-4DEF-87AD-BF8FEF4ACE35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3E3F-B7B1-B641-9258-98DD123CF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5E14-B0E8-21CD-C752-02CF7AB18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49A83-26D2-4DAD-AFCE-3AAEE956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F2ADD22-A523-1AD4-E7C4-CF08948F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0"/>
            <a:ext cx="6799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0F89CE-34CB-7D1A-147E-FBDAD0245B20}"/>
              </a:ext>
            </a:extLst>
          </p:cNvPr>
          <p:cNvSpPr/>
          <p:nvPr/>
        </p:nvSpPr>
        <p:spPr>
          <a:xfrm>
            <a:off x="6487047" y="94188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05E2C-8E85-67BD-1064-1AE81F520265}"/>
              </a:ext>
            </a:extLst>
          </p:cNvPr>
          <p:cNvSpPr/>
          <p:nvPr/>
        </p:nvSpPr>
        <p:spPr>
          <a:xfrm>
            <a:off x="6487047" y="2361167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6C2F80-E277-AD42-8D7F-AD377DACA55B}"/>
              </a:ext>
            </a:extLst>
          </p:cNvPr>
          <p:cNvSpPr/>
          <p:nvPr/>
        </p:nvSpPr>
        <p:spPr>
          <a:xfrm>
            <a:off x="8522147" y="4691519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FB40D4-764D-4FD5-53FD-3E901284B4A9}"/>
              </a:ext>
            </a:extLst>
          </p:cNvPr>
          <p:cNvSpPr/>
          <p:nvPr/>
        </p:nvSpPr>
        <p:spPr>
          <a:xfrm>
            <a:off x="5125352" y="4628146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23284-D50C-988E-6429-2C67AA3F8F2A}"/>
              </a:ext>
            </a:extLst>
          </p:cNvPr>
          <p:cNvSpPr/>
          <p:nvPr/>
        </p:nvSpPr>
        <p:spPr>
          <a:xfrm>
            <a:off x="3651748" y="4628147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2B73CC-7D0E-6EAA-4EFA-4E05FEC55BA8}"/>
              </a:ext>
            </a:extLst>
          </p:cNvPr>
          <p:cNvSpPr txBox="1"/>
          <p:nvPr/>
        </p:nvSpPr>
        <p:spPr>
          <a:xfrm>
            <a:off x="289711" y="262550"/>
            <a:ext cx="2317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Msn2</a:t>
            </a:r>
          </a:p>
          <a:p>
            <a:r>
              <a:rPr lang="en-US" dirty="0">
                <a:latin typeface="Georgia" panose="02040502050405020303" pitchFamily="18" charset="0"/>
              </a:rPr>
              <a:t>Two samples are missing from the pool and are marked in red.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Bad samples are marked in blue.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80091B-5634-07A4-2A2B-7C188689EAF7}"/>
              </a:ext>
            </a:extLst>
          </p:cNvPr>
          <p:cNvSpPr/>
          <p:nvPr/>
        </p:nvSpPr>
        <p:spPr>
          <a:xfrm>
            <a:off x="8842988" y="4691519"/>
            <a:ext cx="320841" cy="22298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026A2A-873D-084E-442A-9B708C014CC6}"/>
              </a:ext>
            </a:extLst>
          </p:cNvPr>
          <p:cNvSpPr/>
          <p:nvPr/>
        </p:nvSpPr>
        <p:spPr>
          <a:xfrm>
            <a:off x="6502908" y="4646710"/>
            <a:ext cx="320841" cy="22298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61B3A3F-C1F5-A94E-AF1B-B72F63C2E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0"/>
            <a:ext cx="6799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9E38F8-B006-0067-2645-567965804FFC}"/>
              </a:ext>
            </a:extLst>
          </p:cNvPr>
          <p:cNvSpPr/>
          <p:nvPr/>
        </p:nvSpPr>
        <p:spPr>
          <a:xfrm>
            <a:off x="5934785" y="112295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2D82E1-15A3-EA5C-54EE-3E7F5E67B428}"/>
              </a:ext>
            </a:extLst>
          </p:cNvPr>
          <p:cNvSpPr/>
          <p:nvPr/>
        </p:nvSpPr>
        <p:spPr>
          <a:xfrm>
            <a:off x="8236826" y="104274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0FFCD-7DF8-FC46-C8C0-D5BBCE8573DE}"/>
              </a:ext>
            </a:extLst>
          </p:cNvPr>
          <p:cNvSpPr txBox="1"/>
          <p:nvPr/>
        </p:nvSpPr>
        <p:spPr>
          <a:xfrm>
            <a:off x="289711" y="262550"/>
            <a:ext cx="231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Msn2 DBD OE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Bad samples are marked in blue.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48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4E9DB7A-A0BC-B26A-621A-77CE8EF9F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0"/>
            <a:ext cx="6799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6CA64E-9D80-170A-B627-906003838FB8}"/>
              </a:ext>
            </a:extLst>
          </p:cNvPr>
          <p:cNvSpPr/>
          <p:nvPr/>
        </p:nvSpPr>
        <p:spPr>
          <a:xfrm>
            <a:off x="5083759" y="4628147"/>
            <a:ext cx="320841" cy="222985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74873B-8490-877C-61C1-1FEE29C5DD29}"/>
              </a:ext>
            </a:extLst>
          </p:cNvPr>
          <p:cNvSpPr txBox="1"/>
          <p:nvPr/>
        </p:nvSpPr>
        <p:spPr>
          <a:xfrm>
            <a:off x="289711" y="262550"/>
            <a:ext cx="2317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Msn2 non DBD OE</a:t>
            </a:r>
          </a:p>
          <a:p>
            <a:r>
              <a:rPr lang="en-US" dirty="0">
                <a:latin typeface="Georgia" panose="02040502050405020303" pitchFamily="18" charset="0"/>
              </a:rPr>
              <a:t>Two samples are missing from the pool and are marked in red.</a:t>
            </a:r>
            <a:br>
              <a:rPr lang="en-US" dirty="0">
                <a:latin typeface="Georgia" panose="02040502050405020303" pitchFamily="18" charset="0"/>
              </a:rPr>
            </a:br>
            <a:r>
              <a:rPr lang="en-US" dirty="0">
                <a:latin typeface="Georgia" panose="02040502050405020303" pitchFamily="18" charset="0"/>
              </a:rPr>
              <a:t>Bad samples are marked in blue.</a:t>
            </a:r>
          </a:p>
          <a:p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B3626D-7670-E1A7-B241-3CCCBF036B28}"/>
              </a:ext>
            </a:extLst>
          </p:cNvPr>
          <p:cNvSpPr/>
          <p:nvPr/>
        </p:nvSpPr>
        <p:spPr>
          <a:xfrm>
            <a:off x="5934785" y="4719138"/>
            <a:ext cx="320841" cy="22298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2C48C-9857-E4F4-6B43-B59633568CED}"/>
              </a:ext>
            </a:extLst>
          </p:cNvPr>
          <p:cNvSpPr/>
          <p:nvPr/>
        </p:nvSpPr>
        <p:spPr>
          <a:xfrm>
            <a:off x="8186852" y="4719138"/>
            <a:ext cx="320841" cy="22298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Vidavski</dc:creator>
  <cp:lastModifiedBy>Matan Vidavski</cp:lastModifiedBy>
  <cp:revision>4</cp:revision>
  <dcterms:created xsi:type="dcterms:W3CDTF">2024-07-18T06:35:28Z</dcterms:created>
  <dcterms:modified xsi:type="dcterms:W3CDTF">2024-07-18T07:09:48Z</dcterms:modified>
</cp:coreProperties>
</file>