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60" r:id="rId6"/>
    <p:sldId id="261" r:id="rId7"/>
    <p:sldId id="262" r:id="rId8"/>
    <p:sldId id="263" r:id="rId9"/>
    <p:sldId id="259" r:id="rId10"/>
    <p:sldId id="264" r:id="rId11"/>
    <p:sldId id="266" r:id="rId12"/>
    <p:sldId id="268" r:id="rId13"/>
    <p:sldId id="276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67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5447D-B753-B1E4-35A5-9FB12EE5FC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4382AB-D495-74B7-128E-B8F2914932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13AAF-1F79-013A-325C-3D73FEC82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2534A-74E0-487D-9C44-F0D5BCB88942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0BAF8-A850-B4F4-A898-4466CF4A9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1C05E9-6FCB-0102-F2EC-5CDBDCC7E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ABC2-3F08-46B4-8B86-8AFC658D0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198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A8398-AA85-2827-A233-243FD873F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619133-E4E1-BCA6-BAD8-CA9FC35877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B8B79-D48A-B85F-081B-F73A19790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2534A-74E0-487D-9C44-F0D5BCB88942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660095-2223-6560-9447-A8F1E1D68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1EC15C-A8A3-6BFD-8DAB-78F1BFDB4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ABC2-3F08-46B4-8B86-8AFC658D0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256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F17F54-460F-F246-90D3-880A3DAB70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35A406-780B-DC76-5362-91005E80D0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E84859-60C2-CD4A-8F1D-B5B376D3D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2534A-74E0-487D-9C44-F0D5BCB88942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701AC-E038-2B6E-E2BE-D32CC1408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283CFC-C7E1-C9FC-9500-F3EDBFC05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ABC2-3F08-46B4-8B86-8AFC658D0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154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2F480-F563-71B7-9B8B-63CD90D3A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9589C-5D57-611C-0D3C-46BD4D4EE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BD73A-8150-EED6-222D-65B94804A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2534A-74E0-487D-9C44-F0D5BCB88942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B9DE21-741B-7961-7B7F-1E41EC2BB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CFF8A7-0B11-ED3A-A766-91A09F702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ABC2-3F08-46B4-8B86-8AFC658D0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633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B9FB8-F2DA-F5E3-D9CB-52C93F9B8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7CAFFB-BF80-3C09-2D44-496176DC0D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3C468-02D8-4B7A-2790-BDD9F2742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2534A-74E0-487D-9C44-F0D5BCB88942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B24C3-98B6-35A3-71B4-FCECBFA8E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AF2EB3-AF8C-EA86-973E-975FEBB92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ABC2-3F08-46B4-8B86-8AFC658D0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861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788E8-F586-2E61-D2F7-915DBCD00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495D0-E7BC-E85A-9B8E-6E17CBF093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E17D07-C66B-7D9F-ED6C-79FAFC7719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30E8F3-150B-77E3-DF1F-F60DC90A1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2534A-74E0-487D-9C44-F0D5BCB88942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9C647-D99E-6F70-1889-F46E01F63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0DEA8D-8C21-E1DE-E5CC-59759EA58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ABC2-3F08-46B4-8B86-8AFC658D0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94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57EE0-786F-94A0-DC71-6988A2811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6572DA-CAB7-3046-85DC-CE4414405C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435A84-6D62-EBF8-EF6B-4C1298B912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57C599-66FF-6920-D9A0-DA7134A81C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492294-49BE-6FAC-7E89-839DC2533A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8120B0-B4B3-73A6-2559-A88FFC2D1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2534A-74E0-487D-9C44-F0D5BCB88942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E87495-2ACF-D598-87D7-9E375E060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4E2191-A65D-7410-55DB-BD692CA9B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ABC2-3F08-46B4-8B86-8AFC658D0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230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362E8-E042-84F5-7FAC-BDD3FF95E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7C7818-826A-24F1-579E-832AFE1D1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2534A-74E0-487D-9C44-F0D5BCB88942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C2DA58-8228-EC98-4A35-F170F28CB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81994D-0B27-AD82-EFB7-764AB339D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ABC2-3F08-46B4-8B86-8AFC658D0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875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C96FA1-BE46-0FBB-7529-3AA7812B7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2534A-74E0-487D-9C44-F0D5BCB88942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7CDC15-C78D-7AB2-D068-F35D89B9A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A6D73F-E066-CDDD-D0DF-FC7C7EE28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ABC2-3F08-46B4-8B86-8AFC658D0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952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7BDAB-E97A-B762-D577-3C798E90A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A73DA-8760-B417-F3D7-11B44E13B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7E4B25-246A-19FB-5465-48B81B4817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BECE12-0937-073C-7580-108E10FB7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2534A-74E0-487D-9C44-F0D5BCB88942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796D1-6892-C119-6075-EC6289AF1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EBE066-208F-2FBD-9896-B6C6CC7C9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ABC2-3F08-46B4-8B86-8AFC658D0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986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3BBBD-43EF-83F8-E960-414866E16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B7DDF9-E083-7197-0E6E-36AA8EBDF0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A0A318-2475-E310-019D-7B3D4156DC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7F29D2-DC12-1E81-568E-8D677B689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2534A-74E0-487D-9C44-F0D5BCB88942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5EE530-C9DB-993C-AA22-36E57E89B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71437-6DB2-1E97-3F44-FA98F044A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ABC2-3F08-46B4-8B86-8AFC658D0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686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A5CF8F-E107-B876-570D-710F009A1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7E1A9A-AFB1-132D-D4F6-5FF6A9E546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BDAF3-D30B-56D8-AFA6-C1F5559420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52534A-74E0-487D-9C44-F0D5BCB88942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4C1C4-0EC0-58DC-75C9-F380C1DF4B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44EE2-B732-EF63-423E-A667684524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C1ABC2-3F08-46B4-8B86-8AFC658D0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03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4E00C5-35FA-68F2-ECE4-6CE353916CA9}"/>
              </a:ext>
            </a:extLst>
          </p:cNvPr>
          <p:cNvSpPr txBox="1"/>
          <p:nvPr/>
        </p:nvSpPr>
        <p:spPr>
          <a:xfrm>
            <a:off x="4514477" y="633743"/>
            <a:ext cx="31630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Georgia" panose="02040502050405020303" pitchFamily="18" charset="0"/>
              </a:rPr>
              <a:t>Top 30</a:t>
            </a:r>
            <a:br>
              <a:rPr lang="en-US" sz="3600" dirty="0">
                <a:latin typeface="Georgia" panose="02040502050405020303" pitchFamily="18" charset="0"/>
              </a:rPr>
            </a:br>
            <a:r>
              <a:rPr lang="en-US" sz="3600" dirty="0">
                <a:latin typeface="Georgia" panose="02040502050405020303" pitchFamily="18" charset="0"/>
              </a:rPr>
              <a:t>order by Msn2</a:t>
            </a:r>
          </a:p>
        </p:txBody>
      </p:sp>
    </p:spTree>
    <p:extLst>
      <p:ext uri="{BB962C8B-B14F-4D97-AF65-F5344CB8AC3E}">
        <p14:creationId xmlns:p14="http://schemas.microsoft.com/office/powerpoint/2010/main" val="3163467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2" name="Picture 6">
            <a:extLst>
              <a:ext uri="{FF2B5EF4-FFF2-40B4-BE49-F238E27FC236}">
                <a16:creationId xmlns:a16="http://schemas.microsoft.com/office/drawing/2014/main" id="{FC0B502A-1D32-2AFB-2138-7104BF77C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70013"/>
            <a:ext cx="12192000" cy="163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>
            <a:extLst>
              <a:ext uri="{FF2B5EF4-FFF2-40B4-BE49-F238E27FC236}">
                <a16:creationId xmlns:a16="http://schemas.microsoft.com/office/drawing/2014/main" id="{387A6998-79E4-8F8D-989A-2414CA73C1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29000"/>
            <a:ext cx="12192000" cy="2058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8758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4E00C5-35FA-68F2-ECE4-6CE353916CA9}"/>
              </a:ext>
            </a:extLst>
          </p:cNvPr>
          <p:cNvSpPr txBox="1"/>
          <p:nvPr/>
        </p:nvSpPr>
        <p:spPr>
          <a:xfrm>
            <a:off x="3584738" y="633743"/>
            <a:ext cx="50225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Georgia" panose="02040502050405020303" pitchFamily="18" charset="0"/>
              </a:rPr>
              <a:t>Top 30</a:t>
            </a:r>
            <a:br>
              <a:rPr lang="en-US" sz="3600" dirty="0">
                <a:latin typeface="Georgia" panose="02040502050405020303" pitchFamily="18" charset="0"/>
              </a:rPr>
            </a:br>
            <a:r>
              <a:rPr lang="en-US" sz="3600" dirty="0">
                <a:latin typeface="Georgia" panose="02040502050405020303" pitchFamily="18" charset="0"/>
              </a:rPr>
              <a:t>order by Msn2 DBD OE</a:t>
            </a:r>
          </a:p>
        </p:txBody>
      </p:sp>
    </p:spTree>
    <p:extLst>
      <p:ext uri="{BB962C8B-B14F-4D97-AF65-F5344CB8AC3E}">
        <p14:creationId xmlns:p14="http://schemas.microsoft.com/office/powerpoint/2010/main" val="26434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35730E6-D2A4-E70B-22C4-CB0EF1686E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9636"/>
            <a:ext cx="12192000" cy="163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19DFC1B-E06D-2A8C-2BC2-05B8632F91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13025"/>
            <a:ext cx="12192000" cy="163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76907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7390EBAD-63BD-79FB-70AA-88632DA135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16037"/>
            <a:ext cx="12192000" cy="2112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285EFF52-6EC1-00C6-9B46-179975896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29000"/>
            <a:ext cx="12192000" cy="2112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81495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0E1313E0-CD13-68E8-3EF6-CDA1722991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1893"/>
            <a:ext cx="12192000" cy="2112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CD3263F7-3F6E-EDC7-6F59-386D2079A3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14166"/>
            <a:ext cx="12192000" cy="2058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56959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C944F16E-967E-6AC4-7079-DD21D1B424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60688"/>
            <a:ext cx="12192000" cy="163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8C2B19B1-4169-CF5F-BA05-6E15748A98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17825"/>
            <a:ext cx="12192000" cy="163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8567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56B64ED1-5CD8-8EFF-0969-DC8BC7D967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05066"/>
            <a:ext cx="12192000" cy="163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B97F1BBF-DD6D-E688-AA6A-B568E3879E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37016"/>
            <a:ext cx="12192000" cy="2058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14776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4E3B45A5-0CE0-A0DC-8709-3FC87989E2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72983"/>
            <a:ext cx="12192000" cy="163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83C25777-25F1-0446-F03C-FFCC1425C7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41888"/>
            <a:ext cx="12192000" cy="163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24612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CDC0CAE7-792F-6990-E896-DC0FC3D0C2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95" y="912561"/>
            <a:ext cx="12192000" cy="163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011B0FED-002B-CD24-1739-31B83F74D4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79977"/>
            <a:ext cx="12192000" cy="2058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37938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04754DD9-A776-2907-CCE4-DBD36153B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56272"/>
            <a:ext cx="12192000" cy="2112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909877F0-CEAC-05C7-B2BA-A6DCCE1EC0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69235"/>
            <a:ext cx="12192000" cy="2112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4515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6D58ACB-75B1-E22C-D99F-3F2F8FB6D4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15975"/>
            <a:ext cx="12192000" cy="163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7336BBA-BC81-9DC1-A9DC-4FEEFD80C3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13025"/>
            <a:ext cx="12192000" cy="163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07686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DCA86750-79D2-351F-CE53-7D1717BA28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03050"/>
            <a:ext cx="12192000" cy="2058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011ECB54-0E4E-0D29-7B38-7A3A0B59D7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62037"/>
            <a:ext cx="12192000" cy="2058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11148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4E00C5-35FA-68F2-ECE4-6CE353916CA9}"/>
              </a:ext>
            </a:extLst>
          </p:cNvPr>
          <p:cNvSpPr txBox="1"/>
          <p:nvPr/>
        </p:nvSpPr>
        <p:spPr>
          <a:xfrm>
            <a:off x="3132692" y="633743"/>
            <a:ext cx="59266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Georgia" panose="02040502050405020303" pitchFamily="18" charset="0"/>
              </a:rPr>
              <a:t>Top 30</a:t>
            </a:r>
            <a:br>
              <a:rPr lang="en-US" sz="3600" dirty="0">
                <a:latin typeface="Georgia" panose="02040502050405020303" pitchFamily="18" charset="0"/>
              </a:rPr>
            </a:br>
            <a:r>
              <a:rPr lang="en-US" sz="3600" dirty="0">
                <a:latin typeface="Georgia" panose="02040502050405020303" pitchFamily="18" charset="0"/>
              </a:rPr>
              <a:t>order by Msn2 non DBD OE</a:t>
            </a:r>
          </a:p>
        </p:txBody>
      </p:sp>
    </p:spTree>
    <p:extLst>
      <p:ext uri="{BB962C8B-B14F-4D97-AF65-F5344CB8AC3E}">
        <p14:creationId xmlns:p14="http://schemas.microsoft.com/office/powerpoint/2010/main" val="15528825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>
            <a:extLst>
              <a:ext uri="{FF2B5EF4-FFF2-40B4-BE49-F238E27FC236}">
                <a16:creationId xmlns:a16="http://schemas.microsoft.com/office/drawing/2014/main" id="{11121602-0E4E-D11A-9189-B0E49ED1A2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80477"/>
            <a:ext cx="12192000" cy="163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BB9308D0-640D-AE0F-CB1B-9A963B386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13025"/>
            <a:ext cx="12192000" cy="163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719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>
            <a:extLst>
              <a:ext uri="{FF2B5EF4-FFF2-40B4-BE49-F238E27FC236}">
                <a16:creationId xmlns:a16="http://schemas.microsoft.com/office/drawing/2014/main" id="{5A684913-0988-EC4C-65DB-93DD67A42C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56941"/>
            <a:ext cx="12192000" cy="163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>
            <a:extLst>
              <a:ext uri="{FF2B5EF4-FFF2-40B4-BE49-F238E27FC236}">
                <a16:creationId xmlns:a16="http://schemas.microsoft.com/office/drawing/2014/main" id="{43116A8F-A35B-FB2E-957C-27F071FD75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85741"/>
            <a:ext cx="12192000" cy="163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86018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>
            <a:extLst>
              <a:ext uri="{FF2B5EF4-FFF2-40B4-BE49-F238E27FC236}">
                <a16:creationId xmlns:a16="http://schemas.microsoft.com/office/drawing/2014/main" id="{E733D659-33E7-37F2-1ACF-AB6051C037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93252"/>
            <a:ext cx="12192000" cy="16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>
            <a:extLst>
              <a:ext uri="{FF2B5EF4-FFF2-40B4-BE49-F238E27FC236}">
                <a16:creationId xmlns:a16="http://schemas.microsoft.com/office/drawing/2014/main" id="{59541097-D17C-B498-0E27-21DDAB3045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29000"/>
            <a:ext cx="12192000" cy="163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53214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>
            <a:extLst>
              <a:ext uri="{FF2B5EF4-FFF2-40B4-BE49-F238E27FC236}">
                <a16:creationId xmlns:a16="http://schemas.microsoft.com/office/drawing/2014/main" id="{732EC7BA-2EAD-BD5F-AA00-334FD4B1BA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53194"/>
            <a:ext cx="12192000" cy="163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>
            <a:extLst>
              <a:ext uri="{FF2B5EF4-FFF2-40B4-BE49-F238E27FC236}">
                <a16:creationId xmlns:a16="http://schemas.microsoft.com/office/drawing/2014/main" id="{83D6CA1E-73AA-A230-BDBD-5B7127D971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57931"/>
            <a:ext cx="12192000" cy="163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19889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>
            <a:extLst>
              <a:ext uri="{FF2B5EF4-FFF2-40B4-BE49-F238E27FC236}">
                <a16:creationId xmlns:a16="http://schemas.microsoft.com/office/drawing/2014/main" id="{20292BBD-CC57-B3B5-DFD9-C0B86A8DD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97572"/>
            <a:ext cx="12192000" cy="163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>
            <a:extLst>
              <a:ext uri="{FF2B5EF4-FFF2-40B4-BE49-F238E27FC236}">
                <a16:creationId xmlns:a16="http://schemas.microsoft.com/office/drawing/2014/main" id="{8219B787-B427-E473-CA7F-27A3F7ACFC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12504"/>
            <a:ext cx="12192000" cy="163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6673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>
            <a:extLst>
              <a:ext uri="{FF2B5EF4-FFF2-40B4-BE49-F238E27FC236}">
                <a16:creationId xmlns:a16="http://schemas.microsoft.com/office/drawing/2014/main" id="{638D91E4-9206-80F9-B5E0-FD5C408E5A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45698"/>
            <a:ext cx="12192000" cy="163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>
            <a:extLst>
              <a:ext uri="{FF2B5EF4-FFF2-40B4-BE49-F238E27FC236}">
                <a16:creationId xmlns:a16="http://schemas.microsoft.com/office/drawing/2014/main" id="{8C0F994E-64C5-F7B3-A676-AC43FEF92D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29000"/>
            <a:ext cx="12192000" cy="163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92501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>
            <a:extLst>
              <a:ext uri="{FF2B5EF4-FFF2-40B4-BE49-F238E27FC236}">
                <a16:creationId xmlns:a16="http://schemas.microsoft.com/office/drawing/2014/main" id="{F081983D-8DA5-A32A-86B8-FDAD6A8915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93825"/>
            <a:ext cx="12192000" cy="163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8" name="Picture 4">
            <a:extLst>
              <a:ext uri="{FF2B5EF4-FFF2-40B4-BE49-F238E27FC236}">
                <a16:creationId xmlns:a16="http://schemas.microsoft.com/office/drawing/2014/main" id="{2A28C671-5867-088E-4D70-DE5D2E6C6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29000"/>
            <a:ext cx="12192000" cy="163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48201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>
            <a:extLst>
              <a:ext uri="{FF2B5EF4-FFF2-40B4-BE49-F238E27FC236}">
                <a16:creationId xmlns:a16="http://schemas.microsoft.com/office/drawing/2014/main" id="{D2E1168B-619E-3ED2-A49F-9E961E21B1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81530"/>
            <a:ext cx="12192000" cy="163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2" name="Picture 4">
            <a:extLst>
              <a:ext uri="{FF2B5EF4-FFF2-40B4-BE49-F238E27FC236}">
                <a16:creationId xmlns:a16="http://schemas.microsoft.com/office/drawing/2014/main" id="{E5D29E42-DC00-3DF1-E9E5-10EE26F24E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02835"/>
            <a:ext cx="12192000" cy="163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657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978CBA2A-B753-1E53-A967-A9D7229357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65578"/>
            <a:ext cx="12192000" cy="163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386E1511-617A-9275-3D97-66959A4E6C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90716"/>
            <a:ext cx="12192000" cy="2106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13064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>
            <a:extLst>
              <a:ext uri="{FF2B5EF4-FFF2-40B4-BE49-F238E27FC236}">
                <a16:creationId xmlns:a16="http://schemas.microsoft.com/office/drawing/2014/main" id="{17AEA010-D581-4D2C-6837-48E72A4DA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99302"/>
            <a:ext cx="12192000" cy="2058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6" name="Picture 4">
            <a:extLst>
              <a:ext uri="{FF2B5EF4-FFF2-40B4-BE49-F238E27FC236}">
                <a16:creationId xmlns:a16="http://schemas.microsoft.com/office/drawing/2014/main" id="{C021A7E3-AA42-83BC-018F-49BDA56281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58289"/>
            <a:ext cx="12192000" cy="205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4712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017E87C1-2F0F-B081-B578-D0CB08AB97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93825"/>
            <a:ext cx="12192000" cy="163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411A58D2-FB70-D1A3-DAE7-3B45BA0A24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06583"/>
            <a:ext cx="12192000" cy="163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7225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16951683-7AE9-0269-CE82-CD3653222A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81179"/>
            <a:ext cx="12192000" cy="163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CFC30878-1825-0D41-9748-0D579192B6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17834"/>
            <a:ext cx="12192000" cy="2058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3421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BD627F69-0ED9-7464-11E3-AD50EDBB72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70013"/>
            <a:ext cx="12192000" cy="163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2E8DF73F-09CC-8857-3FE3-BC001FF0D3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29000"/>
            <a:ext cx="12192000" cy="2058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1026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BCAB934A-A059-99BE-6381-50637677E6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16397"/>
            <a:ext cx="12192000" cy="2058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0F2E6E34-7E6E-4AEE-53A8-7F86EBD54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11377"/>
            <a:ext cx="12192000" cy="163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3873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>
            <a:extLst>
              <a:ext uri="{FF2B5EF4-FFF2-40B4-BE49-F238E27FC236}">
                <a16:creationId xmlns:a16="http://schemas.microsoft.com/office/drawing/2014/main" id="{02DE4C61-559F-A2B8-2C4A-8B30D96C7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8082"/>
            <a:ext cx="12192000" cy="163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B9CC3FAA-A1AC-2CA3-F35B-3624E81B8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29000"/>
            <a:ext cx="12192000" cy="163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0071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84ECF4DF-2EFA-EE56-732E-C1EADEDA0A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1590"/>
            <a:ext cx="12192000" cy="16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597110B6-8E42-1D76-6871-DE267FF61C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08947"/>
            <a:ext cx="12192000" cy="162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0428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23</Words>
  <Application>Microsoft Office PowerPoint</Application>
  <PresentationFormat>Widescreen</PresentationFormat>
  <Paragraphs>3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Aptos</vt:lpstr>
      <vt:lpstr>Aptos Display</vt:lpstr>
      <vt:lpstr>Arial</vt:lpstr>
      <vt:lpstr>Georgia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Weizmann Institute of Science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Matan Vidavski</dc:creator>
  <cp:lastModifiedBy>Matan Vidavski</cp:lastModifiedBy>
  <cp:revision>2</cp:revision>
  <dcterms:created xsi:type="dcterms:W3CDTF">2024-07-18T11:35:22Z</dcterms:created>
  <dcterms:modified xsi:type="dcterms:W3CDTF">2024-07-18T11:54:06Z</dcterms:modified>
</cp:coreProperties>
</file>