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29EB-AFE3-C618-F7F4-5B96DCFE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D9810-52CE-EEE6-71FB-58229D8D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9B3C-C936-DA5D-DF7D-BAA51CB0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3B1-C2F6-CF7A-C56B-523ADBF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2E1D-15C7-E2A0-3694-582C81E8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FFFB-5460-467E-1EBA-82CB83E5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EECC-EA0A-BC0E-DF53-C8534FC55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DFDE-7C01-5B8C-9AFF-26C910A6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C65E-9A81-9A09-FED7-2AC79814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62DA-D104-0705-A5CB-AC5DB239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71351-58F8-B709-074E-E3752B655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6A81-AC8E-4839-C969-2F72E2D3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C648-0690-7619-65C2-12B8B3CB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9AAD-B85E-21D4-823C-2475AC2E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FDA1-999C-A43F-38FB-5ED1BE84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174D-E837-62C4-62C4-6C532510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4E58-9B18-70F9-6FF0-D92189A4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4EF2-0777-31C4-74AF-1BEDFC1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739F-9DA0-60AD-014B-CD1AB7B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12B3-8607-B468-89D9-4CD67B8D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5303-24A2-90E6-0906-D48FDEF4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8CD3-7C13-6902-4B55-F39E7DE2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FC4F-48B5-059B-EAF2-A030E0A3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008D-0CA5-755D-FA13-DF127859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B0FE-2BB3-3F5A-8520-5E5B2FF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846C-C223-AE50-B231-F5E0C66C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1AE3-4658-BE20-EC90-793F65B7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1DB2-C423-77D7-4C8C-A5DD8E1A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0B70-02B0-DFAA-4B75-E36DC2A0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27DD-AFBB-BE7A-1298-0BAEABC9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2FA23-5521-1685-B69D-D877F288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7CCB-C96A-185E-BA45-C403821A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EDE7D-826D-5A16-53A8-7F9EE44D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20D5-D2DC-7387-73C0-684204FD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EE915-9E32-0B5A-D03C-3709D48F6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C0EE-FEE7-9969-5CD6-961B224EE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5AAFB-0533-2C20-DEC5-FB1650E2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2AD03-F4BD-B2CF-181B-8ED38538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AB5C2-9AB7-1E16-607F-D73275C6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64B2-E6F0-2346-FC00-93B94DF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C36B-976C-4ACF-0153-6715691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4DF53-0B2D-D133-FADC-4347E284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6524F-114A-3CEE-7326-9C63FEA3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D7109-F0BF-9248-0C11-9359B651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86F3-0883-8AE5-9433-753CF2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6DD7-4F14-8FF6-711D-A1467736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EE75-2DA8-D60B-6284-693813FF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350A-E2B8-CB85-C7B5-8C482EC7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9D420-2EAF-111A-C0C2-B6258E7F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78E7-1DB9-85BA-9D80-506CC20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45B93-A2CC-0B33-B7BD-00952217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8F53-24E5-95C5-6515-5843A479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AE0E-90B6-0C5C-173D-162EA85B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4A3B0-4310-2C09-8D37-C4E0F9CC1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746B-D867-A19F-7E4E-3CF4FC9B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9F849-7035-5358-A3CB-575D052E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237D2-C830-EA65-8B8F-C3CB8D8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ED51-8417-4EC5-851B-FC5A93ED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6ABA5-CDFF-10BC-5FEA-D64659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BBFF-4184-8788-5BAA-A328CD3C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1B16-8980-447A-8895-47F8FDDA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7F16-56ED-70D1-BAEA-ADBE0621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81BF-FC01-9DE0-5CD5-1A285EC4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EFD-C6A9-68FC-3DDF-04900103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Msn2 </a:t>
            </a:r>
            <a:r>
              <a:rPr lang="en-US" dirty="0" err="1"/>
              <a:t>LIVFtoY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8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5E28F28-096B-DCE3-572C-613D1D384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200"/>
            <a:ext cx="2560910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0ACF31-B17F-5A82-293B-5E74EB708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510" y="260200"/>
            <a:ext cx="2560910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32E589-138E-7AD6-5F18-7EB07E996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200"/>
            <a:ext cx="2560910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6033CBF-B5D2-8582-D30D-6C057DB64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6510" y="260200"/>
            <a:ext cx="2599908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B22BFD9-5419-F5FF-FCD6-E6F2DBD5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75360"/>
            <a:ext cx="2560911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CBBC95B-EEA1-A736-0A3F-15D71A345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57" y="4875360"/>
            <a:ext cx="2560911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5C27324-82E3-85EC-29B4-0A4805CB8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67" y="4875360"/>
            <a:ext cx="2560911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4602E9A-CD48-7821-3511-031CAF5A8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06" y="4875360"/>
            <a:ext cx="2521912" cy="17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6111CE-1446-11E7-F3CF-7302F13C3E13}"/>
              </a:ext>
            </a:extLst>
          </p:cNvPr>
          <p:cNvSpPr/>
          <p:nvPr/>
        </p:nvSpPr>
        <p:spPr>
          <a:xfrm>
            <a:off x="4979552" y="351896"/>
            <a:ext cx="304733" cy="2116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0BDBDD-9CE2-074E-36F3-C6DC897B2A73}"/>
              </a:ext>
            </a:extLst>
          </p:cNvPr>
          <p:cNvSpPr/>
          <p:nvPr/>
        </p:nvSpPr>
        <p:spPr>
          <a:xfrm>
            <a:off x="7926939" y="351896"/>
            <a:ext cx="304733" cy="2116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7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EFD-C6A9-68FC-3DDF-04900103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Msn2 </a:t>
            </a:r>
            <a:r>
              <a:rPr lang="en-US" dirty="0" err="1"/>
              <a:t>DEKRtoN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34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0953A7-189A-BC12-CFFF-9E438F5C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86" y="279145"/>
            <a:ext cx="3049558" cy="20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29C0799-A680-27CB-92BC-88830F15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85" y="279145"/>
            <a:ext cx="3049558" cy="20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30BC80-CF8D-86BE-E250-CEBC8051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467" y="279145"/>
            <a:ext cx="3049558" cy="20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37BCE65-0252-2EB8-1344-4E2F2602D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993" y="279145"/>
            <a:ext cx="3003118" cy="205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6DE5890-E91D-DD95-D1CD-EE4906B5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34232"/>
            <a:ext cx="2742572" cy="18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46B0E1B-9679-3994-BD89-091689A3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485" y="4734230"/>
            <a:ext cx="2742572" cy="18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708F0D83-68B2-1CFB-723D-426AD60BA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14" y="4734231"/>
            <a:ext cx="2784337" cy="18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9739780D-AEEA-C4EA-6D3D-62F6411C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66" y="4734231"/>
            <a:ext cx="2742572" cy="184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BB008A-C60C-BE1F-CEF7-71A57B6A26AB}"/>
              </a:ext>
            </a:extLst>
          </p:cNvPr>
          <p:cNvSpPr/>
          <p:nvPr/>
        </p:nvSpPr>
        <p:spPr>
          <a:xfrm>
            <a:off x="6985907" y="455748"/>
            <a:ext cx="304733" cy="2116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3DD03-A3B3-4AD7-3801-3B1C27DBE4C7}"/>
              </a:ext>
            </a:extLst>
          </p:cNvPr>
          <p:cNvSpPr/>
          <p:nvPr/>
        </p:nvSpPr>
        <p:spPr>
          <a:xfrm>
            <a:off x="9937522" y="415654"/>
            <a:ext cx="304733" cy="211609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5BDC6D-1B5E-BA7E-8910-CF166BE5FA80}"/>
              </a:ext>
            </a:extLst>
          </p:cNvPr>
          <p:cNvSpPr/>
          <p:nvPr/>
        </p:nvSpPr>
        <p:spPr>
          <a:xfrm>
            <a:off x="3466960" y="4881121"/>
            <a:ext cx="304733" cy="184462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86181-4816-1B58-1F7D-2C9EF18CBC81}"/>
              </a:ext>
            </a:extLst>
          </p:cNvPr>
          <p:cNvSpPr/>
          <p:nvPr/>
        </p:nvSpPr>
        <p:spPr>
          <a:xfrm>
            <a:off x="4394078" y="4918229"/>
            <a:ext cx="304733" cy="175240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EFD-C6A9-68FC-3DDF-04900103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Msn2 </a:t>
            </a:r>
            <a:r>
              <a:rPr lang="en-US" dirty="0" err="1"/>
              <a:t>NtoH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9B57683-4338-2A17-830F-13158035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088"/>
            <a:ext cx="2996293" cy="20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8307C1-8ECD-87F7-BDE9-3848E162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783" y="264088"/>
            <a:ext cx="3041922" cy="20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60770EC-2045-8082-1C6D-EBBE38B6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35" y="264088"/>
            <a:ext cx="2950665" cy="20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BB0212C-BE77-6695-2153-7D99274F4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791" y="264088"/>
            <a:ext cx="2950665" cy="201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5D49590D-955C-D367-13D7-F66F22B8A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" y="4604207"/>
            <a:ext cx="2950665" cy="201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DA65EDA0-0771-901D-7515-85EADF7E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27" y="4578638"/>
            <a:ext cx="2950665" cy="201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3FA97C9C-14A8-FEDA-60C6-C220124D5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699" y="4578638"/>
            <a:ext cx="2897432" cy="201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3EDFC047-3067-E511-D144-8C5306C9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024" y="4578638"/>
            <a:ext cx="2897432" cy="201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D83EC64-6F0E-A754-4C37-C3B762A3E453}"/>
              </a:ext>
            </a:extLst>
          </p:cNvPr>
          <p:cNvSpPr/>
          <p:nvPr/>
        </p:nvSpPr>
        <p:spPr>
          <a:xfrm>
            <a:off x="8175514" y="411361"/>
            <a:ext cx="355926" cy="21542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52ECD1-BC14-2BA7-C7BB-9E000BCA675A}"/>
              </a:ext>
            </a:extLst>
          </p:cNvPr>
          <p:cNvSpPr/>
          <p:nvPr/>
        </p:nvSpPr>
        <p:spPr>
          <a:xfrm>
            <a:off x="7376404" y="4742492"/>
            <a:ext cx="355926" cy="20152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6BA29D-D6E9-65B5-6F1F-D3C8014AB77B}"/>
              </a:ext>
            </a:extLst>
          </p:cNvPr>
          <p:cNvSpPr/>
          <p:nvPr/>
        </p:nvSpPr>
        <p:spPr>
          <a:xfrm>
            <a:off x="9631332" y="4742492"/>
            <a:ext cx="355926" cy="201527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3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EFD-C6A9-68FC-3DDF-04900103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Msn2 FL</a:t>
            </a:r>
          </a:p>
        </p:txBody>
      </p:sp>
    </p:spTree>
    <p:extLst>
      <p:ext uri="{BB962C8B-B14F-4D97-AF65-F5344CB8AC3E}">
        <p14:creationId xmlns:p14="http://schemas.microsoft.com/office/powerpoint/2010/main" val="114175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6111CE-1446-11E7-F3CF-7302F13C3E13}"/>
              </a:ext>
            </a:extLst>
          </p:cNvPr>
          <p:cNvSpPr/>
          <p:nvPr/>
        </p:nvSpPr>
        <p:spPr>
          <a:xfrm>
            <a:off x="742097" y="1304694"/>
            <a:ext cx="550417" cy="26189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D5CE8FB-C256-06BA-763D-9ECA314A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31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9C48A78-45E8-CF98-998A-BA442D76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907" y="95019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E028291C-FCD4-B30B-E383-2CA752F6C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509" y="95019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3D6CF21-AF64-DC4E-0E8F-297813CC4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398" y="42631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338C0E11-8ECC-1F27-472F-2B5C83D6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43451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8FA41BDA-A226-F407-F31E-1BB0C334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398" y="4691062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106FB974-4D8A-1275-BD04-13D727616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33901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>
            <a:extLst>
              <a:ext uri="{FF2B5EF4-FFF2-40B4-BE49-F238E27FC236}">
                <a16:creationId xmlns:a16="http://schemas.microsoft.com/office/drawing/2014/main" id="{28DF3328-0E0A-E54A-4F47-94C4DFE10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6000" y="4533901"/>
            <a:ext cx="3033602" cy="207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2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Msn2 LIVFtoY</vt:lpstr>
      <vt:lpstr>PowerPoint Presentation</vt:lpstr>
      <vt:lpstr>Msn2 DEKRtoN</vt:lpstr>
      <vt:lpstr>PowerPoint Presentation</vt:lpstr>
      <vt:lpstr>Msn2 NtoH</vt:lpstr>
      <vt:lpstr>PowerPoint Presentation</vt:lpstr>
      <vt:lpstr>Msn2 FL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Msn2 non-DBD dMsn4</dc:title>
  <dc:creator>Matan Vidavski</dc:creator>
  <cp:lastModifiedBy>Matan Vidavski</cp:lastModifiedBy>
  <cp:revision>6</cp:revision>
  <dcterms:created xsi:type="dcterms:W3CDTF">2024-05-02T11:51:20Z</dcterms:created>
  <dcterms:modified xsi:type="dcterms:W3CDTF">2024-05-06T13:59:36Z</dcterms:modified>
</cp:coreProperties>
</file>