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t-iWKvh6Fb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1935275"/>
            <a:ext cx="8520600" cy="1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Michael Shechter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Sagie Levy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Advisor: Andrei Sharf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4374775"/>
            <a:ext cx="8520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/>
            <a:r>
              <a:rPr lang="en" sz="1800" dirty="0"/>
              <a:t>המחלקה למדעי המחשב</a:t>
            </a:r>
            <a:r>
              <a:rPr lang="he-IL" sz="1800" dirty="0"/>
              <a:t>,</a:t>
            </a:r>
            <a:r>
              <a:rPr lang="en" sz="1800" dirty="0"/>
              <a:t> אוניברסיטת בן </a:t>
            </a:r>
            <a:r>
              <a:rPr lang="he-IL" sz="1800" dirty="0"/>
              <a:t>גוריון בנגב</a:t>
            </a:r>
            <a:endParaRPr sz="1800" dirty="0"/>
          </a:p>
        </p:txBody>
      </p:sp>
      <p:sp>
        <p:nvSpPr>
          <p:cNvPr id="56" name="Shape 56"/>
          <p:cNvSpPr/>
          <p:nvPr/>
        </p:nvSpPr>
        <p:spPr>
          <a:xfrm>
            <a:off x="2305137" y="671575"/>
            <a:ext cx="4533726" cy="609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Voice Stick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stick is an voice based controller.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analyzes user’s voice and represents it as a controller input.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voice is interpreted in two axes: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Y axis represents the volume of the user’s voice, ranging from very soft to very loud.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X axis represents the pitch of the user’s voice, ranging from low to high.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501" y="554825"/>
            <a:ext cx="2324126" cy="197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Calibration: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mean to represent the voice of the user as controller input?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Before using the controller it must be calibrated for a new user.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user’s vocal range and volume is recorded.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using the controller, the input value is relative to the calibration of the user.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Analysis: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Fourier Transform to convert the analog data from the microphone to digital data we can analyze - An array of frequencies (the index in the array represents the frequency, and the value represents its amplitude)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then calculate both the decibel of the user’s voice, and their pitch.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Decibels	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 calculate the RMS (Root Mean Square).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we convert to decibels using decibel equation - an approximation of how the the human ear’s sensitivity to sound.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Example: There is a big difference between a tiny whisper to a soft voice, but there is a small difference between the roar of a jet engine and standing close to a speaker in a party.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Detection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 like to think that the frequency with the highest amplitude is the pitch. Unfortunately, this isn’t necessarily the case.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important thing to note when analyzing human speech, is that humans speak in overtones.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vocal cords produce overtones, which are multiples of the fundamental frequency. The fundamental tone and its overtones have the highest amplitude from the sampled frequencies.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Usually one of the overtones will have the highest amplitude and not the fundamental frequency itself. We need the fundamental frequency.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Detection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overtones are multiples of the fundamental frequency, we simply need to find the GCD of our loudest frequencies. Our brain interprets voice roughly this way (Missing Fundamentals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https://www.youtube.com/watch?v=t-iWKvh6Fbw</a:t>
            </a:r>
            <a:r>
              <a:rPr lang="en"/>
              <a:t>).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The loudest frequencies we sampled are: 10, 30, 40, 50, 80, 100.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It’s easy to see the the GCD of these numbers is 10, which is the fundamental frequency.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455</Words>
  <Application>Microsoft Office PowerPoint</Application>
  <PresentationFormat>‫הצגה על המסך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מצגת של PowerPoint‏</vt:lpstr>
      <vt:lpstr>Overview:</vt:lpstr>
      <vt:lpstr>User Calibration:</vt:lpstr>
      <vt:lpstr>Voice Analysis:</vt:lpstr>
      <vt:lpstr>Decibels </vt:lpstr>
      <vt:lpstr>Pitch Detection</vt:lpstr>
      <vt:lpstr>Pitch Detection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cp:lastModifiedBy>sagie sagie</cp:lastModifiedBy>
  <cp:revision>5</cp:revision>
  <dcterms:modified xsi:type="dcterms:W3CDTF">2018-06-07T14:41:37Z</dcterms:modified>
</cp:coreProperties>
</file>