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7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79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59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18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3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4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28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8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2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0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2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8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6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16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26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CECF-868C-43F1-8F66-0C4C8384D074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EC18-D17D-4ECE-BC30-1ACD8B69B0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979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5872F6-DA6A-4A3B-BFC7-ADFBEC8C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224" y="238125"/>
            <a:ext cx="8791575" cy="833438"/>
          </a:xfrm>
        </p:spPr>
        <p:txBody>
          <a:bodyPr>
            <a:normAutofit/>
          </a:bodyPr>
          <a:lstStyle/>
          <a:p>
            <a:pPr algn="l" rtl="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Exercise 1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– HH model</a:t>
            </a:r>
            <a:endParaRPr lang="he-I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9531B9-5BD9-4713-A849-3B1C7C988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4" y="1773238"/>
            <a:ext cx="8791575" cy="83343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/>
              <a:t>Sagi</a:t>
            </a:r>
            <a:r>
              <a:rPr lang="en-US" sz="2800" dirty="0"/>
              <a:t> </a:t>
            </a:r>
            <a:r>
              <a:rPr lang="en-US" sz="2800" dirty="0" err="1"/>
              <a:t>furman</a:t>
            </a:r>
            <a:r>
              <a:rPr lang="en-US" sz="2800" dirty="0"/>
              <a:t> - 311603476</a:t>
            </a:r>
            <a:endParaRPr lang="he-IL" sz="2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FD34C1D-B7DB-4D5E-9E47-6E1A6BC2501C}"/>
              </a:ext>
            </a:extLst>
          </p:cNvPr>
          <p:cNvSpPr txBox="1"/>
          <p:nvPr/>
        </p:nvSpPr>
        <p:spPr>
          <a:xfrm>
            <a:off x="3080701" y="2606676"/>
            <a:ext cx="760634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Resting potential set to -65mV.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Trials’ length set to 100mS, unless reported otherwise.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steps set to 1uS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Further instructions and setting description are mentioned in the analysis code</a:t>
            </a:r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F6BF51-7D31-43AA-BFF1-43AB83A6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2"/>
            <a:ext cx="3856037" cy="485774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1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66DAF37-429D-4D05-BE45-89DC08B25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609603"/>
            <a:ext cx="5410198" cy="4057648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714508-B8A2-4E61-ADB6-1592C799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1125737"/>
            <a:ext cx="4263496" cy="369450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10uA current was injected for 1mS (4.5-5.5mS trial time).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upper graph shows the membrane voltage as a function of time, with the mentioned current.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lower graph shows the chain reaction of the activity of the channels gates, in response to current injection.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A83ACF2-B636-42FB-BD6B-60988C96DFC9}"/>
              </a:ext>
            </a:extLst>
          </p:cNvPr>
          <p:cNvSpPr txBox="1"/>
          <p:nvPr/>
        </p:nvSpPr>
        <p:spPr>
          <a:xfrm>
            <a:off x="2324100" y="4850607"/>
            <a:ext cx="907494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fast active reaction of m gates together with less faster inactive reaction of h gates open sodium channels, allowing positive ions (Na+) into the neuron affecting the membrane voltage very quickly. The rise in n gates activity open potassium channels, which allows positive ions (K+) out of the neuron. This, and quick inactivity of m gates creates a sharp drop in the voltage.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slow inactivity of n gates and slow activity of h gates create a state called hyperpolarization, which refers to the period between the action potential and the return to resting potential.</a:t>
            </a:r>
          </a:p>
        </p:txBody>
      </p:sp>
    </p:spTree>
    <p:extLst>
      <p:ext uri="{BB962C8B-B14F-4D97-AF65-F5344CB8AC3E}">
        <p14:creationId xmlns:p14="http://schemas.microsoft.com/office/powerpoint/2010/main" val="38345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6D9E42-FF52-4631-AC05-8A70E319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6435195" cy="60007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2 – limited injection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71B9194-6E8E-4014-9CB3-BA5CF4D4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2791"/>
            <a:ext cx="5025495" cy="3769121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FA711D-5EA7-47C8-A1AB-9F68A088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372791"/>
            <a:ext cx="3856037" cy="494228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6.9uA and 7uA currents were injected for 1mS each (4-5mS and 24-25mS trial time, respectively).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can see from the upper graph that the membrane voltage reacts differently for each current, which Indicates that there is a voltage threshold from which the neuron reacts and fire.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B695B04-62D7-49AC-8D71-52B723E7F04C}"/>
              </a:ext>
            </a:extLst>
          </p:cNvPr>
          <p:cNvSpPr txBox="1"/>
          <p:nvPr/>
        </p:nvSpPr>
        <p:spPr>
          <a:xfrm>
            <a:off x="5002742" y="5141912"/>
            <a:ext cx="604255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Within the time range (1mS), the first current influences the chemical gates enough in order to create the chain reaction we may see in the latter current.</a:t>
            </a:r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3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AE086A-F063-4365-A74A-59620890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180"/>
            <a:ext cx="9906000" cy="628649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2 – limitless injection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מציין מיקום תוכן 7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F433C8E8-464F-4894-ADAB-A49772552D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40" y="2504985"/>
            <a:ext cx="4394200" cy="3295650"/>
          </a:xfrm>
        </p:spPr>
      </p:pic>
      <p:pic>
        <p:nvPicPr>
          <p:cNvPr id="10" name="מציין מיקום תוכן 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49140C3-B33A-45EE-BFE7-829B8DD5F2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25" y="3256598"/>
            <a:ext cx="4394200" cy="3295650"/>
          </a:xfr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18319AC-508C-4980-BE32-FD8E59985AA9}"/>
              </a:ext>
            </a:extLst>
          </p:cNvPr>
          <p:cNvSpPr txBox="1"/>
          <p:nvPr/>
        </p:nvSpPr>
        <p:spPr>
          <a:xfrm>
            <a:off x="1375040" y="1057365"/>
            <a:ext cx="4394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injected limitless current that equals 2.2uA, the neuron reacts, does not fire and stabilizes.</a:t>
            </a:r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5C5C16F-6144-4019-8B1C-970B149C1147}"/>
              </a:ext>
            </a:extLst>
          </p:cNvPr>
          <p:cNvSpPr txBox="1"/>
          <p:nvPr/>
        </p:nvSpPr>
        <p:spPr>
          <a:xfrm>
            <a:off x="6191250" y="1009829"/>
            <a:ext cx="485775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However, if injected limitless current that equals 2.3uA, the neuron fires only once then stabilizes. That is due to biological reasons - n gates and h gates weren’t given enough time to return to their status-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qou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activation, therefore stabilizing on other activation, which does not generate more action potentials</a:t>
            </a:r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762C8A-5670-4B52-8733-43D99D87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52449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3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D495315D-DBF4-414A-A5A4-868AFCBD8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170363D-E1CD-43BB-A98C-B7571BED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85875"/>
            <a:ext cx="3856037" cy="5076825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 a limitless current (=8uA) which is greater than the critical current found in the limited injection paragraph (=7uA), we can see a repeated pattern of the membrane voltage - Action potentials.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a steady current, the next AP can be generated only after the hyperpolarization period is over.</a:t>
            </a:r>
          </a:p>
        </p:txBody>
      </p:sp>
    </p:spTree>
    <p:extLst>
      <p:ext uri="{BB962C8B-B14F-4D97-AF65-F5344CB8AC3E}">
        <p14:creationId xmlns:p14="http://schemas.microsoft.com/office/powerpoint/2010/main" val="11857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4A8C24-6AF4-413C-8709-B15643FB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33399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4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FA14780B-4499-46F6-B01D-09C4B73F5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81" y="609601"/>
            <a:ext cx="5891213" cy="4418409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506AB04-1E15-4047-864A-9759FDE0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142999"/>
            <a:ext cx="3856037" cy="51054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prove the existence of a refractory period, two 8uA currents were injected for 2mS each with short 5mS pause between them (1-3mS and 8-10mS trial time). We can see that the neuron fires in reaction to the first only.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overcome that period at the same time table, it was needed to increase the Ampere of the second current to 60uA (almost 8 times greater!)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3A7A903-3469-4B8E-88E9-099D27403777}"/>
              </a:ext>
            </a:extLst>
          </p:cNvPr>
          <p:cNvSpPr txBox="1"/>
          <p:nvPr/>
        </p:nvSpPr>
        <p:spPr>
          <a:xfrm>
            <a:off x="5154080" y="5028010"/>
            <a:ext cx="611399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+mj-cs"/>
              </a:rPr>
              <a:t>The refractory period relates directly to the hyperpolarization period, which refers to the stage were the chemical gates are still stabilizing and less affecting the voltage. In other words, n gates are more active and h gates are less active in comparison to resting activation</a:t>
            </a:r>
            <a:endParaRPr lang="he-IL" sz="2000" dirty="0">
              <a:solidFill>
                <a:schemeClr val="tx2">
                  <a:lumMod val="60000"/>
                  <a:lumOff val="4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622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DE468D-D25B-4FB1-847D-BE9524BC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2"/>
            <a:ext cx="3856037" cy="542924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5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A2246F-C88A-4F19-B620-0F016A21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152526"/>
            <a:ext cx="3856037" cy="463867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the current derives from a Poison distribution, we can see an uneven pattern of action potentials in the upper graph.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increase of current overcomes the refractory period of the first AP. However, the decrease of current generates an irregular shape of an AP.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מציין מיקום תוכן 9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37916770-E937-47C7-8D9D-7B34094BF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</p:spTree>
    <p:extLst>
      <p:ext uri="{BB962C8B-B14F-4D97-AF65-F5344CB8AC3E}">
        <p14:creationId xmlns:p14="http://schemas.microsoft.com/office/powerpoint/2010/main" val="24820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4A632-D9FF-4041-B628-09E2DBD0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61974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6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486001C-EBF0-4AAF-A709-6E5080E35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56551D-4A86-4888-9021-FCDEA7B2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171575"/>
            <a:ext cx="3856037" cy="5514975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section, trial time was set to 60 seconds.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upper graph, we can see the reaction of the membrane voltage changes respectively to the increasing Ampere showed in the middle graph.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lower graph shows the firing rate (spikes/sec) of the neuron. We can see it increasing exponentially from approximately 6uA.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D3F0D9-18BE-45A5-B5E4-7AA5B4B3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6959070" cy="590549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Paragraph 6 – further explanation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D701A0E-28E8-49CB-BB0B-B65BA86C9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82" y="1200150"/>
            <a:ext cx="5891213" cy="4418409"/>
          </a:xfrm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64662E3-607F-4D24-A2A2-2D450525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0150"/>
            <a:ext cx="3856037" cy="54102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 though the neuron fires between ~4-15Sec trial time, it isn’t shown in the lower graph. The reason is lack of repetition.</a:t>
            </a:r>
          </a:p>
          <a:p>
            <a:pPr algn="l" rtl="0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order to calculate the rate, it is necessary that the neuron will fire more than once. Hence, the firing rate growth starts approximately at 15Sec trial time ~ 6uA (as shown in the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middle graph).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8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267</TotalTime>
  <Words>737</Words>
  <Application>Microsoft Office PowerPoint</Application>
  <PresentationFormat>מסך רחב</PresentationFormat>
  <Paragraphs>39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Exercise 1 – HH model</vt:lpstr>
      <vt:lpstr>Paragraph 1</vt:lpstr>
      <vt:lpstr>Paragraph 2 – limited injection</vt:lpstr>
      <vt:lpstr>Paragraph 2 – limitless injection</vt:lpstr>
      <vt:lpstr>Paragraph 3</vt:lpstr>
      <vt:lpstr>Paragraph 4</vt:lpstr>
      <vt:lpstr>Paragraph 5</vt:lpstr>
      <vt:lpstr>Paragraph 6</vt:lpstr>
      <vt:lpstr>Paragraph 6 – further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– HH model</dc:title>
  <dc:creator>שגיא פורמן</dc:creator>
  <cp:lastModifiedBy>שגיא פורמן</cp:lastModifiedBy>
  <cp:revision>28</cp:revision>
  <dcterms:created xsi:type="dcterms:W3CDTF">2020-04-04T13:59:18Z</dcterms:created>
  <dcterms:modified xsi:type="dcterms:W3CDTF">2020-04-16T17:28:05Z</dcterms:modified>
</cp:coreProperties>
</file>