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gat Bhattacharyya" initials="SB" lastIdx="1" clrIdx="0">
    <p:extLst>
      <p:ext uri="{19B8F6BF-5375-455C-9EA6-DF929625EA0E}">
        <p15:presenceInfo xmlns:p15="http://schemas.microsoft.com/office/powerpoint/2012/main" userId="9d220089f9eefa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8T20:55:49.760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2BA4-B301-4AEF-B4FB-90A43CDD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38A39-F5F5-4927-A743-B0E04560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E203-FAC9-41D6-9F05-93458B81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6D01-7D29-42E9-978B-5E1B24FB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DE18-231C-4D0B-A7E6-6A528FB8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78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403B-BA0B-46FC-B713-4F2B38A8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8DAC3-FADD-47AC-88B9-8D260993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AB53-775C-412D-8AB2-55DA3399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EBF7-EFC1-47AB-8B8D-10B59A57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04FC-425E-4A03-B8DA-FEB4FE4B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FBC73-B498-4391-A9D8-F40FB36FF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303CE-EF30-46C0-BA8E-D2826DE1D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8BC1-4E57-4F6F-A5EF-2EB59FD0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FBE4-FF4F-437F-8C16-8B063D98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E4D2-0670-44BC-8055-4E1A8C6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5B37-E31E-4B91-B89E-BF736BEF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8A17-66E2-4E93-A671-15C4BDC8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E9B0-574B-46E6-94E2-37FA8083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701B-05EF-4D04-A667-E27672C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37E33-CC78-44BD-850C-CC4C57BD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86F3-3FAC-46C9-94FD-BC29788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BD6A5-CC20-4B8E-A343-EA2A4C9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D3B00-BC8F-4B42-94D2-E6D68DAB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8548-DD52-43E6-9817-79CCF84A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9605-BD94-4ADF-AD72-C14ED0B4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043E-B2F3-4C3E-8FB5-57853B9A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CCD1-4B10-4031-8A08-F3613E086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75653-D700-4F1E-B2E6-477660ED7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EE86C-BD44-404E-8CBC-67CEE80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EDDCA-5AB4-494F-9D1A-D534A3AD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C1639-2EDF-4837-BA24-72F53657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4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DDA4-8A8D-4861-A4BB-FFDE2767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D913-3FC1-41FE-AB88-CD9C3F48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2E39-330C-4B61-9B80-7C9A07735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DA77A-215E-44E6-9920-0FE815F51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9D3BC-FEF8-49B4-9133-8FFF034D1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8B252-8108-4FD8-A23C-3D697C8B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0AB50-D2F1-4BDF-889A-91AAE772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A2B71-F7A6-42A4-AE99-7A251A6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B3EC-A870-4DA8-9A89-8BAE5B4B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3B608-49F4-472A-AF1C-B5F19687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65A3-3520-479E-B2A4-7C45E76F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9A35-473C-4226-906A-CFA766C4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39C78-C53B-4E1B-BEE2-4CB8DFE7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3F44-6ABD-456B-9A4E-48F9DA9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85FCF-E5E9-4FB3-B681-9326F397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4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B65D-F9AB-486E-B87B-BC1C13B4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CF76-BA7D-4C32-9A4D-464B5435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9EF4D-4AB3-4E58-B9BA-04E04437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E5D1B-A6B3-40C9-96C3-C5014FCC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21626-1EA2-4FFE-9B55-A4061A5A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5583D-83E1-4A8B-A722-BB298166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5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D89B-ED2A-432D-BED5-3E590ACC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BC26D-7F76-4831-B689-6B391BE86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02165-253A-4ED3-881D-71BDB344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276F0-2BD3-463F-BD27-6E484E06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7B157-CA5B-433B-8930-1D45BDBA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2300-8ED9-43B6-95DD-17728F3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7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E152D-EA33-40DC-8B88-376C64D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99779-B5F7-4516-8BC9-E6312C1C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8EDB-3D4F-42D6-A063-525CF9224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3CDE-A0D8-445F-BD3C-83992088286B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7199-9D60-4D41-B798-3CE2015E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AE69-5517-4778-B9BE-4ED465D39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77EC-A276-453D-8B21-9C3349CF2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2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FE5767-904C-40B4-88E2-86148FDF10BF}"/>
              </a:ext>
            </a:extLst>
          </p:cNvPr>
          <p:cNvGrpSpPr/>
          <p:nvPr/>
        </p:nvGrpSpPr>
        <p:grpSpPr>
          <a:xfrm>
            <a:off x="200526" y="946481"/>
            <a:ext cx="11823032" cy="4967954"/>
            <a:chOff x="184484" y="641683"/>
            <a:chExt cx="11823032" cy="49679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CF798F-0125-44D1-99F2-E28B75D4B032}"/>
                </a:ext>
              </a:extLst>
            </p:cNvPr>
            <p:cNvGrpSpPr/>
            <p:nvPr/>
          </p:nvGrpSpPr>
          <p:grpSpPr>
            <a:xfrm>
              <a:off x="184484" y="641683"/>
              <a:ext cx="11823032" cy="1569660"/>
              <a:chOff x="176463" y="657726"/>
              <a:chExt cx="11823032" cy="156966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E79ED9-FC12-438C-B741-3DBE76E9A56E}"/>
                  </a:ext>
                </a:extLst>
              </p:cNvPr>
              <p:cNvSpPr txBox="1"/>
              <p:nvPr/>
            </p:nvSpPr>
            <p:spPr>
              <a:xfrm>
                <a:off x="176463" y="657726"/>
                <a:ext cx="11823032" cy="15696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1AAB10-F38C-4DA9-AABD-303C7AD0CF5F}"/>
                  </a:ext>
                </a:extLst>
              </p:cNvPr>
              <p:cNvSpPr txBox="1"/>
              <p:nvPr/>
            </p:nvSpPr>
            <p:spPr>
              <a:xfrm>
                <a:off x="368969" y="1267325"/>
                <a:ext cx="866274" cy="4616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01CC94-2026-4066-B814-2311445E279E}"/>
                  </a:ext>
                </a:extLst>
              </p:cNvPr>
              <p:cNvSpPr txBox="1"/>
              <p:nvPr/>
            </p:nvSpPr>
            <p:spPr>
              <a:xfrm>
                <a:off x="1455822" y="1267325"/>
                <a:ext cx="866274" cy="4616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56C715-F3B4-42D8-AD86-46CC0F8FC0C8}"/>
                  </a:ext>
                </a:extLst>
              </p:cNvPr>
              <p:cNvSpPr txBox="1"/>
              <p:nvPr/>
            </p:nvSpPr>
            <p:spPr>
              <a:xfrm>
                <a:off x="2542675" y="1267324"/>
                <a:ext cx="866274" cy="4616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A9E4EA-102F-4216-AE0B-F37267CDA3F0}"/>
                  </a:ext>
                </a:extLst>
              </p:cNvPr>
              <p:cNvSpPr txBox="1"/>
              <p:nvPr/>
            </p:nvSpPr>
            <p:spPr>
              <a:xfrm>
                <a:off x="3629528" y="1267323"/>
                <a:ext cx="1628272" cy="4616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Moisture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24B98B-8EB5-4113-9B71-956C6D11F2E1}"/>
                  </a:ext>
                </a:extLst>
              </p:cNvPr>
              <p:cNvSpPr txBox="1"/>
              <p:nvPr/>
            </p:nvSpPr>
            <p:spPr>
              <a:xfrm>
                <a:off x="5490412" y="1267320"/>
                <a:ext cx="866274" cy="4616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FFCEF-38F5-481C-9052-219EEBB628AD}"/>
                  </a:ext>
                </a:extLst>
              </p:cNvPr>
              <p:cNvSpPr txBox="1"/>
              <p:nvPr/>
            </p:nvSpPr>
            <p:spPr>
              <a:xfrm>
                <a:off x="6589298" y="1273556"/>
                <a:ext cx="866274" cy="4616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A13EDA-9E67-455D-BA34-C33C0AAEA405}"/>
                  </a:ext>
                </a:extLst>
              </p:cNvPr>
              <p:cNvSpPr txBox="1"/>
              <p:nvPr/>
            </p:nvSpPr>
            <p:spPr>
              <a:xfrm>
                <a:off x="7688184" y="1267320"/>
                <a:ext cx="866274" cy="4616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7B2F67-BE3C-4AE5-A289-E1A178704063}"/>
                  </a:ext>
                </a:extLst>
              </p:cNvPr>
              <p:cNvSpPr txBox="1"/>
              <p:nvPr/>
            </p:nvSpPr>
            <p:spPr>
              <a:xfrm>
                <a:off x="8783053" y="1074814"/>
                <a:ext cx="1339515" cy="8309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Bed</a:t>
                </a:r>
              </a:p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D8D9BF-B4AF-469E-9E58-EA781D1D2BB0}"/>
                  </a:ext>
                </a:extLst>
              </p:cNvPr>
              <p:cNvSpPr txBox="1"/>
              <p:nvPr/>
            </p:nvSpPr>
            <p:spPr>
              <a:xfrm>
                <a:off x="10391275" y="1058765"/>
                <a:ext cx="1339515" cy="8309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Steam/</a:t>
                </a:r>
              </a:p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Biomass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1E9587-E110-43F0-820D-9F61D2E0017B}"/>
                </a:ext>
              </a:extLst>
            </p:cNvPr>
            <p:cNvGrpSpPr/>
            <p:nvPr/>
          </p:nvGrpSpPr>
          <p:grpSpPr>
            <a:xfrm>
              <a:off x="848226" y="3156284"/>
              <a:ext cx="10495547" cy="1046747"/>
              <a:chOff x="1000717" y="3429000"/>
              <a:chExt cx="10495547" cy="104674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174EE6-D7A7-4ADE-9EF7-1FA0F1B498F6}"/>
                  </a:ext>
                </a:extLst>
              </p:cNvPr>
              <p:cNvSpPr/>
              <p:nvPr/>
            </p:nvSpPr>
            <p:spPr>
              <a:xfrm>
                <a:off x="1000717" y="3429000"/>
                <a:ext cx="10495547" cy="10467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C69353-D0FD-4470-9FEE-539B1FC31079}"/>
                  </a:ext>
                </a:extLst>
              </p:cNvPr>
              <p:cNvSpPr txBox="1"/>
              <p:nvPr/>
            </p:nvSpPr>
            <p:spPr>
              <a:xfrm>
                <a:off x="3629528" y="3697704"/>
                <a:ext cx="1542410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 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C2DF0B-A09B-46BF-B5F7-AD6EB6A3D0C6}"/>
                  </a:ext>
                </a:extLst>
              </p:cNvPr>
              <p:cNvSpPr txBox="1"/>
              <p:nvPr/>
            </p:nvSpPr>
            <p:spPr>
              <a:xfrm>
                <a:off x="1597832" y="3697704"/>
                <a:ext cx="1542410" cy="4616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 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3D4C4-3CDC-4754-8EFE-BA627EAA2EFD}"/>
                  </a:ext>
                </a:extLst>
              </p:cNvPr>
              <p:cNvSpPr txBox="1"/>
              <p:nvPr/>
            </p:nvSpPr>
            <p:spPr>
              <a:xfrm>
                <a:off x="5585481" y="3689682"/>
                <a:ext cx="154241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 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5D31FD-9A5A-4078-8036-26D4440A2F71}"/>
                  </a:ext>
                </a:extLst>
              </p:cNvPr>
              <p:cNvSpPr txBox="1"/>
              <p:nvPr/>
            </p:nvSpPr>
            <p:spPr>
              <a:xfrm>
                <a:off x="7617177" y="3697704"/>
                <a:ext cx="1542410" cy="4616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 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9BC3D0-97C3-4D99-9E4C-EA7ECBAFEC99}"/>
                  </a:ext>
                </a:extLst>
              </p:cNvPr>
              <p:cNvSpPr txBox="1"/>
              <p:nvPr/>
            </p:nvSpPr>
            <p:spPr>
              <a:xfrm>
                <a:off x="9648873" y="3689682"/>
                <a:ext cx="1542410" cy="46166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 5</a:t>
                </a:r>
              </a:p>
            </p:txBody>
          </p:sp>
        </p:grp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A0BBC9B2-861F-4AA8-9D54-E18F7FC25CF9}"/>
                </a:ext>
              </a:extLst>
            </p:cNvPr>
            <p:cNvSpPr/>
            <p:nvPr/>
          </p:nvSpPr>
          <p:spPr>
            <a:xfrm>
              <a:off x="5829209" y="2190445"/>
              <a:ext cx="866273" cy="965839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F89AC3B6-454D-488E-8E6E-32F640C895BB}"/>
                </a:ext>
              </a:extLst>
            </p:cNvPr>
            <p:cNvSpPr/>
            <p:nvPr/>
          </p:nvSpPr>
          <p:spPr>
            <a:xfrm>
              <a:off x="2133600" y="3886653"/>
              <a:ext cx="196517" cy="7013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5BDA9B-C13E-45F5-8252-9411E5449F02}"/>
                </a:ext>
              </a:extLst>
            </p:cNvPr>
            <p:cNvSpPr txBox="1"/>
            <p:nvPr/>
          </p:nvSpPr>
          <p:spPr>
            <a:xfrm>
              <a:off x="1951172" y="4588042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H2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2AF0BC7D-8974-4383-8150-3710FE35A046}"/>
                </a:ext>
              </a:extLst>
            </p:cNvPr>
            <p:cNvSpPr/>
            <p:nvPr/>
          </p:nvSpPr>
          <p:spPr>
            <a:xfrm>
              <a:off x="4229010" y="3852336"/>
              <a:ext cx="196517" cy="701389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0381AE9-C092-4ECB-A793-8D8C874C7FE6}"/>
                </a:ext>
              </a:extLst>
            </p:cNvPr>
            <p:cNvSpPr/>
            <p:nvPr/>
          </p:nvSpPr>
          <p:spPr>
            <a:xfrm>
              <a:off x="6181679" y="3852335"/>
              <a:ext cx="196517" cy="70138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1613FD26-B209-4A03-9AD1-F0E8A53527B7}"/>
                </a:ext>
              </a:extLst>
            </p:cNvPr>
            <p:cNvSpPr/>
            <p:nvPr/>
          </p:nvSpPr>
          <p:spPr>
            <a:xfrm>
              <a:off x="8235891" y="3804662"/>
              <a:ext cx="196517" cy="701389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D1FD4ABA-63DF-456B-A69D-DAE421CD612B}"/>
                </a:ext>
              </a:extLst>
            </p:cNvPr>
            <p:cNvSpPr/>
            <p:nvPr/>
          </p:nvSpPr>
          <p:spPr>
            <a:xfrm>
              <a:off x="10301037" y="3840301"/>
              <a:ext cx="196517" cy="701389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B0DB7F-61A9-4640-B111-4264C74A282C}"/>
                </a:ext>
              </a:extLst>
            </p:cNvPr>
            <p:cNvSpPr txBox="1"/>
            <p:nvPr/>
          </p:nvSpPr>
          <p:spPr>
            <a:xfrm flipH="1">
              <a:off x="4043297" y="4553724"/>
              <a:ext cx="612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59D50-7A14-47C2-94B1-AFE32DD21A34}"/>
                </a:ext>
              </a:extLst>
            </p:cNvPr>
            <p:cNvSpPr txBox="1"/>
            <p:nvPr/>
          </p:nvSpPr>
          <p:spPr>
            <a:xfrm>
              <a:off x="6037164" y="4588041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D50FC7-135B-4069-AAEE-03B3CFA0F153}"/>
                </a:ext>
              </a:extLst>
            </p:cNvPr>
            <p:cNvSpPr txBox="1"/>
            <p:nvPr/>
          </p:nvSpPr>
          <p:spPr>
            <a:xfrm>
              <a:off x="8129342" y="4586713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8255FA-6EC8-46BF-AE69-3876536D9575}"/>
                </a:ext>
              </a:extLst>
            </p:cNvPr>
            <p:cNvSpPr txBox="1"/>
            <p:nvPr/>
          </p:nvSpPr>
          <p:spPr>
            <a:xfrm>
              <a:off x="10136658" y="4553723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8EA50D-1993-4C4C-9935-8DAD332EA1A8}"/>
                </a:ext>
              </a:extLst>
            </p:cNvPr>
            <p:cNvSpPr txBox="1"/>
            <p:nvPr/>
          </p:nvSpPr>
          <p:spPr>
            <a:xfrm>
              <a:off x="5644662" y="5147972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2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Saugat Bhattacharyya</dc:creator>
  <cp:lastModifiedBy>Saugat Bhattacharyya</cp:lastModifiedBy>
  <cp:revision>3</cp:revision>
  <dcterms:created xsi:type="dcterms:W3CDTF">2020-12-28T20:35:24Z</dcterms:created>
  <dcterms:modified xsi:type="dcterms:W3CDTF">2020-12-28T20:57:47Z</dcterms:modified>
</cp:coreProperties>
</file>