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6" r:id="rId4"/>
    <p:sldId id="274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0DE"/>
    <a:srgbClr val="AFEDA1"/>
    <a:srgbClr val="BDC4D0"/>
    <a:srgbClr val="005661"/>
    <a:srgbClr val="597679"/>
    <a:srgbClr val="F78FB3"/>
    <a:srgbClr val="005601"/>
    <a:srgbClr val="4D4D4D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AEE9D-5370-4A35-BD68-01731E1AB582}" v="2" dt="2025-07-20T12:14:3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767943" y="2232795"/>
            <a:ext cx="243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171450" y="1766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C00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364112" y="823022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3DE3F-8800-5BB8-980D-FCBAB9503103}"/>
              </a:ext>
            </a:extLst>
          </p:cNvPr>
          <p:cNvSpPr txBox="1"/>
          <p:nvPr/>
        </p:nvSpPr>
        <p:spPr>
          <a:xfrm>
            <a:off x="2756638" y="315156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6196-0AE1-24E5-DA79-CC8E97B7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20" y="4494829"/>
            <a:ext cx="3619260" cy="2035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62577-6DEF-947B-0873-141B8A56F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67"/>
            <a:ext cx="833120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139F6-95C2-9F15-63C0-1ADC9AEC8F0E}"/>
              </a:ext>
            </a:extLst>
          </p:cNvPr>
          <p:cNvSpPr txBox="1"/>
          <p:nvPr/>
        </p:nvSpPr>
        <p:spPr>
          <a:xfrm>
            <a:off x="127778" y="57150"/>
            <a:ext cx="395844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6CB0A-1CA8-08F2-4A23-FA2A02E2471B}"/>
              </a:ext>
            </a:extLst>
          </p:cNvPr>
          <p:cNvSpPr txBox="1"/>
          <p:nvPr/>
        </p:nvSpPr>
        <p:spPr>
          <a:xfrm>
            <a:off x="127778" y="878840"/>
            <a:ext cx="32238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rgbClr val="597679"/>
                </a:solidFill>
              </a:defRPr>
            </a:lvl1pPr>
          </a:lstStyle>
          <a:p>
            <a:r>
              <a:rPr lang="en-IN" sz="2400" u="sng">
                <a:solidFill>
                  <a:srgbClr val="FFC000"/>
                </a:solidFill>
              </a:rPr>
              <a:t>DASHBOARD </a:t>
            </a:r>
            <a:r>
              <a:rPr lang="en-IN" sz="2400" u="sng" dirty="0">
                <a:solidFill>
                  <a:srgbClr val="FFC000"/>
                </a:solidFill>
              </a:rPr>
              <a:t>3</a:t>
            </a:r>
            <a:r>
              <a:rPr lang="en-IN" sz="2400" u="sng">
                <a:solidFill>
                  <a:srgbClr val="FFC000"/>
                </a:solidFill>
              </a:rPr>
              <a:t>: </a:t>
            </a:r>
            <a:r>
              <a:rPr lang="en-IN" sz="2400" u="sng" dirty="0">
                <a:solidFill>
                  <a:srgbClr val="FFC000"/>
                </a:solidFill>
              </a:rPr>
              <a:t>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97143-FEF2-58DF-7111-A32D2104C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761604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180973" y="119798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Connecting to MS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Time Intelligence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28017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D982F-09BB-E471-875E-D4F7CC75C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9" y="57150"/>
            <a:ext cx="372032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737379" y="1166910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</a:t>
            </a:r>
            <a:r>
              <a:rPr lang="en-IN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 : JUNE 2023 Version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5738D-57CE-864A-3768-AF2EF1911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bg1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MS EXCEL</a:t>
            </a:r>
          </a:p>
        </p:txBody>
      </p:sp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C0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0DC6586-7E84-B07F-FB06-D18706745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9" y="3025815"/>
            <a:ext cx="2534336" cy="2213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BC234-4D13-04AB-1F33-9201B5FF7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02" y="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214313"/>
            <a:ext cx="194341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0C4A6-A662-D55D-DB7B-52DD247A1FF7}"/>
              </a:ext>
            </a:extLst>
          </p:cNvPr>
          <p:cNvSpPr txBox="1"/>
          <p:nvPr/>
        </p:nvSpPr>
        <p:spPr>
          <a:xfrm>
            <a:off x="471487" y="1447800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r>
              <a:rPr lang="en-IN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lang="en-IN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create measure</a:t>
            </a:r>
            <a:endParaRPr lang="en-IN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14F7F-CAAF-ECA5-D313-69C58046157B}"/>
              </a:ext>
            </a:extLst>
          </p:cNvPr>
          <p:cNvSpPr txBox="1"/>
          <p:nvPr/>
        </p:nvSpPr>
        <p:spPr>
          <a:xfrm>
            <a:off x="4471987" y="1447801"/>
            <a:ext cx="232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 TABLE</a:t>
            </a:r>
          </a:p>
          <a:p>
            <a:r>
              <a:rPr lang="en-IN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-To add date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4052C-FCFD-7170-6E30-BBDE44767C01}"/>
              </a:ext>
            </a:extLst>
          </p:cNvPr>
          <p:cNvSpPr txBox="1"/>
          <p:nvPr/>
        </p:nvSpPr>
        <p:spPr>
          <a:xfrm>
            <a:off x="8610600" y="1447800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MODEL</a:t>
            </a:r>
            <a:r>
              <a:rPr lang="en-IN" sz="2400" b="1" dirty="0">
                <a:solidFill>
                  <a:schemeClr val="bg1"/>
                </a:solidFill>
              </a:rPr>
              <a:t> VIEW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-To create relationship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A3498E-69C3-610B-ED71-9D1657FBC13F}"/>
              </a:ext>
            </a:extLst>
          </p:cNvPr>
          <p:cNvCxnSpPr>
            <a:cxnSpLocks/>
          </p:cNvCxnSpPr>
          <p:nvPr/>
        </p:nvCxnSpPr>
        <p:spPr>
          <a:xfrm>
            <a:off x="3790950" y="1571625"/>
            <a:ext cx="47624" cy="538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910AA6-3E1A-2547-E39A-25C5BA80BD03}"/>
              </a:ext>
            </a:extLst>
          </p:cNvPr>
          <p:cNvCxnSpPr>
            <a:cxnSpLocks/>
          </p:cNvCxnSpPr>
          <p:nvPr/>
        </p:nvCxnSpPr>
        <p:spPr>
          <a:xfrm>
            <a:off x="7629525" y="1571625"/>
            <a:ext cx="95250" cy="528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7E0539A-5AF6-D909-5454-EC804F3A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4" y="2435850"/>
            <a:ext cx="3048000" cy="272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962705-6D76-17AA-B724-097C39437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3" y="2435850"/>
            <a:ext cx="3149366" cy="272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059ACE-B6D8-0B3B-41AB-4E68C8282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84" y="2435850"/>
            <a:ext cx="3149366" cy="272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F75A41-4C0C-8571-635C-23EF3165E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912" y="0"/>
            <a:ext cx="799088" cy="7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58074-C819-9B67-51DC-8F0C47E8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BC12CF-047B-F114-01D1-BBE58D4AB0CF}"/>
              </a:ext>
            </a:extLst>
          </p:cNvPr>
          <p:cNvSpPr txBox="1"/>
          <p:nvPr/>
        </p:nvSpPr>
        <p:spPr>
          <a:xfrm>
            <a:off x="157903" y="214313"/>
            <a:ext cx="194341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E2360-2ECC-01CB-A643-17EAD3A1E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2B4017-2CE0-45DF-84DB-4F6EFF0E1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08" y="-10160"/>
            <a:ext cx="747692" cy="747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F8D97-FE6F-FB12-6FD3-69AE9F59E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897255"/>
            <a:ext cx="10320296" cy="5775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1B930C-1B1A-6DE9-4ED6-25BE8F6AAE88}"/>
              </a:ext>
            </a:extLst>
          </p:cNvPr>
          <p:cNvSpPr txBox="1"/>
          <p:nvPr/>
        </p:nvSpPr>
        <p:spPr>
          <a:xfrm>
            <a:off x="4958080" y="275867"/>
            <a:ext cx="364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rgbClr val="597679"/>
                </a:solidFill>
              </a:defRPr>
            </a:lvl1pPr>
          </a:lstStyle>
          <a:p>
            <a:r>
              <a:rPr lang="en-IN" sz="2400" u="sng" dirty="0">
                <a:solidFill>
                  <a:srgbClr val="FFC000"/>
                </a:solidFill>
              </a:rPr>
              <a:t>DASHBOARD 1: SUMMARY</a:t>
            </a:r>
          </a:p>
        </p:txBody>
      </p:sp>
    </p:spTree>
    <p:extLst>
      <p:ext uri="{BB962C8B-B14F-4D97-AF65-F5344CB8AC3E}">
        <p14:creationId xmlns:p14="http://schemas.microsoft.com/office/powerpoint/2010/main" val="115491571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2D15DC-1890-025E-1287-17A67CD3C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F023D-2166-84A4-ECC9-5F53E3EA4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90" y="933187"/>
            <a:ext cx="10279289" cy="5739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3E262-06E8-D6BB-A7CD-7C6980D3A16D}"/>
              </a:ext>
            </a:extLst>
          </p:cNvPr>
          <p:cNvSpPr txBox="1"/>
          <p:nvPr/>
        </p:nvSpPr>
        <p:spPr>
          <a:xfrm>
            <a:off x="4602480" y="308848"/>
            <a:ext cx="3630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rgbClr val="597679"/>
                </a:solidFill>
              </a:defRPr>
            </a:lvl1pPr>
          </a:lstStyle>
          <a:p>
            <a:r>
              <a:rPr lang="en-IN" sz="2400" u="sng" dirty="0">
                <a:solidFill>
                  <a:srgbClr val="FFC000"/>
                </a:solidFill>
              </a:rPr>
              <a:t>DASHBOARD 2:OVERVIEW</a:t>
            </a:r>
          </a:p>
        </p:txBody>
      </p:sp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9AEC9F-7D40-9D52-A3C0-A796EC4C4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919FB-DAD4-FFA0-03E5-E93891A09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868680"/>
            <a:ext cx="10366884" cy="5803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3939E-193A-81AC-76B4-5B104F30C807}"/>
              </a:ext>
            </a:extLst>
          </p:cNvPr>
          <p:cNvSpPr txBox="1"/>
          <p:nvPr/>
        </p:nvSpPr>
        <p:spPr>
          <a:xfrm>
            <a:off x="5140960" y="299501"/>
            <a:ext cx="32442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rgbClr val="597679"/>
                </a:solidFill>
              </a:defRPr>
            </a:lvl1pPr>
          </a:lstStyle>
          <a:p>
            <a:r>
              <a:rPr lang="en-IN" sz="2400" u="sng" dirty="0">
                <a:solidFill>
                  <a:srgbClr val="FFC000"/>
                </a:solidFill>
              </a:rPr>
              <a:t>DASHBOARD 3: DETAILS</a:t>
            </a:r>
          </a:p>
        </p:txBody>
      </p:sp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395844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800100"/>
            <a:ext cx="37869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rgbClr val="597679"/>
                </a:solidFill>
              </a:defRPr>
            </a:lvl1pPr>
          </a:lstStyle>
          <a:p>
            <a:r>
              <a:rPr lang="en-IN" sz="2400" u="sng" dirty="0">
                <a:solidFill>
                  <a:srgbClr val="FFC000"/>
                </a:solidFill>
              </a:rPr>
              <a:t>DASHBOARD 1: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1D2A5-FEE0-4EC0-6C27-FE712580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38100"/>
            <a:ext cx="399654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 u="sng">
                <a:solidFill>
                  <a:srgbClr val="597679"/>
                </a:solidFill>
              </a:defRPr>
            </a:lvl1pPr>
          </a:lstStyle>
          <a:p>
            <a:r>
              <a:rPr lang="en-IN" dirty="0">
                <a:solidFill>
                  <a:srgbClr val="FFC000"/>
                </a:solidFill>
              </a:rPr>
              <a:t>DASHBOARD 1: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632731" y="1663243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6512378" y="208472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715AD-C3A6-A9E5-4287-B6F5D37A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127778" y="1456521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</a:t>
            </a:r>
            <a:r>
              <a:rPr lang="en-IN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18F9E-F902-8EFF-7206-21517567B4BB}"/>
              </a:ext>
            </a:extLst>
          </p:cNvPr>
          <p:cNvSpPr txBox="1"/>
          <p:nvPr/>
        </p:nvSpPr>
        <p:spPr>
          <a:xfrm>
            <a:off x="127778" y="818390"/>
            <a:ext cx="35998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rgbClr val="597679"/>
                </a:solidFill>
              </a:defRPr>
            </a:lvl1pPr>
          </a:lstStyle>
          <a:p>
            <a:r>
              <a:rPr lang="en-IN" sz="2400" u="sng" dirty="0">
                <a:solidFill>
                  <a:srgbClr val="FFC000"/>
                </a:solidFill>
              </a:rPr>
              <a:t>DASHBOARD 2:OVERVIEW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F8FC2-15E5-7FBF-1578-812BA2BA3FD8}"/>
              </a:ext>
            </a:extLst>
          </p:cNvPr>
          <p:cNvSpPr txBox="1"/>
          <p:nvPr/>
        </p:nvSpPr>
        <p:spPr>
          <a:xfrm>
            <a:off x="127778" y="57150"/>
            <a:ext cx="395844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51B8A-F8BA-88F8-BA14-CA20892F4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60" y="-10160"/>
            <a:ext cx="878840" cy="8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749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Sagil Khan</dc:creator>
  <cp:keywords>Data Analyst</cp:keywords>
  <cp:lastModifiedBy>sagil khan</cp:lastModifiedBy>
  <cp:revision>14</cp:revision>
  <dcterms:created xsi:type="dcterms:W3CDTF">2023-10-07T01:44:58Z</dcterms:created>
  <dcterms:modified xsi:type="dcterms:W3CDTF">2025-07-20T12:29:56Z</dcterms:modified>
</cp:coreProperties>
</file>