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581191" y="3877167"/>
            <a:ext cx="9236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1.S.M.SAGIN(2021303309)</a:t>
            </a:r>
          </a:p>
          <a:p>
            <a:pPr marL="2760980"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 AC Tech-Chemical Engineering   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204634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27</TotalTime>
  <Words>1435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Vishanth</dc:creator>
  <cp:lastModifiedBy>MK Lokendhiran</cp:lastModifiedBy>
  <cp:revision>835</cp:revision>
  <dcterms:created xsi:type="dcterms:W3CDTF">2024-04-01T16:53:49Z</dcterms:created>
  <dcterms:modified xsi:type="dcterms:W3CDTF">2024-05-01T10:12:46Z</dcterms:modified>
</cp:coreProperties>
</file>