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326" r:id="rId3"/>
    <p:sldId id="327" r:id="rId4"/>
    <p:sldId id="302" r:id="rId5"/>
    <p:sldId id="310" r:id="rId6"/>
    <p:sldId id="314" r:id="rId7"/>
    <p:sldId id="312" r:id="rId8"/>
    <p:sldId id="311" r:id="rId9"/>
    <p:sldId id="313" r:id="rId10"/>
    <p:sldId id="325" r:id="rId11"/>
    <p:sldId id="304" r:id="rId12"/>
    <p:sldId id="315" r:id="rId13"/>
    <p:sldId id="316" r:id="rId14"/>
    <p:sldId id="319" r:id="rId15"/>
    <p:sldId id="305" r:id="rId16"/>
    <p:sldId id="317" r:id="rId17"/>
    <p:sldId id="318" r:id="rId18"/>
    <p:sldId id="320" r:id="rId19"/>
    <p:sldId id="321" r:id="rId20"/>
    <p:sldId id="322"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rnet" initials="i" lastIdx="2" clrIdx="0">
    <p:extLst>
      <p:ext uri="{19B8F6BF-5375-455C-9EA6-DF929625EA0E}">
        <p15:presenceInfo xmlns:p15="http://schemas.microsoft.com/office/powerpoint/2012/main" userId="intern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F4AB4-9894-4EB8-96DD-CE1E6B4CC2E3}" v="3" dt="2023-01-11T19:39:27.957"/>
    <p1510:client id="{F58EE099-9383-40DE-B431-57D234273520}" v="750" dt="2023-01-11T15:47:29.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78" d="100"/>
          <a:sy n="78" d="100"/>
        </p:scale>
        <p:origin x="878" y="6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6EA8C-CFE1-4A18-978C-C71FEAD5B0F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DD6D26D2-8EFB-43AA-B0E2-5C0A29EDFEAC}">
      <dgm:prSet phldrT="[Text]"/>
      <dgm:spPr/>
      <dgm:t>
        <a:bodyPr/>
        <a:lstStyle/>
        <a:p>
          <a:r>
            <a:rPr lang="en-US" dirty="0"/>
            <a:t>First prediction  0.46</a:t>
          </a:r>
        </a:p>
      </dgm:t>
    </dgm:pt>
    <dgm:pt modelId="{2D0ABBF1-772A-426E-A462-0BEBCFCBA024}" type="parTrans" cxnId="{C5472CA0-27B7-4BAC-9FFB-219D32005C28}">
      <dgm:prSet/>
      <dgm:spPr/>
      <dgm:t>
        <a:bodyPr/>
        <a:lstStyle/>
        <a:p>
          <a:endParaRPr lang="en-US"/>
        </a:p>
      </dgm:t>
    </dgm:pt>
    <dgm:pt modelId="{4E330972-7992-4883-AE16-3A236E073D88}" type="sibTrans" cxnId="{C5472CA0-27B7-4BAC-9FFB-219D32005C28}">
      <dgm:prSet/>
      <dgm:spPr/>
      <dgm:t>
        <a:bodyPr/>
        <a:lstStyle/>
        <a:p>
          <a:endParaRPr lang="en-US"/>
        </a:p>
      </dgm:t>
    </dgm:pt>
    <dgm:pt modelId="{28B7EF6B-FB76-4618-804A-8FAD54F447C7}">
      <dgm:prSet phldrT="[Text]"/>
      <dgm:spPr/>
      <dgm:t>
        <a:bodyPr/>
        <a:lstStyle/>
        <a:p>
          <a:r>
            <a:rPr lang="en-US" dirty="0"/>
            <a:t>Data exploration </a:t>
          </a:r>
        </a:p>
      </dgm:t>
    </dgm:pt>
    <dgm:pt modelId="{613B8178-6218-4FBD-BE2C-066AD7856FD5}" type="parTrans" cxnId="{56A96A4D-7AAD-4001-8B1D-18267A104F9C}">
      <dgm:prSet/>
      <dgm:spPr/>
      <dgm:t>
        <a:bodyPr/>
        <a:lstStyle/>
        <a:p>
          <a:endParaRPr lang="en-US"/>
        </a:p>
      </dgm:t>
    </dgm:pt>
    <dgm:pt modelId="{3C880842-1C9A-4668-A2AE-F5F37948CE95}" type="sibTrans" cxnId="{56A96A4D-7AAD-4001-8B1D-18267A104F9C}">
      <dgm:prSet/>
      <dgm:spPr/>
      <dgm:t>
        <a:bodyPr/>
        <a:lstStyle/>
        <a:p>
          <a:endParaRPr lang="en-US"/>
        </a:p>
      </dgm:t>
    </dgm:pt>
    <dgm:pt modelId="{07AC0EB4-0165-46B6-93BE-24B22CB50EAB}">
      <dgm:prSet phldrT="[Text]"/>
      <dgm:spPr/>
      <dgm:t>
        <a:bodyPr/>
        <a:lstStyle/>
        <a:p>
          <a:r>
            <a:rPr lang="en-US" dirty="0"/>
            <a:t>Feature engineering </a:t>
          </a:r>
        </a:p>
      </dgm:t>
    </dgm:pt>
    <dgm:pt modelId="{D3212A5E-A27F-4A95-83E1-1BDB0B76DD6B}" type="parTrans" cxnId="{769B3252-5FAB-4157-A52B-DE03D90934F2}">
      <dgm:prSet/>
      <dgm:spPr/>
      <dgm:t>
        <a:bodyPr/>
        <a:lstStyle/>
        <a:p>
          <a:endParaRPr lang="en-US"/>
        </a:p>
      </dgm:t>
    </dgm:pt>
    <dgm:pt modelId="{0FA63DE6-C817-4DD8-926D-C6BAFCCC9934}" type="sibTrans" cxnId="{769B3252-5FAB-4157-A52B-DE03D90934F2}">
      <dgm:prSet/>
      <dgm:spPr/>
      <dgm:t>
        <a:bodyPr/>
        <a:lstStyle/>
        <a:p>
          <a:endParaRPr lang="en-US"/>
        </a:p>
      </dgm:t>
    </dgm:pt>
    <dgm:pt modelId="{3C67FA00-09B5-4EF6-9AF0-9F5925C727BB}">
      <dgm:prSet phldrT="[Text]"/>
      <dgm:spPr/>
      <dgm:t>
        <a:bodyPr/>
        <a:lstStyle/>
        <a:p>
          <a:r>
            <a:rPr lang="en-US" dirty="0"/>
            <a:t>Model tunning </a:t>
          </a:r>
        </a:p>
      </dgm:t>
    </dgm:pt>
    <dgm:pt modelId="{F6298467-79F2-48DC-9534-27A1AF15B815}" type="parTrans" cxnId="{2F456F8E-E854-4F6D-A887-F25163C6CAE6}">
      <dgm:prSet/>
      <dgm:spPr/>
      <dgm:t>
        <a:bodyPr/>
        <a:lstStyle/>
        <a:p>
          <a:endParaRPr lang="en-US"/>
        </a:p>
      </dgm:t>
    </dgm:pt>
    <dgm:pt modelId="{EBE34008-31EB-4D7E-9DE4-CE9546319AFB}" type="sibTrans" cxnId="{2F456F8E-E854-4F6D-A887-F25163C6CAE6}">
      <dgm:prSet/>
      <dgm:spPr/>
      <dgm:t>
        <a:bodyPr/>
        <a:lstStyle/>
        <a:p>
          <a:endParaRPr lang="en-US"/>
        </a:p>
      </dgm:t>
    </dgm:pt>
    <dgm:pt modelId="{EBD955CF-8C41-4004-8C68-AD9080CBA0B7}">
      <dgm:prSet phldrT="[Text]"/>
      <dgm:spPr/>
      <dgm:t>
        <a:bodyPr/>
        <a:lstStyle/>
        <a:p>
          <a:r>
            <a:rPr lang="en-US" dirty="0"/>
            <a:t>Final prediction 0.318</a:t>
          </a:r>
        </a:p>
      </dgm:t>
    </dgm:pt>
    <dgm:pt modelId="{5B3864C6-734E-43C4-BFF0-13CD7ED44EA8}" type="parTrans" cxnId="{79211E0D-EB3F-46F8-8A15-221FA34C1B3A}">
      <dgm:prSet/>
      <dgm:spPr/>
      <dgm:t>
        <a:bodyPr/>
        <a:lstStyle/>
        <a:p>
          <a:endParaRPr lang="en-US"/>
        </a:p>
      </dgm:t>
    </dgm:pt>
    <dgm:pt modelId="{25CAFD11-3B19-4829-AE95-CCFAB4E07E7B}" type="sibTrans" cxnId="{79211E0D-EB3F-46F8-8A15-221FA34C1B3A}">
      <dgm:prSet/>
      <dgm:spPr/>
      <dgm:t>
        <a:bodyPr/>
        <a:lstStyle/>
        <a:p>
          <a:endParaRPr lang="en-US"/>
        </a:p>
      </dgm:t>
    </dgm:pt>
    <dgm:pt modelId="{C1E9E0F8-7C55-4668-B367-30FF71FC8F95}">
      <dgm:prSet phldrT="[Text]"/>
      <dgm:spPr/>
      <dgm:t>
        <a:bodyPr/>
        <a:lstStyle/>
        <a:p>
          <a:r>
            <a:rPr lang="en-US" dirty="0"/>
            <a:t>Data cleaning</a:t>
          </a:r>
        </a:p>
      </dgm:t>
    </dgm:pt>
    <dgm:pt modelId="{36677154-B5FB-494C-90B6-87DE70906D95}" type="parTrans" cxnId="{11F37E59-AE0A-4D89-95B7-0655875DE224}">
      <dgm:prSet/>
      <dgm:spPr/>
      <dgm:t>
        <a:bodyPr/>
        <a:lstStyle/>
        <a:p>
          <a:endParaRPr lang="en-US"/>
        </a:p>
      </dgm:t>
    </dgm:pt>
    <dgm:pt modelId="{9CEC425D-634E-4D3F-8181-46D207739A17}" type="sibTrans" cxnId="{11F37E59-AE0A-4D89-95B7-0655875DE224}">
      <dgm:prSet/>
      <dgm:spPr/>
      <dgm:t>
        <a:bodyPr/>
        <a:lstStyle/>
        <a:p>
          <a:endParaRPr lang="en-US"/>
        </a:p>
      </dgm:t>
    </dgm:pt>
    <dgm:pt modelId="{44AD6DDA-3397-4498-ABE6-37AD20C23D0E}" type="pres">
      <dgm:prSet presAssocID="{23E6EA8C-CFE1-4A18-978C-C71FEAD5B0F3}" presName="Name0" presStyleCnt="0">
        <dgm:presLayoutVars>
          <dgm:chMax val="7"/>
          <dgm:chPref val="5"/>
        </dgm:presLayoutVars>
      </dgm:prSet>
      <dgm:spPr/>
    </dgm:pt>
    <dgm:pt modelId="{EDCF62BD-8E25-4C16-84F1-088A87B56917}" type="pres">
      <dgm:prSet presAssocID="{23E6EA8C-CFE1-4A18-978C-C71FEAD5B0F3}" presName="arrowNode" presStyleLbl="node1" presStyleIdx="0" presStyleCnt="1"/>
      <dgm:spPr/>
    </dgm:pt>
    <dgm:pt modelId="{568C90FE-0E67-4233-B9BD-A90647B4D170}" type="pres">
      <dgm:prSet presAssocID="{DD6D26D2-8EFB-43AA-B0E2-5C0A29EDFEAC}" presName="txNode1" presStyleLbl="revTx" presStyleIdx="0" presStyleCnt="6">
        <dgm:presLayoutVars>
          <dgm:bulletEnabled val="1"/>
        </dgm:presLayoutVars>
      </dgm:prSet>
      <dgm:spPr/>
    </dgm:pt>
    <dgm:pt modelId="{926D2C1E-5CEA-4FF2-8B37-7B74DA6F1025}" type="pres">
      <dgm:prSet presAssocID="{28B7EF6B-FB76-4618-804A-8FAD54F447C7}" presName="txNode2" presStyleLbl="revTx" presStyleIdx="1" presStyleCnt="6">
        <dgm:presLayoutVars>
          <dgm:bulletEnabled val="1"/>
        </dgm:presLayoutVars>
      </dgm:prSet>
      <dgm:spPr/>
    </dgm:pt>
    <dgm:pt modelId="{1A36D743-5EF1-4E1E-BF28-AE469123B226}" type="pres">
      <dgm:prSet presAssocID="{3C880842-1C9A-4668-A2AE-F5F37948CE95}" presName="dotNode2" presStyleCnt="0"/>
      <dgm:spPr/>
    </dgm:pt>
    <dgm:pt modelId="{CAB3BF88-0AA3-475A-9DE0-FE863FE33919}" type="pres">
      <dgm:prSet presAssocID="{3C880842-1C9A-4668-A2AE-F5F37948CE95}" presName="dotRepeatNode" presStyleLbl="fgShp" presStyleIdx="0" presStyleCnt="4"/>
      <dgm:spPr/>
    </dgm:pt>
    <dgm:pt modelId="{15AB3023-CE88-4CB9-B39F-39BAF65145B2}" type="pres">
      <dgm:prSet presAssocID="{C1E9E0F8-7C55-4668-B367-30FF71FC8F95}" presName="txNode3" presStyleLbl="revTx" presStyleIdx="2" presStyleCnt="6">
        <dgm:presLayoutVars>
          <dgm:bulletEnabled val="1"/>
        </dgm:presLayoutVars>
      </dgm:prSet>
      <dgm:spPr/>
    </dgm:pt>
    <dgm:pt modelId="{31476C4F-89F5-4989-B460-05CBB0F9FDD5}" type="pres">
      <dgm:prSet presAssocID="{9CEC425D-634E-4D3F-8181-46D207739A17}" presName="dotNode3" presStyleCnt="0"/>
      <dgm:spPr/>
    </dgm:pt>
    <dgm:pt modelId="{C1DD453F-9080-40AC-9F75-D1A21F4D75B0}" type="pres">
      <dgm:prSet presAssocID="{9CEC425D-634E-4D3F-8181-46D207739A17}" presName="dotRepeatNode" presStyleLbl="fgShp" presStyleIdx="1" presStyleCnt="4"/>
      <dgm:spPr/>
    </dgm:pt>
    <dgm:pt modelId="{EB497DA6-9AE3-4403-B49D-2F2D53909131}" type="pres">
      <dgm:prSet presAssocID="{07AC0EB4-0165-46B6-93BE-24B22CB50EAB}" presName="txNode4" presStyleLbl="revTx" presStyleIdx="3" presStyleCnt="6">
        <dgm:presLayoutVars>
          <dgm:bulletEnabled val="1"/>
        </dgm:presLayoutVars>
      </dgm:prSet>
      <dgm:spPr/>
    </dgm:pt>
    <dgm:pt modelId="{BB10295B-9850-46B0-8C9D-AADE0F9D6057}" type="pres">
      <dgm:prSet presAssocID="{0FA63DE6-C817-4DD8-926D-C6BAFCCC9934}" presName="dotNode4" presStyleCnt="0"/>
      <dgm:spPr/>
    </dgm:pt>
    <dgm:pt modelId="{61876B88-A3D8-4A46-8827-C6774ADB4F70}" type="pres">
      <dgm:prSet presAssocID="{0FA63DE6-C817-4DD8-926D-C6BAFCCC9934}" presName="dotRepeatNode" presStyleLbl="fgShp" presStyleIdx="2" presStyleCnt="4"/>
      <dgm:spPr/>
    </dgm:pt>
    <dgm:pt modelId="{717EB84A-243E-4D16-B0C7-03191B5D5874}" type="pres">
      <dgm:prSet presAssocID="{3C67FA00-09B5-4EF6-9AF0-9F5925C727BB}" presName="txNode5" presStyleLbl="revTx" presStyleIdx="4" presStyleCnt="6">
        <dgm:presLayoutVars>
          <dgm:bulletEnabled val="1"/>
        </dgm:presLayoutVars>
      </dgm:prSet>
      <dgm:spPr/>
    </dgm:pt>
    <dgm:pt modelId="{58E4F6D3-9179-4831-8C3F-A366E794368F}" type="pres">
      <dgm:prSet presAssocID="{EBE34008-31EB-4D7E-9DE4-CE9546319AFB}" presName="dotNode5" presStyleCnt="0"/>
      <dgm:spPr/>
    </dgm:pt>
    <dgm:pt modelId="{93E09850-A855-4957-8403-008EAF69D1F3}" type="pres">
      <dgm:prSet presAssocID="{EBE34008-31EB-4D7E-9DE4-CE9546319AFB}" presName="dotRepeatNode" presStyleLbl="fgShp" presStyleIdx="3" presStyleCnt="4"/>
      <dgm:spPr/>
    </dgm:pt>
    <dgm:pt modelId="{E478A819-9820-4725-9A3C-5A0156F88A30}" type="pres">
      <dgm:prSet presAssocID="{EBD955CF-8C41-4004-8C68-AD9080CBA0B7}" presName="txNode6" presStyleLbl="revTx" presStyleIdx="5" presStyleCnt="6">
        <dgm:presLayoutVars>
          <dgm:bulletEnabled val="1"/>
        </dgm:presLayoutVars>
      </dgm:prSet>
      <dgm:spPr/>
    </dgm:pt>
  </dgm:ptLst>
  <dgm:cxnLst>
    <dgm:cxn modelId="{EABF7B05-BEF2-43E1-8A1D-7098EAA8A123}" type="presOf" srcId="{EBD955CF-8C41-4004-8C68-AD9080CBA0B7}" destId="{E478A819-9820-4725-9A3C-5A0156F88A30}" srcOrd="0" destOrd="0" presId="urn:microsoft.com/office/officeart/2009/3/layout/DescendingProcess"/>
    <dgm:cxn modelId="{79211E0D-EB3F-46F8-8A15-221FA34C1B3A}" srcId="{23E6EA8C-CFE1-4A18-978C-C71FEAD5B0F3}" destId="{EBD955CF-8C41-4004-8C68-AD9080CBA0B7}" srcOrd="5" destOrd="0" parTransId="{5B3864C6-734E-43C4-BFF0-13CD7ED44EA8}" sibTransId="{25CAFD11-3B19-4829-AE95-CCFAB4E07E7B}"/>
    <dgm:cxn modelId="{A54F6118-C897-43D6-BFCA-3A07E5E18F6E}" type="presOf" srcId="{28B7EF6B-FB76-4618-804A-8FAD54F447C7}" destId="{926D2C1E-5CEA-4FF2-8B37-7B74DA6F1025}" srcOrd="0" destOrd="0" presId="urn:microsoft.com/office/officeart/2009/3/layout/DescendingProcess"/>
    <dgm:cxn modelId="{B0F9003F-3D6D-49CF-A12E-3E409AE3A108}" type="presOf" srcId="{0FA63DE6-C817-4DD8-926D-C6BAFCCC9934}" destId="{61876B88-A3D8-4A46-8827-C6774ADB4F70}" srcOrd="0" destOrd="0" presId="urn:microsoft.com/office/officeart/2009/3/layout/DescendingProcess"/>
    <dgm:cxn modelId="{9FB43361-315A-4F96-A59E-3A42544862C9}" type="presOf" srcId="{07AC0EB4-0165-46B6-93BE-24B22CB50EAB}" destId="{EB497DA6-9AE3-4403-B49D-2F2D53909131}" srcOrd="0" destOrd="0" presId="urn:microsoft.com/office/officeart/2009/3/layout/DescendingProcess"/>
    <dgm:cxn modelId="{56A96A4D-7AAD-4001-8B1D-18267A104F9C}" srcId="{23E6EA8C-CFE1-4A18-978C-C71FEAD5B0F3}" destId="{28B7EF6B-FB76-4618-804A-8FAD54F447C7}" srcOrd="1" destOrd="0" parTransId="{613B8178-6218-4FBD-BE2C-066AD7856FD5}" sibTransId="{3C880842-1C9A-4668-A2AE-F5F37948CE95}"/>
    <dgm:cxn modelId="{769B3252-5FAB-4157-A52B-DE03D90934F2}" srcId="{23E6EA8C-CFE1-4A18-978C-C71FEAD5B0F3}" destId="{07AC0EB4-0165-46B6-93BE-24B22CB50EAB}" srcOrd="3" destOrd="0" parTransId="{D3212A5E-A27F-4A95-83E1-1BDB0B76DD6B}" sibTransId="{0FA63DE6-C817-4DD8-926D-C6BAFCCC9934}"/>
    <dgm:cxn modelId="{A15BB573-1496-4DF8-97C8-9D44FFEE95B3}" type="presOf" srcId="{23E6EA8C-CFE1-4A18-978C-C71FEAD5B0F3}" destId="{44AD6DDA-3397-4498-ABE6-37AD20C23D0E}" srcOrd="0" destOrd="0" presId="urn:microsoft.com/office/officeart/2009/3/layout/DescendingProcess"/>
    <dgm:cxn modelId="{11F37E59-AE0A-4D89-95B7-0655875DE224}" srcId="{23E6EA8C-CFE1-4A18-978C-C71FEAD5B0F3}" destId="{C1E9E0F8-7C55-4668-B367-30FF71FC8F95}" srcOrd="2" destOrd="0" parTransId="{36677154-B5FB-494C-90B6-87DE70906D95}" sibTransId="{9CEC425D-634E-4D3F-8181-46D207739A17}"/>
    <dgm:cxn modelId="{625BE559-33E2-4B15-918A-3A2BD575E625}" type="presOf" srcId="{C1E9E0F8-7C55-4668-B367-30FF71FC8F95}" destId="{15AB3023-CE88-4CB9-B39F-39BAF65145B2}" srcOrd="0" destOrd="0" presId="urn:microsoft.com/office/officeart/2009/3/layout/DescendingProcess"/>
    <dgm:cxn modelId="{DEC49A7B-1A8E-4017-9FFB-79361B9BA044}" type="presOf" srcId="{3C67FA00-09B5-4EF6-9AF0-9F5925C727BB}" destId="{717EB84A-243E-4D16-B0C7-03191B5D5874}" srcOrd="0" destOrd="0" presId="urn:microsoft.com/office/officeart/2009/3/layout/DescendingProcess"/>
    <dgm:cxn modelId="{92275D88-68F6-4867-9F9C-56EF4128E466}" type="presOf" srcId="{EBE34008-31EB-4D7E-9DE4-CE9546319AFB}" destId="{93E09850-A855-4957-8403-008EAF69D1F3}" srcOrd="0" destOrd="0" presId="urn:microsoft.com/office/officeart/2009/3/layout/DescendingProcess"/>
    <dgm:cxn modelId="{2F456F8E-E854-4F6D-A887-F25163C6CAE6}" srcId="{23E6EA8C-CFE1-4A18-978C-C71FEAD5B0F3}" destId="{3C67FA00-09B5-4EF6-9AF0-9F5925C727BB}" srcOrd="4" destOrd="0" parTransId="{F6298467-79F2-48DC-9534-27A1AF15B815}" sibTransId="{EBE34008-31EB-4D7E-9DE4-CE9546319AFB}"/>
    <dgm:cxn modelId="{413A5591-BF2D-45A3-9180-54ACCDEFF6CC}" type="presOf" srcId="{9CEC425D-634E-4D3F-8181-46D207739A17}" destId="{C1DD453F-9080-40AC-9F75-D1A21F4D75B0}" srcOrd="0" destOrd="0" presId="urn:microsoft.com/office/officeart/2009/3/layout/DescendingProcess"/>
    <dgm:cxn modelId="{C5472CA0-27B7-4BAC-9FFB-219D32005C28}" srcId="{23E6EA8C-CFE1-4A18-978C-C71FEAD5B0F3}" destId="{DD6D26D2-8EFB-43AA-B0E2-5C0A29EDFEAC}" srcOrd="0" destOrd="0" parTransId="{2D0ABBF1-772A-426E-A462-0BEBCFCBA024}" sibTransId="{4E330972-7992-4883-AE16-3A236E073D88}"/>
    <dgm:cxn modelId="{AF7E2DC9-544C-4A02-9CC1-4D680401548B}" type="presOf" srcId="{3C880842-1C9A-4668-A2AE-F5F37948CE95}" destId="{CAB3BF88-0AA3-475A-9DE0-FE863FE33919}" srcOrd="0" destOrd="0" presId="urn:microsoft.com/office/officeart/2009/3/layout/DescendingProcess"/>
    <dgm:cxn modelId="{C9B572F3-3E72-431A-AEDF-E1716667AFDA}" type="presOf" srcId="{DD6D26D2-8EFB-43AA-B0E2-5C0A29EDFEAC}" destId="{568C90FE-0E67-4233-B9BD-A90647B4D170}" srcOrd="0" destOrd="0" presId="urn:microsoft.com/office/officeart/2009/3/layout/DescendingProcess"/>
    <dgm:cxn modelId="{323149E9-7ABB-42A2-95E0-8423E55CA428}" type="presParOf" srcId="{44AD6DDA-3397-4498-ABE6-37AD20C23D0E}" destId="{EDCF62BD-8E25-4C16-84F1-088A87B56917}" srcOrd="0" destOrd="0" presId="urn:microsoft.com/office/officeart/2009/3/layout/DescendingProcess"/>
    <dgm:cxn modelId="{9B849CC3-49D1-4151-BF84-CEC53514247D}" type="presParOf" srcId="{44AD6DDA-3397-4498-ABE6-37AD20C23D0E}" destId="{568C90FE-0E67-4233-B9BD-A90647B4D170}" srcOrd="1" destOrd="0" presId="urn:microsoft.com/office/officeart/2009/3/layout/DescendingProcess"/>
    <dgm:cxn modelId="{4033C3CF-08A1-4474-AE0D-924BE39BB1F6}" type="presParOf" srcId="{44AD6DDA-3397-4498-ABE6-37AD20C23D0E}" destId="{926D2C1E-5CEA-4FF2-8B37-7B74DA6F1025}" srcOrd="2" destOrd="0" presId="urn:microsoft.com/office/officeart/2009/3/layout/DescendingProcess"/>
    <dgm:cxn modelId="{1C9C18BC-FAFA-4E29-85A6-55170DC75E35}" type="presParOf" srcId="{44AD6DDA-3397-4498-ABE6-37AD20C23D0E}" destId="{1A36D743-5EF1-4E1E-BF28-AE469123B226}" srcOrd="3" destOrd="0" presId="urn:microsoft.com/office/officeart/2009/3/layout/DescendingProcess"/>
    <dgm:cxn modelId="{35A0F8C5-15F4-492C-BADC-00DD8303D385}" type="presParOf" srcId="{1A36D743-5EF1-4E1E-BF28-AE469123B226}" destId="{CAB3BF88-0AA3-475A-9DE0-FE863FE33919}" srcOrd="0" destOrd="0" presId="urn:microsoft.com/office/officeart/2009/3/layout/DescendingProcess"/>
    <dgm:cxn modelId="{90EDF82D-36FB-4D87-BE50-0A2807590AFC}" type="presParOf" srcId="{44AD6DDA-3397-4498-ABE6-37AD20C23D0E}" destId="{15AB3023-CE88-4CB9-B39F-39BAF65145B2}" srcOrd="4" destOrd="0" presId="urn:microsoft.com/office/officeart/2009/3/layout/DescendingProcess"/>
    <dgm:cxn modelId="{E70D6BDF-BB3F-4E9E-9876-64E1B635D384}" type="presParOf" srcId="{44AD6DDA-3397-4498-ABE6-37AD20C23D0E}" destId="{31476C4F-89F5-4989-B460-05CBB0F9FDD5}" srcOrd="5" destOrd="0" presId="urn:microsoft.com/office/officeart/2009/3/layout/DescendingProcess"/>
    <dgm:cxn modelId="{3A504002-A971-44EF-91F4-A756D6FD53A4}" type="presParOf" srcId="{31476C4F-89F5-4989-B460-05CBB0F9FDD5}" destId="{C1DD453F-9080-40AC-9F75-D1A21F4D75B0}" srcOrd="0" destOrd="0" presId="urn:microsoft.com/office/officeart/2009/3/layout/DescendingProcess"/>
    <dgm:cxn modelId="{5791D48E-3AA4-4D76-99AB-44F30F5F047C}" type="presParOf" srcId="{44AD6DDA-3397-4498-ABE6-37AD20C23D0E}" destId="{EB497DA6-9AE3-4403-B49D-2F2D53909131}" srcOrd="6" destOrd="0" presId="urn:microsoft.com/office/officeart/2009/3/layout/DescendingProcess"/>
    <dgm:cxn modelId="{176DAD1D-DA22-4EAD-94BE-B35952D19096}" type="presParOf" srcId="{44AD6DDA-3397-4498-ABE6-37AD20C23D0E}" destId="{BB10295B-9850-46B0-8C9D-AADE0F9D6057}" srcOrd="7" destOrd="0" presId="urn:microsoft.com/office/officeart/2009/3/layout/DescendingProcess"/>
    <dgm:cxn modelId="{6CE5140A-7B5A-4C6A-A16B-A83AFF50D33F}" type="presParOf" srcId="{BB10295B-9850-46B0-8C9D-AADE0F9D6057}" destId="{61876B88-A3D8-4A46-8827-C6774ADB4F70}" srcOrd="0" destOrd="0" presId="urn:microsoft.com/office/officeart/2009/3/layout/DescendingProcess"/>
    <dgm:cxn modelId="{387E1634-4C75-49EC-BB4E-CFAFB2237F11}" type="presParOf" srcId="{44AD6DDA-3397-4498-ABE6-37AD20C23D0E}" destId="{717EB84A-243E-4D16-B0C7-03191B5D5874}" srcOrd="8" destOrd="0" presId="urn:microsoft.com/office/officeart/2009/3/layout/DescendingProcess"/>
    <dgm:cxn modelId="{88B9C691-F859-4273-971B-0F97E80C0EF2}" type="presParOf" srcId="{44AD6DDA-3397-4498-ABE6-37AD20C23D0E}" destId="{58E4F6D3-9179-4831-8C3F-A366E794368F}" srcOrd="9" destOrd="0" presId="urn:microsoft.com/office/officeart/2009/3/layout/DescendingProcess"/>
    <dgm:cxn modelId="{A7380C4C-3C80-435A-B405-C5DA7D53BDC6}" type="presParOf" srcId="{58E4F6D3-9179-4831-8C3F-A366E794368F}" destId="{93E09850-A855-4957-8403-008EAF69D1F3}" srcOrd="0" destOrd="0" presId="urn:microsoft.com/office/officeart/2009/3/layout/DescendingProcess"/>
    <dgm:cxn modelId="{66EACDDB-233C-48A1-8996-AD5793B5BCB1}" type="presParOf" srcId="{44AD6DDA-3397-4498-ABE6-37AD20C23D0E}" destId="{E478A819-9820-4725-9A3C-5A0156F88A30}"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6BED2C-FFA7-4351-BF51-4930D258BFBC}"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L"/>
        </a:p>
      </dgm:t>
    </dgm:pt>
    <dgm:pt modelId="{09D7FA83-F929-4056-A73C-89DC4762A127}">
      <dgm:prSet phldrT="[Text]"/>
      <dgm:spPr/>
      <dgm:t>
        <a:bodyPr/>
        <a:lstStyle/>
        <a:p>
          <a:pPr algn="ctr"/>
          <a:r>
            <a:rPr lang="en-US" dirty="0"/>
            <a:t>impact</a:t>
          </a:r>
          <a:endParaRPr lang="en-IL" dirty="0"/>
        </a:p>
      </dgm:t>
    </dgm:pt>
    <dgm:pt modelId="{0E339091-AD48-4D5E-8A37-FEDD41667419}" type="parTrans" cxnId="{16895BE3-7ACC-4307-9AA2-81BF8696586A}">
      <dgm:prSet/>
      <dgm:spPr/>
      <dgm:t>
        <a:bodyPr/>
        <a:lstStyle/>
        <a:p>
          <a:pPr algn="ctr"/>
          <a:endParaRPr lang="en-IL"/>
        </a:p>
      </dgm:t>
    </dgm:pt>
    <dgm:pt modelId="{9960FD3E-C183-4EB9-AB21-AA33E9A03C21}" type="sibTrans" cxnId="{16895BE3-7ACC-4307-9AA2-81BF8696586A}">
      <dgm:prSet/>
      <dgm:spPr/>
      <dgm:t>
        <a:bodyPr/>
        <a:lstStyle/>
        <a:p>
          <a:pPr algn="ctr"/>
          <a:endParaRPr lang="en-IL"/>
        </a:p>
      </dgm:t>
    </dgm:pt>
    <dgm:pt modelId="{7C5D4BAF-F66E-4296-8FF4-5346D9FE932E}">
      <dgm:prSet phldrT="[Text]"/>
      <dgm:spPr/>
      <dgm:t>
        <a:bodyPr/>
        <a:lstStyle/>
        <a:p>
          <a:pPr algn="ctr"/>
          <a:r>
            <a:rPr lang="en-US" dirty="0"/>
            <a:t>Low</a:t>
          </a:r>
          <a:endParaRPr lang="en-IL" dirty="0"/>
        </a:p>
      </dgm:t>
    </dgm:pt>
    <dgm:pt modelId="{04A6FD7A-E520-4B3B-9BFF-7EE106DA20AD}" type="parTrans" cxnId="{C99EDAD8-1BEE-4929-A938-430AF7911AD7}">
      <dgm:prSet/>
      <dgm:spPr/>
      <dgm:t>
        <a:bodyPr/>
        <a:lstStyle/>
        <a:p>
          <a:pPr algn="ctr"/>
          <a:endParaRPr lang="en-IL"/>
        </a:p>
      </dgm:t>
    </dgm:pt>
    <dgm:pt modelId="{7FC75E3D-345C-4656-B2FA-909512051C99}" type="sibTrans" cxnId="{C99EDAD8-1BEE-4929-A938-430AF7911AD7}">
      <dgm:prSet/>
      <dgm:spPr/>
      <dgm:t>
        <a:bodyPr/>
        <a:lstStyle/>
        <a:p>
          <a:pPr algn="ctr"/>
          <a:endParaRPr lang="en-IL"/>
        </a:p>
      </dgm:t>
    </dgm:pt>
    <dgm:pt modelId="{7ADCD6AD-3620-46DF-931F-ECAD55697DC7}">
      <dgm:prSet phldrT="[Text]"/>
      <dgm:spPr/>
      <dgm:t>
        <a:bodyPr/>
        <a:lstStyle/>
        <a:p>
          <a:pPr algn="ctr"/>
          <a:r>
            <a:rPr lang="en-US" dirty="0"/>
            <a:t>Cost in time </a:t>
          </a:r>
          <a:endParaRPr lang="en-IL" dirty="0"/>
        </a:p>
      </dgm:t>
    </dgm:pt>
    <dgm:pt modelId="{8AC26316-E22D-4827-9F70-B58055D573E1}" type="parTrans" cxnId="{20DBF899-66EF-4DF7-BBA6-5CFBB81DA8FF}">
      <dgm:prSet/>
      <dgm:spPr/>
      <dgm:t>
        <a:bodyPr/>
        <a:lstStyle/>
        <a:p>
          <a:pPr algn="ctr"/>
          <a:endParaRPr lang="en-IL"/>
        </a:p>
      </dgm:t>
    </dgm:pt>
    <dgm:pt modelId="{5D724C9C-A2D6-4E1C-B18B-182D0C0749B9}" type="sibTrans" cxnId="{20DBF899-66EF-4DF7-BBA6-5CFBB81DA8FF}">
      <dgm:prSet/>
      <dgm:spPr/>
      <dgm:t>
        <a:bodyPr/>
        <a:lstStyle/>
        <a:p>
          <a:pPr algn="ctr"/>
          <a:endParaRPr lang="en-IL"/>
        </a:p>
      </dgm:t>
    </dgm:pt>
    <dgm:pt modelId="{E563FCE9-3CA6-40DF-BEF4-C0FF28C0CC38}">
      <dgm:prSet phldrT="[Text]"/>
      <dgm:spPr/>
      <dgm:t>
        <a:bodyPr/>
        <a:lstStyle/>
        <a:p>
          <a:pPr algn="ctr"/>
          <a:r>
            <a:rPr lang="en-US" dirty="0"/>
            <a:t>Med</a:t>
          </a:r>
          <a:endParaRPr lang="en-IL" dirty="0"/>
        </a:p>
      </dgm:t>
    </dgm:pt>
    <dgm:pt modelId="{12FC07A9-9CA6-4A49-92AC-467595C6C848}" type="parTrans" cxnId="{CAB7F2D9-9FBF-491B-98AA-A2EF8142CB61}">
      <dgm:prSet/>
      <dgm:spPr/>
      <dgm:t>
        <a:bodyPr/>
        <a:lstStyle/>
        <a:p>
          <a:pPr algn="ctr"/>
          <a:endParaRPr lang="en-IL"/>
        </a:p>
      </dgm:t>
    </dgm:pt>
    <dgm:pt modelId="{C01FAE61-9B43-4E22-B1F3-CC3EA62123D1}" type="sibTrans" cxnId="{CAB7F2D9-9FBF-491B-98AA-A2EF8142CB61}">
      <dgm:prSet/>
      <dgm:spPr/>
      <dgm:t>
        <a:bodyPr/>
        <a:lstStyle/>
        <a:p>
          <a:pPr algn="ctr"/>
          <a:endParaRPr lang="en-IL"/>
        </a:p>
      </dgm:t>
    </dgm:pt>
    <dgm:pt modelId="{29E8033B-4758-4D53-8D46-28E3D237323E}" type="pres">
      <dgm:prSet presAssocID="{6B6BED2C-FFA7-4351-BF51-4930D258BFBC}" presName="Name0" presStyleCnt="0">
        <dgm:presLayoutVars>
          <dgm:chMax val="2"/>
          <dgm:dir/>
          <dgm:animOne val="branch"/>
          <dgm:animLvl val="lvl"/>
          <dgm:resizeHandles val="exact"/>
        </dgm:presLayoutVars>
      </dgm:prSet>
      <dgm:spPr/>
    </dgm:pt>
    <dgm:pt modelId="{13E083CC-65BC-4A61-80FB-6DAF76244071}" type="pres">
      <dgm:prSet presAssocID="{6B6BED2C-FFA7-4351-BF51-4930D258BFBC}" presName="Background" presStyleLbl="node1" presStyleIdx="0" presStyleCnt="1"/>
      <dgm:spPr/>
    </dgm:pt>
    <dgm:pt modelId="{943980CB-D413-43F6-B693-EDD71593C109}" type="pres">
      <dgm:prSet presAssocID="{6B6BED2C-FFA7-4351-BF51-4930D258BFBC}" presName="Divider" presStyleLbl="callout" presStyleIdx="0" presStyleCnt="1"/>
      <dgm:spPr/>
    </dgm:pt>
    <dgm:pt modelId="{4096E21D-FF61-4366-8B5A-2332877C4E8A}" type="pres">
      <dgm:prSet presAssocID="{6B6BED2C-FFA7-4351-BF51-4930D258BFBC}" presName="ChildText1" presStyleLbl="revTx" presStyleIdx="0" presStyleCnt="0">
        <dgm:presLayoutVars>
          <dgm:chMax val="0"/>
          <dgm:chPref val="0"/>
          <dgm:bulletEnabled val="1"/>
        </dgm:presLayoutVars>
      </dgm:prSet>
      <dgm:spPr/>
    </dgm:pt>
    <dgm:pt modelId="{469AAC76-3384-450E-8634-B4D48257C89E}" type="pres">
      <dgm:prSet presAssocID="{6B6BED2C-FFA7-4351-BF51-4930D258BFBC}" presName="ChildText2" presStyleLbl="revTx" presStyleIdx="0" presStyleCnt="0">
        <dgm:presLayoutVars>
          <dgm:chMax val="0"/>
          <dgm:chPref val="0"/>
          <dgm:bulletEnabled val="1"/>
        </dgm:presLayoutVars>
      </dgm:prSet>
      <dgm:spPr/>
    </dgm:pt>
    <dgm:pt modelId="{783B8A15-F4E4-422C-8A17-174BB2DF68D9}" type="pres">
      <dgm:prSet presAssocID="{6B6BED2C-FFA7-4351-BF51-4930D258BFBC}" presName="ParentText1" presStyleLbl="revTx" presStyleIdx="0" presStyleCnt="0">
        <dgm:presLayoutVars>
          <dgm:chMax val="1"/>
          <dgm:chPref val="1"/>
        </dgm:presLayoutVars>
      </dgm:prSet>
      <dgm:spPr/>
    </dgm:pt>
    <dgm:pt modelId="{F038AA7C-9874-4E8E-B348-66638007AABA}" type="pres">
      <dgm:prSet presAssocID="{6B6BED2C-FFA7-4351-BF51-4930D258BFBC}" presName="ParentShape1" presStyleLbl="alignImgPlace1" presStyleIdx="0" presStyleCnt="2">
        <dgm:presLayoutVars/>
      </dgm:prSet>
      <dgm:spPr/>
    </dgm:pt>
    <dgm:pt modelId="{513DA15A-C02D-4225-981C-546395FCEB9C}" type="pres">
      <dgm:prSet presAssocID="{6B6BED2C-FFA7-4351-BF51-4930D258BFBC}" presName="ParentText2" presStyleLbl="revTx" presStyleIdx="0" presStyleCnt="0">
        <dgm:presLayoutVars>
          <dgm:chMax val="1"/>
          <dgm:chPref val="1"/>
        </dgm:presLayoutVars>
      </dgm:prSet>
      <dgm:spPr/>
    </dgm:pt>
    <dgm:pt modelId="{03F6C20C-4E88-4DC4-909C-8BFAA024B58C}" type="pres">
      <dgm:prSet presAssocID="{6B6BED2C-FFA7-4351-BF51-4930D258BFBC}" presName="ParentShape2" presStyleLbl="alignImgPlace1" presStyleIdx="1" presStyleCnt="2">
        <dgm:presLayoutVars/>
      </dgm:prSet>
      <dgm:spPr/>
    </dgm:pt>
  </dgm:ptLst>
  <dgm:cxnLst>
    <dgm:cxn modelId="{9897F005-9938-4551-90F8-9C9DB7492CAF}" type="presOf" srcId="{7ADCD6AD-3620-46DF-931F-ECAD55697DC7}" destId="{513DA15A-C02D-4225-981C-546395FCEB9C}" srcOrd="0" destOrd="0" presId="urn:microsoft.com/office/officeart/2009/3/layout/OpposingIdeas"/>
    <dgm:cxn modelId="{00B7C170-F12E-4819-A054-966BF63B28F1}" type="presOf" srcId="{7C5D4BAF-F66E-4296-8FF4-5346D9FE932E}" destId="{4096E21D-FF61-4366-8B5A-2332877C4E8A}" srcOrd="0" destOrd="0" presId="urn:microsoft.com/office/officeart/2009/3/layout/OpposingIdeas"/>
    <dgm:cxn modelId="{65677086-D8FA-46A0-A0F9-4A3BEDD2020C}" type="presOf" srcId="{09D7FA83-F929-4056-A73C-89DC4762A127}" destId="{F038AA7C-9874-4E8E-B348-66638007AABA}" srcOrd="1" destOrd="0" presId="urn:microsoft.com/office/officeart/2009/3/layout/OpposingIdeas"/>
    <dgm:cxn modelId="{20DBF899-66EF-4DF7-BBA6-5CFBB81DA8FF}" srcId="{6B6BED2C-FFA7-4351-BF51-4930D258BFBC}" destId="{7ADCD6AD-3620-46DF-931F-ECAD55697DC7}" srcOrd="1" destOrd="0" parTransId="{8AC26316-E22D-4827-9F70-B58055D573E1}" sibTransId="{5D724C9C-A2D6-4E1C-B18B-182D0C0749B9}"/>
    <dgm:cxn modelId="{10C0AC9B-407B-4454-90E3-ABA97E31F6E6}" type="presOf" srcId="{09D7FA83-F929-4056-A73C-89DC4762A127}" destId="{783B8A15-F4E4-422C-8A17-174BB2DF68D9}" srcOrd="0" destOrd="0" presId="urn:microsoft.com/office/officeart/2009/3/layout/OpposingIdeas"/>
    <dgm:cxn modelId="{8152B3B7-4747-4B20-81A8-53AF921E707C}" type="presOf" srcId="{E563FCE9-3CA6-40DF-BEF4-C0FF28C0CC38}" destId="{469AAC76-3384-450E-8634-B4D48257C89E}" srcOrd="0" destOrd="0" presId="urn:microsoft.com/office/officeart/2009/3/layout/OpposingIdeas"/>
    <dgm:cxn modelId="{C99EDAD8-1BEE-4929-A938-430AF7911AD7}" srcId="{09D7FA83-F929-4056-A73C-89DC4762A127}" destId="{7C5D4BAF-F66E-4296-8FF4-5346D9FE932E}" srcOrd="0" destOrd="0" parTransId="{04A6FD7A-E520-4B3B-9BFF-7EE106DA20AD}" sibTransId="{7FC75E3D-345C-4656-B2FA-909512051C99}"/>
    <dgm:cxn modelId="{CAB7F2D9-9FBF-491B-98AA-A2EF8142CB61}" srcId="{7ADCD6AD-3620-46DF-931F-ECAD55697DC7}" destId="{E563FCE9-3CA6-40DF-BEF4-C0FF28C0CC38}" srcOrd="0" destOrd="0" parTransId="{12FC07A9-9CA6-4A49-92AC-467595C6C848}" sibTransId="{C01FAE61-9B43-4E22-B1F3-CC3EA62123D1}"/>
    <dgm:cxn modelId="{D3F84DE0-A95D-4DE0-B2C5-289F7D7D6050}" type="presOf" srcId="{7ADCD6AD-3620-46DF-931F-ECAD55697DC7}" destId="{03F6C20C-4E88-4DC4-909C-8BFAA024B58C}" srcOrd="1" destOrd="0" presId="urn:microsoft.com/office/officeart/2009/3/layout/OpposingIdeas"/>
    <dgm:cxn modelId="{16895BE3-7ACC-4307-9AA2-81BF8696586A}" srcId="{6B6BED2C-FFA7-4351-BF51-4930D258BFBC}" destId="{09D7FA83-F929-4056-A73C-89DC4762A127}" srcOrd="0" destOrd="0" parTransId="{0E339091-AD48-4D5E-8A37-FEDD41667419}" sibTransId="{9960FD3E-C183-4EB9-AB21-AA33E9A03C21}"/>
    <dgm:cxn modelId="{AEB778FF-42C1-4192-862C-A8B6E0209601}" type="presOf" srcId="{6B6BED2C-FFA7-4351-BF51-4930D258BFBC}" destId="{29E8033B-4758-4D53-8D46-28E3D237323E}" srcOrd="0" destOrd="0" presId="urn:microsoft.com/office/officeart/2009/3/layout/OpposingIdeas"/>
    <dgm:cxn modelId="{DA5CD0F9-D503-46F3-A981-218D85FDFFDB}" type="presParOf" srcId="{29E8033B-4758-4D53-8D46-28E3D237323E}" destId="{13E083CC-65BC-4A61-80FB-6DAF76244071}" srcOrd="0" destOrd="0" presId="urn:microsoft.com/office/officeart/2009/3/layout/OpposingIdeas"/>
    <dgm:cxn modelId="{65A08CC1-1841-49F9-9D76-AA119610FF85}" type="presParOf" srcId="{29E8033B-4758-4D53-8D46-28E3D237323E}" destId="{943980CB-D413-43F6-B693-EDD71593C109}" srcOrd="1" destOrd="0" presId="urn:microsoft.com/office/officeart/2009/3/layout/OpposingIdeas"/>
    <dgm:cxn modelId="{05C4E35B-C5E4-4FAF-BED1-E091C6F17B2F}" type="presParOf" srcId="{29E8033B-4758-4D53-8D46-28E3D237323E}" destId="{4096E21D-FF61-4366-8B5A-2332877C4E8A}" srcOrd="2" destOrd="0" presId="urn:microsoft.com/office/officeart/2009/3/layout/OpposingIdeas"/>
    <dgm:cxn modelId="{75745152-34DA-4239-B0DB-CAB06A264556}" type="presParOf" srcId="{29E8033B-4758-4D53-8D46-28E3D237323E}" destId="{469AAC76-3384-450E-8634-B4D48257C89E}" srcOrd="3" destOrd="0" presId="urn:microsoft.com/office/officeart/2009/3/layout/OpposingIdeas"/>
    <dgm:cxn modelId="{CDC5A601-1A3F-484F-807B-B458874DE6D2}" type="presParOf" srcId="{29E8033B-4758-4D53-8D46-28E3D237323E}" destId="{783B8A15-F4E4-422C-8A17-174BB2DF68D9}" srcOrd="4" destOrd="0" presId="urn:microsoft.com/office/officeart/2009/3/layout/OpposingIdeas"/>
    <dgm:cxn modelId="{4BD1356B-EE6B-487F-B60B-52AD9964B039}" type="presParOf" srcId="{29E8033B-4758-4D53-8D46-28E3D237323E}" destId="{F038AA7C-9874-4E8E-B348-66638007AABA}" srcOrd="5" destOrd="0" presId="urn:microsoft.com/office/officeart/2009/3/layout/OpposingIdeas"/>
    <dgm:cxn modelId="{E2761614-9C3B-4842-9BA5-33CE105E2E4D}" type="presParOf" srcId="{29E8033B-4758-4D53-8D46-28E3D237323E}" destId="{513DA15A-C02D-4225-981C-546395FCEB9C}" srcOrd="6" destOrd="0" presId="urn:microsoft.com/office/officeart/2009/3/layout/OpposingIdeas"/>
    <dgm:cxn modelId="{A486FD6C-8727-4BE4-AD7B-D3997955622A}" type="presParOf" srcId="{29E8033B-4758-4D53-8D46-28E3D237323E}" destId="{03F6C20C-4E88-4DC4-909C-8BFAA024B58C}"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6BED2C-FFA7-4351-BF51-4930D258BFBC}"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L"/>
        </a:p>
      </dgm:t>
    </dgm:pt>
    <dgm:pt modelId="{09D7FA83-F929-4056-A73C-89DC4762A127}">
      <dgm:prSet phldrT="[Text]"/>
      <dgm:spPr/>
      <dgm:t>
        <a:bodyPr/>
        <a:lstStyle/>
        <a:p>
          <a:pPr algn="ctr"/>
          <a:r>
            <a:rPr lang="en-US" dirty="0"/>
            <a:t>impact</a:t>
          </a:r>
          <a:endParaRPr lang="en-IL" dirty="0"/>
        </a:p>
      </dgm:t>
    </dgm:pt>
    <dgm:pt modelId="{0E339091-AD48-4D5E-8A37-FEDD41667419}" type="parTrans" cxnId="{16895BE3-7ACC-4307-9AA2-81BF8696586A}">
      <dgm:prSet/>
      <dgm:spPr/>
      <dgm:t>
        <a:bodyPr/>
        <a:lstStyle/>
        <a:p>
          <a:pPr algn="ctr"/>
          <a:endParaRPr lang="en-IL"/>
        </a:p>
      </dgm:t>
    </dgm:pt>
    <dgm:pt modelId="{9960FD3E-C183-4EB9-AB21-AA33E9A03C21}" type="sibTrans" cxnId="{16895BE3-7ACC-4307-9AA2-81BF8696586A}">
      <dgm:prSet/>
      <dgm:spPr/>
      <dgm:t>
        <a:bodyPr/>
        <a:lstStyle/>
        <a:p>
          <a:pPr algn="ctr"/>
          <a:endParaRPr lang="en-IL"/>
        </a:p>
      </dgm:t>
    </dgm:pt>
    <dgm:pt modelId="{7C5D4BAF-F66E-4296-8FF4-5346D9FE932E}">
      <dgm:prSet phldrT="[Text]"/>
      <dgm:spPr/>
      <dgm:t>
        <a:bodyPr/>
        <a:lstStyle/>
        <a:p>
          <a:pPr algn="ctr"/>
          <a:r>
            <a:rPr lang="en-US" dirty="0"/>
            <a:t>Med</a:t>
          </a:r>
          <a:endParaRPr lang="en-IL" dirty="0"/>
        </a:p>
      </dgm:t>
    </dgm:pt>
    <dgm:pt modelId="{04A6FD7A-E520-4B3B-9BFF-7EE106DA20AD}" type="parTrans" cxnId="{C99EDAD8-1BEE-4929-A938-430AF7911AD7}">
      <dgm:prSet/>
      <dgm:spPr/>
      <dgm:t>
        <a:bodyPr/>
        <a:lstStyle/>
        <a:p>
          <a:pPr algn="ctr"/>
          <a:endParaRPr lang="en-IL"/>
        </a:p>
      </dgm:t>
    </dgm:pt>
    <dgm:pt modelId="{7FC75E3D-345C-4656-B2FA-909512051C99}" type="sibTrans" cxnId="{C99EDAD8-1BEE-4929-A938-430AF7911AD7}">
      <dgm:prSet/>
      <dgm:spPr/>
      <dgm:t>
        <a:bodyPr/>
        <a:lstStyle/>
        <a:p>
          <a:pPr algn="ctr"/>
          <a:endParaRPr lang="en-IL"/>
        </a:p>
      </dgm:t>
    </dgm:pt>
    <dgm:pt modelId="{7ADCD6AD-3620-46DF-931F-ECAD55697DC7}">
      <dgm:prSet phldrT="[Text]"/>
      <dgm:spPr/>
      <dgm:t>
        <a:bodyPr/>
        <a:lstStyle/>
        <a:p>
          <a:pPr algn="ctr"/>
          <a:r>
            <a:rPr lang="en-US" dirty="0"/>
            <a:t>Cost in time </a:t>
          </a:r>
          <a:endParaRPr lang="en-IL" dirty="0"/>
        </a:p>
      </dgm:t>
    </dgm:pt>
    <dgm:pt modelId="{8AC26316-E22D-4827-9F70-B58055D573E1}" type="parTrans" cxnId="{20DBF899-66EF-4DF7-BBA6-5CFBB81DA8FF}">
      <dgm:prSet/>
      <dgm:spPr/>
      <dgm:t>
        <a:bodyPr/>
        <a:lstStyle/>
        <a:p>
          <a:pPr algn="ctr"/>
          <a:endParaRPr lang="en-IL"/>
        </a:p>
      </dgm:t>
    </dgm:pt>
    <dgm:pt modelId="{5D724C9C-A2D6-4E1C-B18B-182D0C0749B9}" type="sibTrans" cxnId="{20DBF899-66EF-4DF7-BBA6-5CFBB81DA8FF}">
      <dgm:prSet/>
      <dgm:spPr/>
      <dgm:t>
        <a:bodyPr/>
        <a:lstStyle/>
        <a:p>
          <a:pPr algn="ctr"/>
          <a:endParaRPr lang="en-IL"/>
        </a:p>
      </dgm:t>
    </dgm:pt>
    <dgm:pt modelId="{E563FCE9-3CA6-40DF-BEF4-C0FF28C0CC38}">
      <dgm:prSet phldrT="[Text]"/>
      <dgm:spPr/>
      <dgm:t>
        <a:bodyPr/>
        <a:lstStyle/>
        <a:p>
          <a:pPr algn="ctr"/>
          <a:r>
            <a:rPr lang="en-US" dirty="0"/>
            <a:t>Low</a:t>
          </a:r>
          <a:endParaRPr lang="en-IL" dirty="0"/>
        </a:p>
      </dgm:t>
    </dgm:pt>
    <dgm:pt modelId="{12FC07A9-9CA6-4A49-92AC-467595C6C848}" type="parTrans" cxnId="{CAB7F2D9-9FBF-491B-98AA-A2EF8142CB61}">
      <dgm:prSet/>
      <dgm:spPr/>
      <dgm:t>
        <a:bodyPr/>
        <a:lstStyle/>
        <a:p>
          <a:pPr algn="ctr"/>
          <a:endParaRPr lang="en-IL"/>
        </a:p>
      </dgm:t>
    </dgm:pt>
    <dgm:pt modelId="{C01FAE61-9B43-4E22-B1F3-CC3EA62123D1}" type="sibTrans" cxnId="{CAB7F2D9-9FBF-491B-98AA-A2EF8142CB61}">
      <dgm:prSet/>
      <dgm:spPr/>
      <dgm:t>
        <a:bodyPr/>
        <a:lstStyle/>
        <a:p>
          <a:pPr algn="ctr"/>
          <a:endParaRPr lang="en-IL"/>
        </a:p>
      </dgm:t>
    </dgm:pt>
    <dgm:pt modelId="{29E8033B-4758-4D53-8D46-28E3D237323E}" type="pres">
      <dgm:prSet presAssocID="{6B6BED2C-FFA7-4351-BF51-4930D258BFBC}" presName="Name0" presStyleCnt="0">
        <dgm:presLayoutVars>
          <dgm:chMax val="2"/>
          <dgm:dir/>
          <dgm:animOne val="branch"/>
          <dgm:animLvl val="lvl"/>
          <dgm:resizeHandles val="exact"/>
        </dgm:presLayoutVars>
      </dgm:prSet>
      <dgm:spPr/>
    </dgm:pt>
    <dgm:pt modelId="{13E083CC-65BC-4A61-80FB-6DAF76244071}" type="pres">
      <dgm:prSet presAssocID="{6B6BED2C-FFA7-4351-BF51-4930D258BFBC}" presName="Background" presStyleLbl="node1" presStyleIdx="0" presStyleCnt="1"/>
      <dgm:spPr/>
    </dgm:pt>
    <dgm:pt modelId="{943980CB-D413-43F6-B693-EDD71593C109}" type="pres">
      <dgm:prSet presAssocID="{6B6BED2C-FFA7-4351-BF51-4930D258BFBC}" presName="Divider" presStyleLbl="callout" presStyleIdx="0" presStyleCnt="1"/>
      <dgm:spPr/>
    </dgm:pt>
    <dgm:pt modelId="{4096E21D-FF61-4366-8B5A-2332877C4E8A}" type="pres">
      <dgm:prSet presAssocID="{6B6BED2C-FFA7-4351-BF51-4930D258BFBC}" presName="ChildText1" presStyleLbl="revTx" presStyleIdx="0" presStyleCnt="0">
        <dgm:presLayoutVars>
          <dgm:chMax val="0"/>
          <dgm:chPref val="0"/>
          <dgm:bulletEnabled val="1"/>
        </dgm:presLayoutVars>
      </dgm:prSet>
      <dgm:spPr/>
    </dgm:pt>
    <dgm:pt modelId="{469AAC76-3384-450E-8634-B4D48257C89E}" type="pres">
      <dgm:prSet presAssocID="{6B6BED2C-FFA7-4351-BF51-4930D258BFBC}" presName="ChildText2" presStyleLbl="revTx" presStyleIdx="0" presStyleCnt="0">
        <dgm:presLayoutVars>
          <dgm:chMax val="0"/>
          <dgm:chPref val="0"/>
          <dgm:bulletEnabled val="1"/>
        </dgm:presLayoutVars>
      </dgm:prSet>
      <dgm:spPr/>
    </dgm:pt>
    <dgm:pt modelId="{783B8A15-F4E4-422C-8A17-174BB2DF68D9}" type="pres">
      <dgm:prSet presAssocID="{6B6BED2C-FFA7-4351-BF51-4930D258BFBC}" presName="ParentText1" presStyleLbl="revTx" presStyleIdx="0" presStyleCnt="0">
        <dgm:presLayoutVars>
          <dgm:chMax val="1"/>
          <dgm:chPref val="1"/>
        </dgm:presLayoutVars>
      </dgm:prSet>
      <dgm:spPr/>
    </dgm:pt>
    <dgm:pt modelId="{F038AA7C-9874-4E8E-B348-66638007AABA}" type="pres">
      <dgm:prSet presAssocID="{6B6BED2C-FFA7-4351-BF51-4930D258BFBC}" presName="ParentShape1" presStyleLbl="alignImgPlace1" presStyleIdx="0" presStyleCnt="2">
        <dgm:presLayoutVars/>
      </dgm:prSet>
      <dgm:spPr/>
    </dgm:pt>
    <dgm:pt modelId="{513DA15A-C02D-4225-981C-546395FCEB9C}" type="pres">
      <dgm:prSet presAssocID="{6B6BED2C-FFA7-4351-BF51-4930D258BFBC}" presName="ParentText2" presStyleLbl="revTx" presStyleIdx="0" presStyleCnt="0">
        <dgm:presLayoutVars>
          <dgm:chMax val="1"/>
          <dgm:chPref val="1"/>
        </dgm:presLayoutVars>
      </dgm:prSet>
      <dgm:spPr/>
    </dgm:pt>
    <dgm:pt modelId="{03F6C20C-4E88-4DC4-909C-8BFAA024B58C}" type="pres">
      <dgm:prSet presAssocID="{6B6BED2C-FFA7-4351-BF51-4930D258BFBC}" presName="ParentShape2" presStyleLbl="alignImgPlace1" presStyleIdx="1" presStyleCnt="2">
        <dgm:presLayoutVars/>
      </dgm:prSet>
      <dgm:spPr/>
    </dgm:pt>
  </dgm:ptLst>
  <dgm:cxnLst>
    <dgm:cxn modelId="{9897F005-9938-4551-90F8-9C9DB7492CAF}" type="presOf" srcId="{7ADCD6AD-3620-46DF-931F-ECAD55697DC7}" destId="{513DA15A-C02D-4225-981C-546395FCEB9C}" srcOrd="0" destOrd="0" presId="urn:microsoft.com/office/officeart/2009/3/layout/OpposingIdeas"/>
    <dgm:cxn modelId="{00B7C170-F12E-4819-A054-966BF63B28F1}" type="presOf" srcId="{7C5D4BAF-F66E-4296-8FF4-5346D9FE932E}" destId="{4096E21D-FF61-4366-8B5A-2332877C4E8A}" srcOrd="0" destOrd="0" presId="urn:microsoft.com/office/officeart/2009/3/layout/OpposingIdeas"/>
    <dgm:cxn modelId="{65677086-D8FA-46A0-A0F9-4A3BEDD2020C}" type="presOf" srcId="{09D7FA83-F929-4056-A73C-89DC4762A127}" destId="{F038AA7C-9874-4E8E-B348-66638007AABA}" srcOrd="1" destOrd="0" presId="urn:microsoft.com/office/officeart/2009/3/layout/OpposingIdeas"/>
    <dgm:cxn modelId="{20DBF899-66EF-4DF7-BBA6-5CFBB81DA8FF}" srcId="{6B6BED2C-FFA7-4351-BF51-4930D258BFBC}" destId="{7ADCD6AD-3620-46DF-931F-ECAD55697DC7}" srcOrd="1" destOrd="0" parTransId="{8AC26316-E22D-4827-9F70-B58055D573E1}" sibTransId="{5D724C9C-A2D6-4E1C-B18B-182D0C0749B9}"/>
    <dgm:cxn modelId="{10C0AC9B-407B-4454-90E3-ABA97E31F6E6}" type="presOf" srcId="{09D7FA83-F929-4056-A73C-89DC4762A127}" destId="{783B8A15-F4E4-422C-8A17-174BB2DF68D9}" srcOrd="0" destOrd="0" presId="urn:microsoft.com/office/officeart/2009/3/layout/OpposingIdeas"/>
    <dgm:cxn modelId="{8152B3B7-4747-4B20-81A8-53AF921E707C}" type="presOf" srcId="{E563FCE9-3CA6-40DF-BEF4-C0FF28C0CC38}" destId="{469AAC76-3384-450E-8634-B4D48257C89E}" srcOrd="0" destOrd="0" presId="urn:microsoft.com/office/officeart/2009/3/layout/OpposingIdeas"/>
    <dgm:cxn modelId="{C99EDAD8-1BEE-4929-A938-430AF7911AD7}" srcId="{09D7FA83-F929-4056-A73C-89DC4762A127}" destId="{7C5D4BAF-F66E-4296-8FF4-5346D9FE932E}" srcOrd="0" destOrd="0" parTransId="{04A6FD7A-E520-4B3B-9BFF-7EE106DA20AD}" sibTransId="{7FC75E3D-345C-4656-B2FA-909512051C99}"/>
    <dgm:cxn modelId="{CAB7F2D9-9FBF-491B-98AA-A2EF8142CB61}" srcId="{7ADCD6AD-3620-46DF-931F-ECAD55697DC7}" destId="{E563FCE9-3CA6-40DF-BEF4-C0FF28C0CC38}" srcOrd="0" destOrd="0" parTransId="{12FC07A9-9CA6-4A49-92AC-467595C6C848}" sibTransId="{C01FAE61-9B43-4E22-B1F3-CC3EA62123D1}"/>
    <dgm:cxn modelId="{D3F84DE0-A95D-4DE0-B2C5-289F7D7D6050}" type="presOf" srcId="{7ADCD6AD-3620-46DF-931F-ECAD55697DC7}" destId="{03F6C20C-4E88-4DC4-909C-8BFAA024B58C}" srcOrd="1" destOrd="0" presId="urn:microsoft.com/office/officeart/2009/3/layout/OpposingIdeas"/>
    <dgm:cxn modelId="{16895BE3-7ACC-4307-9AA2-81BF8696586A}" srcId="{6B6BED2C-FFA7-4351-BF51-4930D258BFBC}" destId="{09D7FA83-F929-4056-A73C-89DC4762A127}" srcOrd="0" destOrd="0" parTransId="{0E339091-AD48-4D5E-8A37-FEDD41667419}" sibTransId="{9960FD3E-C183-4EB9-AB21-AA33E9A03C21}"/>
    <dgm:cxn modelId="{AEB778FF-42C1-4192-862C-A8B6E0209601}" type="presOf" srcId="{6B6BED2C-FFA7-4351-BF51-4930D258BFBC}" destId="{29E8033B-4758-4D53-8D46-28E3D237323E}" srcOrd="0" destOrd="0" presId="urn:microsoft.com/office/officeart/2009/3/layout/OpposingIdeas"/>
    <dgm:cxn modelId="{DA5CD0F9-D503-46F3-A981-218D85FDFFDB}" type="presParOf" srcId="{29E8033B-4758-4D53-8D46-28E3D237323E}" destId="{13E083CC-65BC-4A61-80FB-6DAF76244071}" srcOrd="0" destOrd="0" presId="urn:microsoft.com/office/officeart/2009/3/layout/OpposingIdeas"/>
    <dgm:cxn modelId="{65A08CC1-1841-49F9-9D76-AA119610FF85}" type="presParOf" srcId="{29E8033B-4758-4D53-8D46-28E3D237323E}" destId="{943980CB-D413-43F6-B693-EDD71593C109}" srcOrd="1" destOrd="0" presId="urn:microsoft.com/office/officeart/2009/3/layout/OpposingIdeas"/>
    <dgm:cxn modelId="{05C4E35B-C5E4-4FAF-BED1-E091C6F17B2F}" type="presParOf" srcId="{29E8033B-4758-4D53-8D46-28E3D237323E}" destId="{4096E21D-FF61-4366-8B5A-2332877C4E8A}" srcOrd="2" destOrd="0" presId="urn:microsoft.com/office/officeart/2009/3/layout/OpposingIdeas"/>
    <dgm:cxn modelId="{75745152-34DA-4239-B0DB-CAB06A264556}" type="presParOf" srcId="{29E8033B-4758-4D53-8D46-28E3D237323E}" destId="{469AAC76-3384-450E-8634-B4D48257C89E}" srcOrd="3" destOrd="0" presId="urn:microsoft.com/office/officeart/2009/3/layout/OpposingIdeas"/>
    <dgm:cxn modelId="{CDC5A601-1A3F-484F-807B-B458874DE6D2}" type="presParOf" srcId="{29E8033B-4758-4D53-8D46-28E3D237323E}" destId="{783B8A15-F4E4-422C-8A17-174BB2DF68D9}" srcOrd="4" destOrd="0" presId="urn:microsoft.com/office/officeart/2009/3/layout/OpposingIdeas"/>
    <dgm:cxn modelId="{4BD1356B-EE6B-487F-B60B-52AD9964B039}" type="presParOf" srcId="{29E8033B-4758-4D53-8D46-28E3D237323E}" destId="{F038AA7C-9874-4E8E-B348-66638007AABA}" srcOrd="5" destOrd="0" presId="urn:microsoft.com/office/officeart/2009/3/layout/OpposingIdeas"/>
    <dgm:cxn modelId="{E2761614-9C3B-4842-9BA5-33CE105E2E4D}" type="presParOf" srcId="{29E8033B-4758-4D53-8D46-28E3D237323E}" destId="{513DA15A-C02D-4225-981C-546395FCEB9C}" srcOrd="6" destOrd="0" presId="urn:microsoft.com/office/officeart/2009/3/layout/OpposingIdeas"/>
    <dgm:cxn modelId="{A486FD6C-8727-4BE4-AD7B-D3997955622A}" type="presParOf" srcId="{29E8033B-4758-4D53-8D46-28E3D237323E}" destId="{03F6C20C-4E88-4DC4-909C-8BFAA024B58C}"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A22B1-C28B-48CD-BD26-F89155446DA6}" type="doc">
      <dgm:prSet loTypeId="urn:microsoft.com/office/officeart/2005/8/layout/target1" loCatId="relationship" qsTypeId="urn:microsoft.com/office/officeart/2005/8/quickstyle/simple1" qsCatId="simple" csTypeId="urn:microsoft.com/office/officeart/2005/8/colors/accent1_2" csCatId="accent1" phldr="1"/>
      <dgm:spPr/>
    </dgm:pt>
    <dgm:pt modelId="{E8DFB257-8CBC-454E-8303-5A7C6A99D5A4}">
      <dgm:prSet phldrT="[Text]"/>
      <dgm:spPr/>
      <dgm:t>
        <a:bodyPr/>
        <a:lstStyle/>
        <a:p>
          <a:r>
            <a:rPr lang="en-US" dirty="0"/>
            <a:t>House</a:t>
          </a:r>
        </a:p>
      </dgm:t>
    </dgm:pt>
    <dgm:pt modelId="{BB90C574-79B3-4EC7-A353-94BB03A385D0}" type="parTrans" cxnId="{CF04AE5E-51B1-42C7-89D5-C4A12ADF0E3B}">
      <dgm:prSet/>
      <dgm:spPr/>
      <dgm:t>
        <a:bodyPr/>
        <a:lstStyle/>
        <a:p>
          <a:endParaRPr lang="en-US"/>
        </a:p>
      </dgm:t>
    </dgm:pt>
    <dgm:pt modelId="{04F550C1-9CE6-4279-9B60-2B750AF2D5D3}" type="sibTrans" cxnId="{CF04AE5E-51B1-42C7-89D5-C4A12ADF0E3B}">
      <dgm:prSet/>
      <dgm:spPr/>
      <dgm:t>
        <a:bodyPr/>
        <a:lstStyle/>
        <a:p>
          <a:endParaRPr lang="en-US"/>
        </a:p>
      </dgm:t>
    </dgm:pt>
    <dgm:pt modelId="{C74FE31B-85A5-4CFB-9AFC-CE905074F7AE}">
      <dgm:prSet phldrT="[Text]"/>
      <dgm:spPr/>
      <dgm:t>
        <a:bodyPr/>
        <a:lstStyle/>
        <a:p>
          <a:r>
            <a:rPr lang="en-US" dirty="0"/>
            <a:t>Green zone/park </a:t>
          </a:r>
        </a:p>
      </dgm:t>
    </dgm:pt>
    <dgm:pt modelId="{B7CACD7A-7D71-4754-8648-F463DB28AB41}" type="parTrans" cxnId="{B7EC42A7-5358-4846-9C32-35948187E6EE}">
      <dgm:prSet/>
      <dgm:spPr/>
      <dgm:t>
        <a:bodyPr/>
        <a:lstStyle/>
        <a:p>
          <a:endParaRPr lang="en-US"/>
        </a:p>
      </dgm:t>
    </dgm:pt>
    <dgm:pt modelId="{7241EECB-B333-4D9F-A5D5-B0640FFD9E07}" type="sibTrans" cxnId="{B7EC42A7-5358-4846-9C32-35948187E6EE}">
      <dgm:prSet/>
      <dgm:spPr/>
      <dgm:t>
        <a:bodyPr/>
        <a:lstStyle/>
        <a:p>
          <a:endParaRPr lang="en-US"/>
        </a:p>
      </dgm:t>
    </dgm:pt>
    <dgm:pt modelId="{DCF0F593-74E1-4400-9CC1-725006F64A68}">
      <dgm:prSet phldrT="[Text]"/>
      <dgm:spPr/>
      <dgm:t>
        <a:bodyPr/>
        <a:lstStyle/>
        <a:p>
          <a:r>
            <a:rPr lang="en-US" dirty="0"/>
            <a:t>Public health care</a:t>
          </a:r>
        </a:p>
      </dgm:t>
    </dgm:pt>
    <dgm:pt modelId="{2F455B58-8F0C-44DA-80C0-D27BAD9D6871}" type="parTrans" cxnId="{0B32EA5D-2E4E-41E9-9EDC-CAD068D4785C}">
      <dgm:prSet/>
      <dgm:spPr/>
      <dgm:t>
        <a:bodyPr/>
        <a:lstStyle/>
        <a:p>
          <a:endParaRPr lang="en-US"/>
        </a:p>
      </dgm:t>
    </dgm:pt>
    <dgm:pt modelId="{32AC2966-AB68-4996-97DF-73125498182C}" type="sibTrans" cxnId="{0B32EA5D-2E4E-41E9-9EDC-CAD068D4785C}">
      <dgm:prSet/>
      <dgm:spPr/>
      <dgm:t>
        <a:bodyPr/>
        <a:lstStyle/>
        <a:p>
          <a:endParaRPr lang="en-US"/>
        </a:p>
      </dgm:t>
    </dgm:pt>
    <dgm:pt modelId="{24D9ED84-3F56-48E9-9273-211C2F119D44}" type="pres">
      <dgm:prSet presAssocID="{DEBA22B1-C28B-48CD-BD26-F89155446DA6}" presName="composite" presStyleCnt="0">
        <dgm:presLayoutVars>
          <dgm:chMax val="5"/>
          <dgm:dir/>
          <dgm:resizeHandles val="exact"/>
        </dgm:presLayoutVars>
      </dgm:prSet>
      <dgm:spPr/>
    </dgm:pt>
    <dgm:pt modelId="{1F1D5DB0-809A-49AF-B511-084288674A6A}" type="pres">
      <dgm:prSet presAssocID="{E8DFB257-8CBC-454E-8303-5A7C6A99D5A4}" presName="circle1" presStyleLbl="lnNode1" presStyleIdx="0" presStyleCnt="3"/>
      <dgm:spPr/>
    </dgm:pt>
    <dgm:pt modelId="{5ADE454F-49EB-4FE6-BAD9-BBF0C4DB5FF7}" type="pres">
      <dgm:prSet presAssocID="{E8DFB257-8CBC-454E-8303-5A7C6A99D5A4}" presName="text1" presStyleLbl="revTx" presStyleIdx="0" presStyleCnt="3">
        <dgm:presLayoutVars>
          <dgm:bulletEnabled val="1"/>
        </dgm:presLayoutVars>
      </dgm:prSet>
      <dgm:spPr/>
    </dgm:pt>
    <dgm:pt modelId="{C39CF7F3-4CB1-4C42-B79E-76C79A8946A6}" type="pres">
      <dgm:prSet presAssocID="{E8DFB257-8CBC-454E-8303-5A7C6A99D5A4}" presName="line1" presStyleLbl="callout" presStyleIdx="0" presStyleCnt="6"/>
      <dgm:spPr/>
    </dgm:pt>
    <dgm:pt modelId="{FDB7DBD8-0AD2-4930-9116-D2F0ECBF6DB8}" type="pres">
      <dgm:prSet presAssocID="{E8DFB257-8CBC-454E-8303-5A7C6A99D5A4}" presName="d1" presStyleLbl="callout" presStyleIdx="1" presStyleCnt="6"/>
      <dgm:spPr/>
    </dgm:pt>
    <dgm:pt modelId="{AAFEF9B6-B539-4257-9C12-C457CF6F7840}" type="pres">
      <dgm:prSet presAssocID="{C74FE31B-85A5-4CFB-9AFC-CE905074F7AE}" presName="circle2" presStyleLbl="lnNode1" presStyleIdx="1" presStyleCnt="3"/>
      <dgm:spPr/>
    </dgm:pt>
    <dgm:pt modelId="{F16686C0-9F42-4868-B35A-81CEE87C20E3}" type="pres">
      <dgm:prSet presAssocID="{C74FE31B-85A5-4CFB-9AFC-CE905074F7AE}" presName="text2" presStyleLbl="revTx" presStyleIdx="1" presStyleCnt="3">
        <dgm:presLayoutVars>
          <dgm:bulletEnabled val="1"/>
        </dgm:presLayoutVars>
      </dgm:prSet>
      <dgm:spPr/>
    </dgm:pt>
    <dgm:pt modelId="{F508925F-52C7-44F3-9CA2-0CD916CC3529}" type="pres">
      <dgm:prSet presAssocID="{C74FE31B-85A5-4CFB-9AFC-CE905074F7AE}" presName="line2" presStyleLbl="callout" presStyleIdx="2" presStyleCnt="6"/>
      <dgm:spPr/>
    </dgm:pt>
    <dgm:pt modelId="{E098FDEF-0067-406C-BE86-6F1F7DC694AA}" type="pres">
      <dgm:prSet presAssocID="{C74FE31B-85A5-4CFB-9AFC-CE905074F7AE}" presName="d2" presStyleLbl="callout" presStyleIdx="3" presStyleCnt="6"/>
      <dgm:spPr/>
    </dgm:pt>
    <dgm:pt modelId="{28D5B0C7-ACF8-40EF-A637-4B030EA9A08F}" type="pres">
      <dgm:prSet presAssocID="{DCF0F593-74E1-4400-9CC1-725006F64A68}" presName="circle3" presStyleLbl="lnNode1" presStyleIdx="2" presStyleCnt="3"/>
      <dgm:spPr/>
    </dgm:pt>
    <dgm:pt modelId="{8BF5985C-FBDF-4485-9EFE-A7939298F4D9}" type="pres">
      <dgm:prSet presAssocID="{DCF0F593-74E1-4400-9CC1-725006F64A68}" presName="text3" presStyleLbl="revTx" presStyleIdx="2" presStyleCnt="3">
        <dgm:presLayoutVars>
          <dgm:bulletEnabled val="1"/>
        </dgm:presLayoutVars>
      </dgm:prSet>
      <dgm:spPr/>
    </dgm:pt>
    <dgm:pt modelId="{9B041422-87A1-4D8D-B3C0-D05D4DB49CCA}" type="pres">
      <dgm:prSet presAssocID="{DCF0F593-74E1-4400-9CC1-725006F64A68}" presName="line3" presStyleLbl="callout" presStyleIdx="4" presStyleCnt="6"/>
      <dgm:spPr/>
    </dgm:pt>
    <dgm:pt modelId="{58418445-0B02-4F91-AA02-62242745547A}" type="pres">
      <dgm:prSet presAssocID="{DCF0F593-74E1-4400-9CC1-725006F64A68}" presName="d3" presStyleLbl="callout" presStyleIdx="5" presStyleCnt="6"/>
      <dgm:spPr/>
    </dgm:pt>
  </dgm:ptLst>
  <dgm:cxnLst>
    <dgm:cxn modelId="{25B57603-99A2-4D1E-987B-0C6274E8E075}" type="presOf" srcId="{C74FE31B-85A5-4CFB-9AFC-CE905074F7AE}" destId="{F16686C0-9F42-4868-B35A-81CEE87C20E3}" srcOrd="0" destOrd="0" presId="urn:microsoft.com/office/officeart/2005/8/layout/target1"/>
    <dgm:cxn modelId="{55AA0D0D-8272-4870-93F5-9D0A886A5531}" type="presOf" srcId="{E8DFB257-8CBC-454E-8303-5A7C6A99D5A4}" destId="{5ADE454F-49EB-4FE6-BAD9-BBF0C4DB5FF7}" srcOrd="0" destOrd="0" presId="urn:microsoft.com/office/officeart/2005/8/layout/target1"/>
    <dgm:cxn modelId="{0B32EA5D-2E4E-41E9-9EDC-CAD068D4785C}" srcId="{DEBA22B1-C28B-48CD-BD26-F89155446DA6}" destId="{DCF0F593-74E1-4400-9CC1-725006F64A68}" srcOrd="2" destOrd="0" parTransId="{2F455B58-8F0C-44DA-80C0-D27BAD9D6871}" sibTransId="{32AC2966-AB68-4996-97DF-73125498182C}"/>
    <dgm:cxn modelId="{CF04AE5E-51B1-42C7-89D5-C4A12ADF0E3B}" srcId="{DEBA22B1-C28B-48CD-BD26-F89155446DA6}" destId="{E8DFB257-8CBC-454E-8303-5A7C6A99D5A4}" srcOrd="0" destOrd="0" parTransId="{BB90C574-79B3-4EC7-A353-94BB03A385D0}" sibTransId="{04F550C1-9CE6-4279-9B60-2B750AF2D5D3}"/>
    <dgm:cxn modelId="{4A80888E-2CA8-472B-A377-17DD9E8FA913}" type="presOf" srcId="{DEBA22B1-C28B-48CD-BD26-F89155446DA6}" destId="{24D9ED84-3F56-48E9-9273-211C2F119D44}" srcOrd="0" destOrd="0" presId="urn:microsoft.com/office/officeart/2005/8/layout/target1"/>
    <dgm:cxn modelId="{B7EC42A7-5358-4846-9C32-35948187E6EE}" srcId="{DEBA22B1-C28B-48CD-BD26-F89155446DA6}" destId="{C74FE31B-85A5-4CFB-9AFC-CE905074F7AE}" srcOrd="1" destOrd="0" parTransId="{B7CACD7A-7D71-4754-8648-F463DB28AB41}" sibTransId="{7241EECB-B333-4D9F-A5D5-B0640FFD9E07}"/>
    <dgm:cxn modelId="{EC001CD7-0A0A-451D-9178-2D6D52D5F8C1}" type="presOf" srcId="{DCF0F593-74E1-4400-9CC1-725006F64A68}" destId="{8BF5985C-FBDF-4485-9EFE-A7939298F4D9}" srcOrd="0" destOrd="0" presId="urn:microsoft.com/office/officeart/2005/8/layout/target1"/>
    <dgm:cxn modelId="{1E600ACD-8077-4F77-92EA-C504605AB8E6}" type="presParOf" srcId="{24D9ED84-3F56-48E9-9273-211C2F119D44}" destId="{1F1D5DB0-809A-49AF-B511-084288674A6A}" srcOrd="0" destOrd="0" presId="urn:microsoft.com/office/officeart/2005/8/layout/target1"/>
    <dgm:cxn modelId="{4BDC6B21-3128-469F-8CCC-83C717CBD9B2}" type="presParOf" srcId="{24D9ED84-3F56-48E9-9273-211C2F119D44}" destId="{5ADE454F-49EB-4FE6-BAD9-BBF0C4DB5FF7}" srcOrd="1" destOrd="0" presId="urn:microsoft.com/office/officeart/2005/8/layout/target1"/>
    <dgm:cxn modelId="{2C4B5D94-B979-499C-8EFB-40B5A9085473}" type="presParOf" srcId="{24D9ED84-3F56-48E9-9273-211C2F119D44}" destId="{C39CF7F3-4CB1-4C42-B79E-76C79A8946A6}" srcOrd="2" destOrd="0" presId="urn:microsoft.com/office/officeart/2005/8/layout/target1"/>
    <dgm:cxn modelId="{178FE621-BB1D-46A5-94D6-8F43558B3D21}" type="presParOf" srcId="{24D9ED84-3F56-48E9-9273-211C2F119D44}" destId="{FDB7DBD8-0AD2-4930-9116-D2F0ECBF6DB8}" srcOrd="3" destOrd="0" presId="urn:microsoft.com/office/officeart/2005/8/layout/target1"/>
    <dgm:cxn modelId="{D401BB41-91BC-4C14-A7EC-3A92235AC474}" type="presParOf" srcId="{24D9ED84-3F56-48E9-9273-211C2F119D44}" destId="{AAFEF9B6-B539-4257-9C12-C457CF6F7840}" srcOrd="4" destOrd="0" presId="urn:microsoft.com/office/officeart/2005/8/layout/target1"/>
    <dgm:cxn modelId="{AF895F9D-C21B-4030-89C4-CA2F409F7196}" type="presParOf" srcId="{24D9ED84-3F56-48E9-9273-211C2F119D44}" destId="{F16686C0-9F42-4868-B35A-81CEE87C20E3}" srcOrd="5" destOrd="0" presId="urn:microsoft.com/office/officeart/2005/8/layout/target1"/>
    <dgm:cxn modelId="{317A1104-DC88-4936-9D68-69BA99C84016}" type="presParOf" srcId="{24D9ED84-3F56-48E9-9273-211C2F119D44}" destId="{F508925F-52C7-44F3-9CA2-0CD916CC3529}" srcOrd="6" destOrd="0" presId="urn:microsoft.com/office/officeart/2005/8/layout/target1"/>
    <dgm:cxn modelId="{F01E4A04-4FD9-467B-A1C3-873B4DFFE78F}" type="presParOf" srcId="{24D9ED84-3F56-48E9-9273-211C2F119D44}" destId="{E098FDEF-0067-406C-BE86-6F1F7DC694AA}" srcOrd="7" destOrd="0" presId="urn:microsoft.com/office/officeart/2005/8/layout/target1"/>
    <dgm:cxn modelId="{5AB94BC7-06CC-4BB8-BDE4-D2D75B4D37FC}" type="presParOf" srcId="{24D9ED84-3F56-48E9-9273-211C2F119D44}" destId="{28D5B0C7-ACF8-40EF-A637-4B030EA9A08F}" srcOrd="8" destOrd="0" presId="urn:microsoft.com/office/officeart/2005/8/layout/target1"/>
    <dgm:cxn modelId="{1A71353D-D995-4B39-8E48-32EF62203EAB}" type="presParOf" srcId="{24D9ED84-3F56-48E9-9273-211C2F119D44}" destId="{8BF5985C-FBDF-4485-9EFE-A7939298F4D9}" srcOrd="9" destOrd="0" presId="urn:microsoft.com/office/officeart/2005/8/layout/target1"/>
    <dgm:cxn modelId="{A13D9904-9F9B-413C-8416-79F57A22E6BA}" type="presParOf" srcId="{24D9ED84-3F56-48E9-9273-211C2F119D44}" destId="{9B041422-87A1-4D8D-B3C0-D05D4DB49CCA}" srcOrd="10" destOrd="0" presId="urn:microsoft.com/office/officeart/2005/8/layout/target1"/>
    <dgm:cxn modelId="{A5B5DF1F-AA71-404D-AD5E-16219036E825}" type="presParOf" srcId="{24D9ED84-3F56-48E9-9273-211C2F119D44}" destId="{58418445-0B02-4F91-AA02-62242745547A}" srcOrd="11"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193B66-9822-4EFF-BF7F-02C0A2DABBDE}"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L"/>
        </a:p>
      </dgm:t>
    </dgm:pt>
    <dgm:pt modelId="{1498B70B-11AC-4A29-B28C-D6B06ED6132B}">
      <dgm:prSet phldrT="[Text]"/>
      <dgm:spPr/>
      <dgm:t>
        <a:bodyPr/>
        <a:lstStyle/>
        <a:p>
          <a:r>
            <a:rPr lang="en-US" dirty="0"/>
            <a:t>railroad</a:t>
          </a:r>
          <a:endParaRPr lang="en-IL" dirty="0"/>
        </a:p>
      </dgm:t>
    </dgm:pt>
    <dgm:pt modelId="{1A0FA297-AE9A-4BBF-AD5E-54E0234FD765}" type="parTrans" cxnId="{91E82FC2-1264-4DF4-94B8-8620F6F8199A}">
      <dgm:prSet/>
      <dgm:spPr/>
      <dgm:t>
        <a:bodyPr/>
        <a:lstStyle/>
        <a:p>
          <a:endParaRPr lang="en-IL"/>
        </a:p>
      </dgm:t>
    </dgm:pt>
    <dgm:pt modelId="{A057B7C0-8DFB-442C-B06E-5AA3588625BB}" type="sibTrans" cxnId="{91E82FC2-1264-4DF4-94B8-8620F6F8199A}">
      <dgm:prSet/>
      <dgm:spPr/>
      <dgm:t>
        <a:bodyPr/>
        <a:lstStyle/>
        <a:p>
          <a:endParaRPr lang="en-IL"/>
        </a:p>
      </dgm:t>
    </dgm:pt>
    <dgm:pt modelId="{74EAADEF-9145-4F9A-B9C2-9595C952F3D8}">
      <dgm:prSet phldrT="[Text]"/>
      <dgm:spPr/>
      <dgm:t>
        <a:bodyPr/>
        <a:lstStyle/>
        <a:p>
          <a:r>
            <a:rPr lang="en-US" dirty="0"/>
            <a:t>Metro</a:t>
          </a:r>
          <a:endParaRPr lang="en-IL" dirty="0"/>
        </a:p>
      </dgm:t>
    </dgm:pt>
    <dgm:pt modelId="{04075753-4E76-448F-BE15-3DBA0B1DFDD4}" type="parTrans" cxnId="{FBC0DBCA-29D9-4D03-9BBA-F28CD3543453}">
      <dgm:prSet/>
      <dgm:spPr/>
      <dgm:t>
        <a:bodyPr/>
        <a:lstStyle/>
        <a:p>
          <a:endParaRPr lang="en-IL"/>
        </a:p>
      </dgm:t>
    </dgm:pt>
    <dgm:pt modelId="{6C7DD606-55DE-4325-BFD0-8BE31E35C32C}" type="sibTrans" cxnId="{FBC0DBCA-29D9-4D03-9BBA-F28CD3543453}">
      <dgm:prSet/>
      <dgm:spPr/>
      <dgm:t>
        <a:bodyPr/>
        <a:lstStyle/>
        <a:p>
          <a:endParaRPr lang="en-IL"/>
        </a:p>
      </dgm:t>
    </dgm:pt>
    <dgm:pt modelId="{86534D30-8074-4684-B340-3CB7763ED78C}">
      <dgm:prSet phldrT="[Text]"/>
      <dgm:spPr/>
      <dgm:t>
        <a:bodyPr/>
        <a:lstStyle/>
        <a:p>
          <a:r>
            <a:rPr lang="en-US" dirty="0"/>
            <a:t>Big-road</a:t>
          </a:r>
          <a:endParaRPr lang="en-IL" dirty="0"/>
        </a:p>
      </dgm:t>
    </dgm:pt>
    <dgm:pt modelId="{87B8A6B4-E53E-4DF2-9973-F477BA801B36}" type="parTrans" cxnId="{EBB3BE22-714F-4F99-81FD-F239E4CCA3A6}">
      <dgm:prSet/>
      <dgm:spPr/>
      <dgm:t>
        <a:bodyPr/>
        <a:lstStyle/>
        <a:p>
          <a:endParaRPr lang="en-IL"/>
        </a:p>
      </dgm:t>
    </dgm:pt>
    <dgm:pt modelId="{CDD3CFEA-EE16-4CAE-B5F6-BA08352DFD10}" type="sibTrans" cxnId="{EBB3BE22-714F-4F99-81FD-F239E4CCA3A6}">
      <dgm:prSet/>
      <dgm:spPr/>
      <dgm:t>
        <a:bodyPr/>
        <a:lstStyle/>
        <a:p>
          <a:endParaRPr lang="en-IL"/>
        </a:p>
      </dgm:t>
    </dgm:pt>
    <dgm:pt modelId="{B5E6E74E-B789-46CE-B130-D24A45FA7D5C}">
      <dgm:prSet phldrT="[Text]"/>
      <dgm:spPr/>
      <dgm:t>
        <a:bodyPr/>
        <a:lstStyle/>
        <a:p>
          <a:r>
            <a:rPr lang="en-US" dirty="0"/>
            <a:t>Is quiet</a:t>
          </a:r>
          <a:endParaRPr lang="en-IL" dirty="0"/>
        </a:p>
      </dgm:t>
    </dgm:pt>
    <dgm:pt modelId="{CFDD11C9-C65C-42E2-994F-6308F67D5BBA}" type="parTrans" cxnId="{29FFF378-F55D-458F-AB26-245A25B71FB6}">
      <dgm:prSet/>
      <dgm:spPr/>
      <dgm:t>
        <a:bodyPr/>
        <a:lstStyle/>
        <a:p>
          <a:endParaRPr lang="en-IL"/>
        </a:p>
      </dgm:t>
    </dgm:pt>
    <dgm:pt modelId="{1D1A218E-9A57-4C78-8F6F-004A2B78CE3C}" type="sibTrans" cxnId="{29FFF378-F55D-458F-AB26-245A25B71FB6}">
      <dgm:prSet/>
      <dgm:spPr/>
      <dgm:t>
        <a:bodyPr/>
        <a:lstStyle/>
        <a:p>
          <a:endParaRPr lang="en-IL"/>
        </a:p>
      </dgm:t>
    </dgm:pt>
    <dgm:pt modelId="{0F89DFE5-6378-4138-8F2C-411B6BDA1C64}">
      <dgm:prSet phldrT="[Text]"/>
      <dgm:spPr/>
      <dgm:t>
        <a:bodyPr/>
        <a:lstStyle/>
        <a:p>
          <a:endParaRPr lang="en-US"/>
        </a:p>
      </dgm:t>
    </dgm:pt>
    <dgm:pt modelId="{9511B526-3916-4EEE-86DD-4C745842F4C5}" type="parTrans" cxnId="{3E089019-64F3-4336-8B92-DED07E9B7FF3}">
      <dgm:prSet/>
      <dgm:spPr/>
      <dgm:t>
        <a:bodyPr/>
        <a:lstStyle/>
        <a:p>
          <a:endParaRPr lang="en-IL"/>
        </a:p>
      </dgm:t>
    </dgm:pt>
    <dgm:pt modelId="{4F649FEB-1607-494C-B97A-157B048CD89C}" type="sibTrans" cxnId="{3E089019-64F3-4336-8B92-DED07E9B7FF3}">
      <dgm:prSet/>
      <dgm:spPr/>
      <dgm:t>
        <a:bodyPr/>
        <a:lstStyle/>
        <a:p>
          <a:endParaRPr lang="en-IL"/>
        </a:p>
      </dgm:t>
    </dgm:pt>
    <dgm:pt modelId="{B10457A7-C946-47D4-B461-C17F9D2231E9}">
      <dgm:prSet phldrT="[Text]"/>
      <dgm:spPr/>
      <dgm:t>
        <a:bodyPr/>
        <a:lstStyle/>
        <a:p>
          <a:endParaRPr lang="en-US"/>
        </a:p>
      </dgm:t>
    </dgm:pt>
    <dgm:pt modelId="{94332B7F-9F91-42B1-9D69-E51EBD93FD8A}" type="parTrans" cxnId="{67E5CD14-D240-4D4B-9D94-09589509A8BA}">
      <dgm:prSet/>
      <dgm:spPr/>
      <dgm:t>
        <a:bodyPr/>
        <a:lstStyle/>
        <a:p>
          <a:endParaRPr lang="en-IL"/>
        </a:p>
      </dgm:t>
    </dgm:pt>
    <dgm:pt modelId="{048BB1E3-19CD-47A2-884E-27BCC25099D4}" type="sibTrans" cxnId="{67E5CD14-D240-4D4B-9D94-09589509A8BA}">
      <dgm:prSet/>
      <dgm:spPr/>
      <dgm:t>
        <a:bodyPr/>
        <a:lstStyle/>
        <a:p>
          <a:endParaRPr lang="en-IL"/>
        </a:p>
      </dgm:t>
    </dgm:pt>
    <dgm:pt modelId="{2ACF6957-99F6-4A75-8F11-E3A5A795FA0B}" type="pres">
      <dgm:prSet presAssocID="{5D193B66-9822-4EFF-BF7F-02C0A2DABBDE}" presName="Name0" presStyleCnt="0">
        <dgm:presLayoutVars>
          <dgm:chMax val="4"/>
          <dgm:resizeHandles val="exact"/>
        </dgm:presLayoutVars>
      </dgm:prSet>
      <dgm:spPr/>
    </dgm:pt>
    <dgm:pt modelId="{EF4452DC-8DE0-426D-8202-4DF7920BB30E}" type="pres">
      <dgm:prSet presAssocID="{5D193B66-9822-4EFF-BF7F-02C0A2DABBDE}" presName="ellipse" presStyleLbl="trBgShp" presStyleIdx="0" presStyleCnt="1"/>
      <dgm:spPr/>
    </dgm:pt>
    <dgm:pt modelId="{A6FBF997-0816-49F4-81F5-042FBBEC4BB6}" type="pres">
      <dgm:prSet presAssocID="{5D193B66-9822-4EFF-BF7F-02C0A2DABBDE}" presName="arrow1" presStyleLbl="fgShp" presStyleIdx="0" presStyleCnt="1"/>
      <dgm:spPr/>
    </dgm:pt>
    <dgm:pt modelId="{A538694B-19A8-409D-B091-7BFF58409163}" type="pres">
      <dgm:prSet presAssocID="{5D193B66-9822-4EFF-BF7F-02C0A2DABBDE}" presName="rectangle" presStyleLbl="revTx" presStyleIdx="0" presStyleCnt="1" custLinFactNeighborX="0" custLinFactNeighborY="18876">
        <dgm:presLayoutVars>
          <dgm:bulletEnabled val="1"/>
        </dgm:presLayoutVars>
      </dgm:prSet>
      <dgm:spPr/>
    </dgm:pt>
    <dgm:pt modelId="{CFA58AC4-460B-486F-AD90-906857A21CF6}" type="pres">
      <dgm:prSet presAssocID="{74EAADEF-9145-4F9A-B9C2-9595C952F3D8}" presName="item1" presStyleLbl="node1" presStyleIdx="0" presStyleCnt="3" custLinFactNeighborX="-9491" custLinFactNeighborY="16749">
        <dgm:presLayoutVars>
          <dgm:bulletEnabled val="1"/>
        </dgm:presLayoutVars>
      </dgm:prSet>
      <dgm:spPr/>
    </dgm:pt>
    <dgm:pt modelId="{57D1DC47-D49F-4D48-8D64-13424CEC29CC}" type="pres">
      <dgm:prSet presAssocID="{86534D30-8074-4684-B340-3CB7763ED78C}" presName="item2" presStyleLbl="node1" presStyleIdx="1" presStyleCnt="3">
        <dgm:presLayoutVars>
          <dgm:bulletEnabled val="1"/>
        </dgm:presLayoutVars>
      </dgm:prSet>
      <dgm:spPr/>
    </dgm:pt>
    <dgm:pt modelId="{D876B05C-CC29-4B47-BA6B-3A23DFF9C07E}" type="pres">
      <dgm:prSet presAssocID="{B5E6E74E-B789-46CE-B130-D24A45FA7D5C}" presName="item3" presStyleLbl="node1" presStyleIdx="2" presStyleCnt="3" custLinFactNeighborX="36331" custLinFactNeighborY="39775">
        <dgm:presLayoutVars>
          <dgm:bulletEnabled val="1"/>
        </dgm:presLayoutVars>
      </dgm:prSet>
      <dgm:spPr/>
    </dgm:pt>
    <dgm:pt modelId="{3791FCFC-B157-49F5-8E0A-5A9552FB1751}" type="pres">
      <dgm:prSet presAssocID="{5D193B66-9822-4EFF-BF7F-02C0A2DABBDE}" presName="funnel" presStyleLbl="trAlignAcc1" presStyleIdx="0" presStyleCnt="1" custLinFactNeighborX="-409" custLinFactNeighborY="2923"/>
      <dgm:spPr/>
    </dgm:pt>
  </dgm:ptLst>
  <dgm:cxnLst>
    <dgm:cxn modelId="{67E5CD14-D240-4D4B-9D94-09589509A8BA}" srcId="{5D193B66-9822-4EFF-BF7F-02C0A2DABBDE}" destId="{B10457A7-C946-47D4-B461-C17F9D2231E9}" srcOrd="5" destOrd="0" parTransId="{94332B7F-9F91-42B1-9D69-E51EBD93FD8A}" sibTransId="{048BB1E3-19CD-47A2-884E-27BCC25099D4}"/>
    <dgm:cxn modelId="{3E089019-64F3-4336-8B92-DED07E9B7FF3}" srcId="{5D193B66-9822-4EFF-BF7F-02C0A2DABBDE}" destId="{0F89DFE5-6378-4138-8F2C-411B6BDA1C64}" srcOrd="4" destOrd="0" parTransId="{9511B526-3916-4EEE-86DD-4C745842F4C5}" sibTransId="{4F649FEB-1607-494C-B97A-157B048CD89C}"/>
    <dgm:cxn modelId="{EBB3BE22-714F-4F99-81FD-F239E4CCA3A6}" srcId="{5D193B66-9822-4EFF-BF7F-02C0A2DABBDE}" destId="{86534D30-8074-4684-B340-3CB7763ED78C}" srcOrd="2" destOrd="0" parTransId="{87B8A6B4-E53E-4DF2-9973-F477BA801B36}" sibTransId="{CDD3CFEA-EE16-4CAE-B5F6-BA08352DFD10}"/>
    <dgm:cxn modelId="{E94F932C-F57F-4D9D-964A-DBDC41EE5C92}" type="presOf" srcId="{86534D30-8074-4684-B340-3CB7763ED78C}" destId="{CFA58AC4-460B-486F-AD90-906857A21CF6}" srcOrd="0" destOrd="0" presId="urn:microsoft.com/office/officeart/2005/8/layout/funnel1"/>
    <dgm:cxn modelId="{E0D0F547-8A01-4A43-9B21-15BCA937B02F}" type="presOf" srcId="{74EAADEF-9145-4F9A-B9C2-9595C952F3D8}" destId="{57D1DC47-D49F-4D48-8D64-13424CEC29CC}" srcOrd="0" destOrd="0" presId="urn:microsoft.com/office/officeart/2005/8/layout/funnel1"/>
    <dgm:cxn modelId="{116A836F-5BB3-4A5B-9000-B9BD89973D99}" type="presOf" srcId="{B5E6E74E-B789-46CE-B130-D24A45FA7D5C}" destId="{A538694B-19A8-409D-B091-7BFF58409163}" srcOrd="0" destOrd="0" presId="urn:microsoft.com/office/officeart/2005/8/layout/funnel1"/>
    <dgm:cxn modelId="{9DEE8B78-2BD0-4155-998A-435CC5D25014}" type="presOf" srcId="{1498B70B-11AC-4A29-B28C-D6B06ED6132B}" destId="{D876B05C-CC29-4B47-BA6B-3A23DFF9C07E}" srcOrd="0" destOrd="0" presId="urn:microsoft.com/office/officeart/2005/8/layout/funnel1"/>
    <dgm:cxn modelId="{29FFF378-F55D-458F-AB26-245A25B71FB6}" srcId="{5D193B66-9822-4EFF-BF7F-02C0A2DABBDE}" destId="{B5E6E74E-B789-46CE-B130-D24A45FA7D5C}" srcOrd="3" destOrd="0" parTransId="{CFDD11C9-C65C-42E2-994F-6308F67D5BBA}" sibTransId="{1D1A218E-9A57-4C78-8F6F-004A2B78CE3C}"/>
    <dgm:cxn modelId="{91E82FC2-1264-4DF4-94B8-8620F6F8199A}" srcId="{5D193B66-9822-4EFF-BF7F-02C0A2DABBDE}" destId="{1498B70B-11AC-4A29-B28C-D6B06ED6132B}" srcOrd="0" destOrd="0" parTransId="{1A0FA297-AE9A-4BBF-AD5E-54E0234FD765}" sibTransId="{A057B7C0-8DFB-442C-B06E-5AA3588625BB}"/>
    <dgm:cxn modelId="{FBC0DBCA-29D9-4D03-9BBA-F28CD3543453}" srcId="{5D193B66-9822-4EFF-BF7F-02C0A2DABBDE}" destId="{74EAADEF-9145-4F9A-B9C2-9595C952F3D8}" srcOrd="1" destOrd="0" parTransId="{04075753-4E76-448F-BE15-3DBA0B1DFDD4}" sibTransId="{6C7DD606-55DE-4325-BFD0-8BE31E35C32C}"/>
    <dgm:cxn modelId="{D9B342CF-6BD4-4CC5-8436-542F17C9B0D8}" type="presOf" srcId="{5D193B66-9822-4EFF-BF7F-02C0A2DABBDE}" destId="{2ACF6957-99F6-4A75-8F11-E3A5A795FA0B}" srcOrd="0" destOrd="0" presId="urn:microsoft.com/office/officeart/2005/8/layout/funnel1"/>
    <dgm:cxn modelId="{EF2F1BEA-EF88-4EFC-9835-4781E16BEE18}" type="presParOf" srcId="{2ACF6957-99F6-4A75-8F11-E3A5A795FA0B}" destId="{EF4452DC-8DE0-426D-8202-4DF7920BB30E}" srcOrd="0" destOrd="0" presId="urn:microsoft.com/office/officeart/2005/8/layout/funnel1"/>
    <dgm:cxn modelId="{9E4E0041-4344-484D-828A-DC2CC3BBB4A1}" type="presParOf" srcId="{2ACF6957-99F6-4A75-8F11-E3A5A795FA0B}" destId="{A6FBF997-0816-49F4-81F5-042FBBEC4BB6}" srcOrd="1" destOrd="0" presId="urn:microsoft.com/office/officeart/2005/8/layout/funnel1"/>
    <dgm:cxn modelId="{428D55F4-0C04-4BC6-8257-274D28D57FDB}" type="presParOf" srcId="{2ACF6957-99F6-4A75-8F11-E3A5A795FA0B}" destId="{A538694B-19A8-409D-B091-7BFF58409163}" srcOrd="2" destOrd="0" presId="urn:microsoft.com/office/officeart/2005/8/layout/funnel1"/>
    <dgm:cxn modelId="{37EF77EB-7572-48BD-B642-F96A969D53BE}" type="presParOf" srcId="{2ACF6957-99F6-4A75-8F11-E3A5A795FA0B}" destId="{CFA58AC4-460B-486F-AD90-906857A21CF6}" srcOrd="3" destOrd="0" presId="urn:microsoft.com/office/officeart/2005/8/layout/funnel1"/>
    <dgm:cxn modelId="{AF80D730-6A3A-469F-81D5-27E07C9FA788}" type="presParOf" srcId="{2ACF6957-99F6-4A75-8F11-E3A5A795FA0B}" destId="{57D1DC47-D49F-4D48-8D64-13424CEC29CC}" srcOrd="4" destOrd="0" presId="urn:microsoft.com/office/officeart/2005/8/layout/funnel1"/>
    <dgm:cxn modelId="{1BF7CF1A-CDEA-4D71-81CA-58C541276A49}" type="presParOf" srcId="{2ACF6957-99F6-4A75-8F11-E3A5A795FA0B}" destId="{D876B05C-CC29-4B47-BA6B-3A23DFF9C07E}" srcOrd="5" destOrd="0" presId="urn:microsoft.com/office/officeart/2005/8/layout/funnel1"/>
    <dgm:cxn modelId="{E488F92F-E549-4CE2-85C0-26D9E27ECFBC}" type="presParOf" srcId="{2ACF6957-99F6-4A75-8F11-E3A5A795FA0B}" destId="{3791FCFC-B157-49F5-8E0A-5A9552FB1751}"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AD5D97-DC38-4701-B5F7-2E2632733CFF}" type="doc">
      <dgm:prSet loTypeId="urn:microsoft.com/office/officeart/2005/8/layout/process1" loCatId="process" qsTypeId="urn:microsoft.com/office/officeart/2005/8/quickstyle/simple1" qsCatId="simple" csTypeId="urn:microsoft.com/office/officeart/2005/8/colors/accent1_2" csCatId="accent1" phldr="1"/>
      <dgm:spPr/>
    </dgm:pt>
    <dgm:pt modelId="{BB03D0BC-D240-4628-946A-50346795D257}">
      <dgm:prSet phldrT="[Text]"/>
      <dgm:spPr/>
      <dgm:t>
        <a:bodyPr/>
        <a:lstStyle/>
        <a:p>
          <a:r>
            <a:rPr lang="en-US" dirty="0"/>
            <a:t>Counter for how many houses are on the market for a given </a:t>
          </a:r>
          <a:r>
            <a:rPr lang="en-US" dirty="0" err="1"/>
            <a:t>month_year</a:t>
          </a:r>
          <a:endParaRPr lang="en-IL" dirty="0"/>
        </a:p>
      </dgm:t>
    </dgm:pt>
    <dgm:pt modelId="{E800E2B5-E296-429A-906B-56DAC2FE0DFA}" type="parTrans" cxnId="{66EC6AE2-10BD-4F8F-9899-75F3743BC696}">
      <dgm:prSet/>
      <dgm:spPr/>
      <dgm:t>
        <a:bodyPr/>
        <a:lstStyle/>
        <a:p>
          <a:endParaRPr lang="en-IL"/>
        </a:p>
      </dgm:t>
    </dgm:pt>
    <dgm:pt modelId="{3B64FEF6-4BF9-4689-9307-96F3FDA7C75E}" type="sibTrans" cxnId="{66EC6AE2-10BD-4F8F-9899-75F3743BC696}">
      <dgm:prSet/>
      <dgm:spPr/>
      <dgm:t>
        <a:bodyPr/>
        <a:lstStyle/>
        <a:p>
          <a:endParaRPr lang="en-IL"/>
        </a:p>
      </dgm:t>
    </dgm:pt>
    <dgm:pt modelId="{75F1D741-9FB3-48B8-853E-3B8F22A0318E}">
      <dgm:prSet phldrT="[Text]"/>
      <dgm:spPr/>
      <dgm:t>
        <a:bodyPr/>
        <a:lstStyle/>
        <a:p>
          <a:r>
            <a:rPr lang="en-US" dirty="0"/>
            <a:t>Change between previous month and current month</a:t>
          </a:r>
          <a:endParaRPr lang="en-IL" dirty="0"/>
        </a:p>
      </dgm:t>
    </dgm:pt>
    <dgm:pt modelId="{6C79F92A-E8A6-47C3-B400-7D0DA940EBF7}" type="parTrans" cxnId="{50849463-4B85-4D9C-AE60-5B384C006AC8}">
      <dgm:prSet/>
      <dgm:spPr/>
      <dgm:t>
        <a:bodyPr/>
        <a:lstStyle/>
        <a:p>
          <a:endParaRPr lang="en-IL"/>
        </a:p>
      </dgm:t>
    </dgm:pt>
    <dgm:pt modelId="{4FB5AC4A-BA2B-4924-93C7-7036D476E464}" type="sibTrans" cxnId="{50849463-4B85-4D9C-AE60-5B384C006AC8}">
      <dgm:prSet/>
      <dgm:spPr/>
      <dgm:t>
        <a:bodyPr/>
        <a:lstStyle/>
        <a:p>
          <a:endParaRPr lang="en-IL"/>
        </a:p>
      </dgm:t>
    </dgm:pt>
    <dgm:pt modelId="{099BE555-F381-4681-9AE6-F5FBB59603CC}">
      <dgm:prSet phldrT="[Text]"/>
      <dgm:spPr/>
      <dgm:t>
        <a:bodyPr/>
        <a:lstStyle/>
        <a:p>
          <a:r>
            <a:rPr lang="en-US" dirty="0"/>
            <a:t>Calculate the percentage of change</a:t>
          </a:r>
          <a:endParaRPr lang="en-IL" dirty="0"/>
        </a:p>
      </dgm:t>
    </dgm:pt>
    <dgm:pt modelId="{C4AEC3AF-21BF-49D3-AFA1-50645B497CBA}" type="parTrans" cxnId="{C660214A-4696-4322-9294-B014557BBAB0}">
      <dgm:prSet/>
      <dgm:spPr/>
      <dgm:t>
        <a:bodyPr/>
        <a:lstStyle/>
        <a:p>
          <a:endParaRPr lang="en-IL"/>
        </a:p>
      </dgm:t>
    </dgm:pt>
    <dgm:pt modelId="{E6EC44B6-0BD9-446E-8AE1-F115D33F26CA}" type="sibTrans" cxnId="{C660214A-4696-4322-9294-B014557BBAB0}">
      <dgm:prSet/>
      <dgm:spPr/>
      <dgm:t>
        <a:bodyPr/>
        <a:lstStyle/>
        <a:p>
          <a:endParaRPr lang="en-IL"/>
        </a:p>
      </dgm:t>
    </dgm:pt>
    <dgm:pt modelId="{44113699-CD37-4B8A-839C-160F95737BDC}" type="pres">
      <dgm:prSet presAssocID="{BAAD5D97-DC38-4701-B5F7-2E2632733CFF}" presName="Name0" presStyleCnt="0">
        <dgm:presLayoutVars>
          <dgm:dir/>
          <dgm:resizeHandles val="exact"/>
        </dgm:presLayoutVars>
      </dgm:prSet>
      <dgm:spPr/>
    </dgm:pt>
    <dgm:pt modelId="{2D090642-9C44-400D-AAAC-5EFACB510389}" type="pres">
      <dgm:prSet presAssocID="{BB03D0BC-D240-4628-946A-50346795D257}" presName="node" presStyleLbl="node1" presStyleIdx="0" presStyleCnt="3">
        <dgm:presLayoutVars>
          <dgm:bulletEnabled val="1"/>
        </dgm:presLayoutVars>
      </dgm:prSet>
      <dgm:spPr/>
    </dgm:pt>
    <dgm:pt modelId="{F3CD2FBB-CA5C-4110-A692-B36FC6C731A7}" type="pres">
      <dgm:prSet presAssocID="{3B64FEF6-4BF9-4689-9307-96F3FDA7C75E}" presName="sibTrans" presStyleLbl="sibTrans2D1" presStyleIdx="0" presStyleCnt="2"/>
      <dgm:spPr/>
    </dgm:pt>
    <dgm:pt modelId="{3EC5D77F-A6C4-482C-A194-313CF7EAE4AC}" type="pres">
      <dgm:prSet presAssocID="{3B64FEF6-4BF9-4689-9307-96F3FDA7C75E}" presName="connectorText" presStyleLbl="sibTrans2D1" presStyleIdx="0" presStyleCnt="2"/>
      <dgm:spPr/>
    </dgm:pt>
    <dgm:pt modelId="{7F0D0BA3-938A-4828-A9BC-AE5762BA161C}" type="pres">
      <dgm:prSet presAssocID="{75F1D741-9FB3-48B8-853E-3B8F22A0318E}" presName="node" presStyleLbl="node1" presStyleIdx="1" presStyleCnt="3">
        <dgm:presLayoutVars>
          <dgm:bulletEnabled val="1"/>
        </dgm:presLayoutVars>
      </dgm:prSet>
      <dgm:spPr/>
    </dgm:pt>
    <dgm:pt modelId="{B7945536-7445-4125-AD51-D5C126D97990}" type="pres">
      <dgm:prSet presAssocID="{4FB5AC4A-BA2B-4924-93C7-7036D476E464}" presName="sibTrans" presStyleLbl="sibTrans2D1" presStyleIdx="1" presStyleCnt="2"/>
      <dgm:spPr/>
    </dgm:pt>
    <dgm:pt modelId="{C693C630-7B5F-4E6C-9DA6-C9B494020D8F}" type="pres">
      <dgm:prSet presAssocID="{4FB5AC4A-BA2B-4924-93C7-7036D476E464}" presName="connectorText" presStyleLbl="sibTrans2D1" presStyleIdx="1" presStyleCnt="2"/>
      <dgm:spPr/>
    </dgm:pt>
    <dgm:pt modelId="{F0B9208C-A0CD-45E5-A729-CD9D6AF69ADA}" type="pres">
      <dgm:prSet presAssocID="{099BE555-F381-4681-9AE6-F5FBB59603CC}" presName="node" presStyleLbl="node1" presStyleIdx="2" presStyleCnt="3">
        <dgm:presLayoutVars>
          <dgm:bulletEnabled val="1"/>
        </dgm:presLayoutVars>
      </dgm:prSet>
      <dgm:spPr/>
    </dgm:pt>
  </dgm:ptLst>
  <dgm:cxnLst>
    <dgm:cxn modelId="{B028770E-E2F2-4A80-B2D2-007B141A967D}" type="presOf" srcId="{BAAD5D97-DC38-4701-B5F7-2E2632733CFF}" destId="{44113699-CD37-4B8A-839C-160F95737BDC}" srcOrd="0" destOrd="0" presId="urn:microsoft.com/office/officeart/2005/8/layout/process1"/>
    <dgm:cxn modelId="{911ECE13-A73D-4DA9-B8BC-58CEEE33740E}" type="presOf" srcId="{3B64FEF6-4BF9-4689-9307-96F3FDA7C75E}" destId="{3EC5D77F-A6C4-482C-A194-313CF7EAE4AC}" srcOrd="1" destOrd="0" presId="urn:microsoft.com/office/officeart/2005/8/layout/process1"/>
    <dgm:cxn modelId="{3154061D-2EA5-4B34-85D8-F83032B4012D}" type="presOf" srcId="{4FB5AC4A-BA2B-4924-93C7-7036D476E464}" destId="{B7945536-7445-4125-AD51-D5C126D97990}" srcOrd="0" destOrd="0" presId="urn:microsoft.com/office/officeart/2005/8/layout/process1"/>
    <dgm:cxn modelId="{427FC160-48E2-46C2-A55B-BF52EAD28B27}" type="presOf" srcId="{75F1D741-9FB3-48B8-853E-3B8F22A0318E}" destId="{7F0D0BA3-938A-4828-A9BC-AE5762BA161C}" srcOrd="0" destOrd="0" presId="urn:microsoft.com/office/officeart/2005/8/layout/process1"/>
    <dgm:cxn modelId="{50849463-4B85-4D9C-AE60-5B384C006AC8}" srcId="{BAAD5D97-DC38-4701-B5F7-2E2632733CFF}" destId="{75F1D741-9FB3-48B8-853E-3B8F22A0318E}" srcOrd="1" destOrd="0" parTransId="{6C79F92A-E8A6-47C3-B400-7D0DA940EBF7}" sibTransId="{4FB5AC4A-BA2B-4924-93C7-7036D476E464}"/>
    <dgm:cxn modelId="{C660214A-4696-4322-9294-B014557BBAB0}" srcId="{BAAD5D97-DC38-4701-B5F7-2E2632733CFF}" destId="{099BE555-F381-4681-9AE6-F5FBB59603CC}" srcOrd="2" destOrd="0" parTransId="{C4AEC3AF-21BF-49D3-AFA1-50645B497CBA}" sibTransId="{E6EC44B6-0BD9-446E-8AE1-F115D33F26CA}"/>
    <dgm:cxn modelId="{5A031A75-C73B-4E22-87FC-CD36B23B5E88}" type="presOf" srcId="{3B64FEF6-4BF9-4689-9307-96F3FDA7C75E}" destId="{F3CD2FBB-CA5C-4110-A692-B36FC6C731A7}" srcOrd="0" destOrd="0" presId="urn:microsoft.com/office/officeart/2005/8/layout/process1"/>
    <dgm:cxn modelId="{68C5D658-CD49-453C-9DDF-1EF6237C9247}" type="presOf" srcId="{099BE555-F381-4681-9AE6-F5FBB59603CC}" destId="{F0B9208C-A0CD-45E5-A729-CD9D6AF69ADA}" srcOrd="0" destOrd="0" presId="urn:microsoft.com/office/officeart/2005/8/layout/process1"/>
    <dgm:cxn modelId="{8AF8CA97-5405-4DF8-AD7D-C3CF78AC9622}" type="presOf" srcId="{BB03D0BC-D240-4628-946A-50346795D257}" destId="{2D090642-9C44-400D-AAAC-5EFACB510389}" srcOrd="0" destOrd="0" presId="urn:microsoft.com/office/officeart/2005/8/layout/process1"/>
    <dgm:cxn modelId="{66EC6AE2-10BD-4F8F-9899-75F3743BC696}" srcId="{BAAD5D97-DC38-4701-B5F7-2E2632733CFF}" destId="{BB03D0BC-D240-4628-946A-50346795D257}" srcOrd="0" destOrd="0" parTransId="{E800E2B5-E296-429A-906B-56DAC2FE0DFA}" sibTransId="{3B64FEF6-4BF9-4689-9307-96F3FDA7C75E}"/>
    <dgm:cxn modelId="{E41847E7-8A40-49AE-902F-888F9859ECE9}" type="presOf" srcId="{4FB5AC4A-BA2B-4924-93C7-7036D476E464}" destId="{C693C630-7B5F-4E6C-9DA6-C9B494020D8F}" srcOrd="1" destOrd="0" presId="urn:microsoft.com/office/officeart/2005/8/layout/process1"/>
    <dgm:cxn modelId="{0BF68C67-1074-46BF-B03A-E0D5D5FAAF58}" type="presParOf" srcId="{44113699-CD37-4B8A-839C-160F95737BDC}" destId="{2D090642-9C44-400D-AAAC-5EFACB510389}" srcOrd="0" destOrd="0" presId="urn:microsoft.com/office/officeart/2005/8/layout/process1"/>
    <dgm:cxn modelId="{2DA9A04E-A8BE-4605-8420-BD0FFCDB2780}" type="presParOf" srcId="{44113699-CD37-4B8A-839C-160F95737BDC}" destId="{F3CD2FBB-CA5C-4110-A692-B36FC6C731A7}" srcOrd="1" destOrd="0" presId="urn:microsoft.com/office/officeart/2005/8/layout/process1"/>
    <dgm:cxn modelId="{5FE15670-56CD-4661-8A6C-DDBDCA4CFD53}" type="presParOf" srcId="{F3CD2FBB-CA5C-4110-A692-B36FC6C731A7}" destId="{3EC5D77F-A6C4-482C-A194-313CF7EAE4AC}" srcOrd="0" destOrd="0" presId="urn:microsoft.com/office/officeart/2005/8/layout/process1"/>
    <dgm:cxn modelId="{9E01CD4B-82BF-4F10-ABA3-AE4C01005A7C}" type="presParOf" srcId="{44113699-CD37-4B8A-839C-160F95737BDC}" destId="{7F0D0BA3-938A-4828-A9BC-AE5762BA161C}" srcOrd="2" destOrd="0" presId="urn:microsoft.com/office/officeart/2005/8/layout/process1"/>
    <dgm:cxn modelId="{E1FC5695-FA8D-4E7F-8F1A-4740935B4DE8}" type="presParOf" srcId="{44113699-CD37-4B8A-839C-160F95737BDC}" destId="{B7945536-7445-4125-AD51-D5C126D97990}" srcOrd="3" destOrd="0" presId="urn:microsoft.com/office/officeart/2005/8/layout/process1"/>
    <dgm:cxn modelId="{F9BC720D-12D0-4C1C-8246-8C48CC5D3A3A}" type="presParOf" srcId="{B7945536-7445-4125-AD51-D5C126D97990}" destId="{C693C630-7B5F-4E6C-9DA6-C9B494020D8F}" srcOrd="0" destOrd="0" presId="urn:microsoft.com/office/officeart/2005/8/layout/process1"/>
    <dgm:cxn modelId="{EB9E8E9F-29C4-4025-A66D-6F7BF14B1CB2}" type="presParOf" srcId="{44113699-CD37-4B8A-839C-160F95737BDC}" destId="{F0B9208C-A0CD-45E5-A729-CD9D6AF69AD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DD4D7-864E-4822-987E-F2229543740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IL"/>
        </a:p>
      </dgm:t>
    </dgm:pt>
    <dgm:pt modelId="{8DAE30FC-7173-4AC0-9688-C26278B9D2E5}">
      <dgm:prSet phldrT="[Text]"/>
      <dgm:spPr/>
      <dgm:t>
        <a:bodyPr/>
        <a:lstStyle/>
        <a:p>
          <a:r>
            <a:rPr lang="en-US" dirty="0"/>
            <a:t>Age Of building</a:t>
          </a:r>
          <a:endParaRPr lang="en-IL" dirty="0"/>
        </a:p>
      </dgm:t>
    </dgm:pt>
    <dgm:pt modelId="{DF6EFC17-8F7D-4CE9-8A5E-2F8914BF42AB}" type="parTrans" cxnId="{94F0057E-975D-4C90-85B7-F995315132BB}">
      <dgm:prSet/>
      <dgm:spPr/>
      <dgm:t>
        <a:bodyPr/>
        <a:lstStyle/>
        <a:p>
          <a:endParaRPr lang="en-IL"/>
        </a:p>
      </dgm:t>
    </dgm:pt>
    <dgm:pt modelId="{E9DCB134-258F-4F4D-9F25-B4306405DA9A}" type="sibTrans" cxnId="{94F0057E-975D-4C90-85B7-F995315132BB}">
      <dgm:prSet/>
      <dgm:spPr/>
      <dgm:t>
        <a:bodyPr/>
        <a:lstStyle/>
        <a:p>
          <a:endParaRPr lang="en-IL"/>
        </a:p>
      </dgm:t>
    </dgm:pt>
    <dgm:pt modelId="{161CBAB8-E2B0-4F47-993E-A82D9EAEA5B8}">
      <dgm:prSet phldrT="[Text]"/>
      <dgm:spPr/>
      <dgm:t>
        <a:bodyPr/>
        <a:lstStyle/>
        <a:p>
          <a:r>
            <a:rPr lang="en-US" dirty="0"/>
            <a:t>Binning of age</a:t>
          </a:r>
          <a:endParaRPr lang="en-IL" dirty="0"/>
        </a:p>
      </dgm:t>
    </dgm:pt>
    <dgm:pt modelId="{E9210413-67FF-49AB-AA78-8C6AAFD8A451}" type="parTrans" cxnId="{716210C1-F474-4FCE-A4BA-142C3F90D55A}">
      <dgm:prSet/>
      <dgm:spPr/>
      <dgm:t>
        <a:bodyPr/>
        <a:lstStyle/>
        <a:p>
          <a:endParaRPr lang="en-IL"/>
        </a:p>
      </dgm:t>
    </dgm:pt>
    <dgm:pt modelId="{41D7916A-8F56-44DF-88B3-A058C6BF5A76}" type="sibTrans" cxnId="{716210C1-F474-4FCE-A4BA-142C3F90D55A}">
      <dgm:prSet/>
      <dgm:spPr/>
      <dgm:t>
        <a:bodyPr/>
        <a:lstStyle/>
        <a:p>
          <a:endParaRPr lang="en-IL"/>
        </a:p>
      </dgm:t>
    </dgm:pt>
    <dgm:pt modelId="{9A98ABA6-7768-419F-87EA-00EDE9C66219}">
      <dgm:prSet phldrT="[Text]"/>
      <dgm:spPr/>
      <dgm:t>
        <a:bodyPr/>
        <a:lstStyle/>
        <a:p>
          <a:r>
            <a:rPr lang="en-US" dirty="0"/>
            <a:t>Binning +state</a:t>
          </a:r>
          <a:endParaRPr lang="en-IL" dirty="0"/>
        </a:p>
      </dgm:t>
    </dgm:pt>
    <dgm:pt modelId="{CE22818D-8E28-4AB4-A533-48FDCB4431FF}" type="parTrans" cxnId="{C68C81E9-AACE-4A59-A448-2CB8E72DE3FA}">
      <dgm:prSet/>
      <dgm:spPr/>
      <dgm:t>
        <a:bodyPr/>
        <a:lstStyle/>
        <a:p>
          <a:endParaRPr lang="en-IL"/>
        </a:p>
      </dgm:t>
    </dgm:pt>
    <dgm:pt modelId="{98AC7A83-D61D-4D54-ACB6-0EBD1E637471}" type="sibTrans" cxnId="{C68C81E9-AACE-4A59-A448-2CB8E72DE3FA}">
      <dgm:prSet/>
      <dgm:spPr/>
      <dgm:t>
        <a:bodyPr/>
        <a:lstStyle/>
        <a:p>
          <a:endParaRPr lang="en-IL"/>
        </a:p>
      </dgm:t>
    </dgm:pt>
    <dgm:pt modelId="{90FE7BCA-FDE8-4A23-9545-DBF86D345A49}">
      <dgm:prSet phldrT="[Text]"/>
      <dgm:spPr/>
      <dgm:t>
        <a:bodyPr/>
        <a:lstStyle/>
        <a:p>
          <a:r>
            <a:rPr lang="en-US" dirty="0"/>
            <a:t>Renovation</a:t>
          </a:r>
          <a:endParaRPr lang="en-IL" dirty="0"/>
        </a:p>
      </dgm:t>
    </dgm:pt>
    <dgm:pt modelId="{11335E4E-BF00-4DD9-B9F1-A077F41B159B}" type="parTrans" cxnId="{44587120-CDAA-49F6-B2D4-60000AB05D76}">
      <dgm:prSet/>
      <dgm:spPr/>
      <dgm:t>
        <a:bodyPr/>
        <a:lstStyle/>
        <a:p>
          <a:endParaRPr lang="en-IL"/>
        </a:p>
      </dgm:t>
    </dgm:pt>
    <dgm:pt modelId="{454EC68B-34BF-4D7A-85D9-B210714EBE94}" type="sibTrans" cxnId="{44587120-CDAA-49F6-B2D4-60000AB05D76}">
      <dgm:prSet/>
      <dgm:spPr/>
      <dgm:t>
        <a:bodyPr/>
        <a:lstStyle/>
        <a:p>
          <a:endParaRPr lang="en-IL"/>
        </a:p>
      </dgm:t>
    </dgm:pt>
    <dgm:pt modelId="{B32D4B9F-FD54-425F-BD50-E775C2E3EECF}" type="pres">
      <dgm:prSet presAssocID="{A69DD4D7-864E-4822-987E-F22295437407}" presName="Name0" presStyleCnt="0">
        <dgm:presLayoutVars>
          <dgm:chMax val="11"/>
          <dgm:chPref val="11"/>
          <dgm:dir/>
          <dgm:resizeHandles/>
        </dgm:presLayoutVars>
      </dgm:prSet>
      <dgm:spPr/>
    </dgm:pt>
    <dgm:pt modelId="{9E75694A-5F41-4CDD-99C9-5EF1AD5D64A1}" type="pres">
      <dgm:prSet presAssocID="{90FE7BCA-FDE8-4A23-9545-DBF86D345A49}" presName="Accent4" presStyleCnt="0"/>
      <dgm:spPr/>
    </dgm:pt>
    <dgm:pt modelId="{DD5DC8C9-7B3F-4A1E-BB93-08D0E857E28E}" type="pres">
      <dgm:prSet presAssocID="{90FE7BCA-FDE8-4A23-9545-DBF86D345A49}" presName="Accent" presStyleLbl="node1" presStyleIdx="0" presStyleCnt="4"/>
      <dgm:spPr/>
    </dgm:pt>
    <dgm:pt modelId="{D13E6BB0-64D5-45F1-A99E-EBF8C5D7F326}" type="pres">
      <dgm:prSet presAssocID="{90FE7BCA-FDE8-4A23-9545-DBF86D345A49}" presName="ParentBackground4" presStyleCnt="0"/>
      <dgm:spPr/>
    </dgm:pt>
    <dgm:pt modelId="{263DD81D-4B02-4332-B721-783CDA926F4A}" type="pres">
      <dgm:prSet presAssocID="{90FE7BCA-FDE8-4A23-9545-DBF86D345A49}" presName="ParentBackground" presStyleLbl="fgAcc1" presStyleIdx="0" presStyleCnt="4"/>
      <dgm:spPr/>
    </dgm:pt>
    <dgm:pt modelId="{54F67569-3BC4-4A71-B7CF-88CEAA7E17A8}" type="pres">
      <dgm:prSet presAssocID="{90FE7BCA-FDE8-4A23-9545-DBF86D345A49}" presName="Parent4" presStyleLbl="revTx" presStyleIdx="0" presStyleCnt="0">
        <dgm:presLayoutVars>
          <dgm:chMax val="1"/>
          <dgm:chPref val="1"/>
          <dgm:bulletEnabled val="1"/>
        </dgm:presLayoutVars>
      </dgm:prSet>
      <dgm:spPr/>
    </dgm:pt>
    <dgm:pt modelId="{77452D4B-E8CC-44D0-834D-C1DE151B4576}" type="pres">
      <dgm:prSet presAssocID="{9A98ABA6-7768-419F-87EA-00EDE9C66219}" presName="Accent3" presStyleCnt="0"/>
      <dgm:spPr/>
    </dgm:pt>
    <dgm:pt modelId="{CB3E9FC0-5C15-4B8E-B38C-33CD0B270FFE}" type="pres">
      <dgm:prSet presAssocID="{9A98ABA6-7768-419F-87EA-00EDE9C66219}" presName="Accent" presStyleLbl="node1" presStyleIdx="1" presStyleCnt="4"/>
      <dgm:spPr/>
    </dgm:pt>
    <dgm:pt modelId="{5C1162DB-4BAD-4B65-9A3A-19B53B5C1B26}" type="pres">
      <dgm:prSet presAssocID="{9A98ABA6-7768-419F-87EA-00EDE9C66219}" presName="ParentBackground3" presStyleCnt="0"/>
      <dgm:spPr/>
    </dgm:pt>
    <dgm:pt modelId="{69D00C55-FA14-4648-98D0-326B5DF3E486}" type="pres">
      <dgm:prSet presAssocID="{9A98ABA6-7768-419F-87EA-00EDE9C66219}" presName="ParentBackground" presStyleLbl="fgAcc1" presStyleIdx="1" presStyleCnt="4"/>
      <dgm:spPr/>
    </dgm:pt>
    <dgm:pt modelId="{D059C203-D8A2-4F2C-B53C-2F2B5A889FD9}" type="pres">
      <dgm:prSet presAssocID="{9A98ABA6-7768-419F-87EA-00EDE9C66219}" presName="Parent3" presStyleLbl="revTx" presStyleIdx="0" presStyleCnt="0">
        <dgm:presLayoutVars>
          <dgm:chMax val="1"/>
          <dgm:chPref val="1"/>
          <dgm:bulletEnabled val="1"/>
        </dgm:presLayoutVars>
      </dgm:prSet>
      <dgm:spPr/>
    </dgm:pt>
    <dgm:pt modelId="{2B7D2A17-6646-4C6F-9B8C-FCD950EEE95A}" type="pres">
      <dgm:prSet presAssocID="{161CBAB8-E2B0-4F47-993E-A82D9EAEA5B8}" presName="Accent2" presStyleCnt="0"/>
      <dgm:spPr/>
    </dgm:pt>
    <dgm:pt modelId="{17C49F85-1ED7-42F1-B100-D96F803C2C96}" type="pres">
      <dgm:prSet presAssocID="{161CBAB8-E2B0-4F47-993E-A82D9EAEA5B8}" presName="Accent" presStyleLbl="node1" presStyleIdx="2" presStyleCnt="4"/>
      <dgm:spPr/>
    </dgm:pt>
    <dgm:pt modelId="{C1093EC0-52C5-406A-AC3A-140E33E57386}" type="pres">
      <dgm:prSet presAssocID="{161CBAB8-E2B0-4F47-993E-A82D9EAEA5B8}" presName="ParentBackground2" presStyleCnt="0"/>
      <dgm:spPr/>
    </dgm:pt>
    <dgm:pt modelId="{C1D21AEA-8D3C-42B8-A4E5-3C6C4DC41BF8}" type="pres">
      <dgm:prSet presAssocID="{161CBAB8-E2B0-4F47-993E-A82D9EAEA5B8}" presName="ParentBackground" presStyleLbl="fgAcc1" presStyleIdx="2" presStyleCnt="4"/>
      <dgm:spPr/>
    </dgm:pt>
    <dgm:pt modelId="{6B64DA91-689F-49D4-9C7A-FD6A6E090232}" type="pres">
      <dgm:prSet presAssocID="{161CBAB8-E2B0-4F47-993E-A82D9EAEA5B8}" presName="Parent2" presStyleLbl="revTx" presStyleIdx="0" presStyleCnt="0">
        <dgm:presLayoutVars>
          <dgm:chMax val="1"/>
          <dgm:chPref val="1"/>
          <dgm:bulletEnabled val="1"/>
        </dgm:presLayoutVars>
      </dgm:prSet>
      <dgm:spPr/>
    </dgm:pt>
    <dgm:pt modelId="{1FFECFE4-C60C-4435-9BAC-A19DA9A21982}" type="pres">
      <dgm:prSet presAssocID="{8DAE30FC-7173-4AC0-9688-C26278B9D2E5}" presName="Accent1" presStyleCnt="0"/>
      <dgm:spPr/>
    </dgm:pt>
    <dgm:pt modelId="{70B95727-C6D2-4B2F-83B7-F2E499E1AAC7}" type="pres">
      <dgm:prSet presAssocID="{8DAE30FC-7173-4AC0-9688-C26278B9D2E5}" presName="Accent" presStyleLbl="node1" presStyleIdx="3" presStyleCnt="4"/>
      <dgm:spPr/>
    </dgm:pt>
    <dgm:pt modelId="{C5343225-F2B5-44EE-A4E1-94F37BA6F4B4}" type="pres">
      <dgm:prSet presAssocID="{8DAE30FC-7173-4AC0-9688-C26278B9D2E5}" presName="ParentBackground1" presStyleCnt="0"/>
      <dgm:spPr/>
    </dgm:pt>
    <dgm:pt modelId="{BA35D474-DC6C-4607-B2F3-BE9A459831A8}" type="pres">
      <dgm:prSet presAssocID="{8DAE30FC-7173-4AC0-9688-C26278B9D2E5}" presName="ParentBackground" presStyleLbl="fgAcc1" presStyleIdx="3" presStyleCnt="4"/>
      <dgm:spPr/>
    </dgm:pt>
    <dgm:pt modelId="{A3DE3EB6-A55C-41CE-B21C-F3670685CC02}" type="pres">
      <dgm:prSet presAssocID="{8DAE30FC-7173-4AC0-9688-C26278B9D2E5}" presName="Parent1" presStyleLbl="revTx" presStyleIdx="0" presStyleCnt="0">
        <dgm:presLayoutVars>
          <dgm:chMax val="1"/>
          <dgm:chPref val="1"/>
          <dgm:bulletEnabled val="1"/>
        </dgm:presLayoutVars>
      </dgm:prSet>
      <dgm:spPr/>
    </dgm:pt>
  </dgm:ptLst>
  <dgm:cxnLst>
    <dgm:cxn modelId="{CAF96B04-7512-446A-89B0-83A7D6AE8470}" type="presOf" srcId="{9A98ABA6-7768-419F-87EA-00EDE9C66219}" destId="{D059C203-D8A2-4F2C-B53C-2F2B5A889FD9}" srcOrd="1" destOrd="0" presId="urn:microsoft.com/office/officeart/2011/layout/CircleProcess"/>
    <dgm:cxn modelId="{AC666E1F-88C8-42E4-8C43-80F71BEEB97D}" type="presOf" srcId="{A69DD4D7-864E-4822-987E-F22295437407}" destId="{B32D4B9F-FD54-425F-BD50-E775C2E3EECF}" srcOrd="0" destOrd="0" presId="urn:microsoft.com/office/officeart/2011/layout/CircleProcess"/>
    <dgm:cxn modelId="{44587120-CDAA-49F6-B2D4-60000AB05D76}" srcId="{A69DD4D7-864E-4822-987E-F22295437407}" destId="{90FE7BCA-FDE8-4A23-9545-DBF86D345A49}" srcOrd="3" destOrd="0" parTransId="{11335E4E-BF00-4DD9-B9F1-A077F41B159B}" sibTransId="{454EC68B-34BF-4D7A-85D9-B210714EBE94}"/>
    <dgm:cxn modelId="{132F9E2B-DA57-4C4C-86CF-96817C6984DE}" type="presOf" srcId="{8DAE30FC-7173-4AC0-9688-C26278B9D2E5}" destId="{BA35D474-DC6C-4607-B2F3-BE9A459831A8}" srcOrd="0" destOrd="0" presId="urn:microsoft.com/office/officeart/2011/layout/CircleProcess"/>
    <dgm:cxn modelId="{C1D5D92C-13D1-4B1E-9564-1A3E1B336429}" type="presOf" srcId="{90FE7BCA-FDE8-4A23-9545-DBF86D345A49}" destId="{54F67569-3BC4-4A71-B7CF-88CEAA7E17A8}" srcOrd="1" destOrd="0" presId="urn:microsoft.com/office/officeart/2011/layout/CircleProcess"/>
    <dgm:cxn modelId="{54FC553D-75C1-4AED-B5CB-9E7A1960BDA8}" type="presOf" srcId="{9A98ABA6-7768-419F-87EA-00EDE9C66219}" destId="{69D00C55-FA14-4648-98D0-326B5DF3E486}" srcOrd="0" destOrd="0" presId="urn:microsoft.com/office/officeart/2011/layout/CircleProcess"/>
    <dgm:cxn modelId="{FAB5FA44-3B96-4CE9-8132-3706C1DC39A0}" type="presOf" srcId="{8DAE30FC-7173-4AC0-9688-C26278B9D2E5}" destId="{A3DE3EB6-A55C-41CE-B21C-F3670685CC02}" srcOrd="1" destOrd="0" presId="urn:microsoft.com/office/officeart/2011/layout/CircleProcess"/>
    <dgm:cxn modelId="{1EF2D846-FA97-4B32-989B-0C3C0B20F7E7}" type="presOf" srcId="{161CBAB8-E2B0-4F47-993E-A82D9EAEA5B8}" destId="{6B64DA91-689F-49D4-9C7A-FD6A6E090232}" srcOrd="1" destOrd="0" presId="urn:microsoft.com/office/officeart/2011/layout/CircleProcess"/>
    <dgm:cxn modelId="{94F0057E-975D-4C90-85B7-F995315132BB}" srcId="{A69DD4D7-864E-4822-987E-F22295437407}" destId="{8DAE30FC-7173-4AC0-9688-C26278B9D2E5}" srcOrd="0" destOrd="0" parTransId="{DF6EFC17-8F7D-4CE9-8A5E-2F8914BF42AB}" sibTransId="{E9DCB134-258F-4F4D-9F25-B4306405DA9A}"/>
    <dgm:cxn modelId="{8CC5B08D-5D9B-49D5-8E63-A0038B1E3E71}" type="presOf" srcId="{161CBAB8-E2B0-4F47-993E-A82D9EAEA5B8}" destId="{C1D21AEA-8D3C-42B8-A4E5-3C6C4DC41BF8}" srcOrd="0" destOrd="0" presId="urn:microsoft.com/office/officeart/2011/layout/CircleProcess"/>
    <dgm:cxn modelId="{103D85AE-CB75-432F-B119-67F56FC22F0B}" type="presOf" srcId="{90FE7BCA-FDE8-4A23-9545-DBF86D345A49}" destId="{263DD81D-4B02-4332-B721-783CDA926F4A}" srcOrd="0" destOrd="0" presId="urn:microsoft.com/office/officeart/2011/layout/CircleProcess"/>
    <dgm:cxn modelId="{716210C1-F474-4FCE-A4BA-142C3F90D55A}" srcId="{A69DD4D7-864E-4822-987E-F22295437407}" destId="{161CBAB8-E2B0-4F47-993E-A82D9EAEA5B8}" srcOrd="1" destOrd="0" parTransId="{E9210413-67FF-49AB-AA78-8C6AAFD8A451}" sibTransId="{41D7916A-8F56-44DF-88B3-A058C6BF5A76}"/>
    <dgm:cxn modelId="{C68C81E9-AACE-4A59-A448-2CB8E72DE3FA}" srcId="{A69DD4D7-864E-4822-987E-F22295437407}" destId="{9A98ABA6-7768-419F-87EA-00EDE9C66219}" srcOrd="2" destOrd="0" parTransId="{CE22818D-8E28-4AB4-A533-48FDCB4431FF}" sibTransId="{98AC7A83-D61D-4D54-ACB6-0EBD1E637471}"/>
    <dgm:cxn modelId="{C760C93F-1F9B-4F5D-811C-B20A6F8C3933}" type="presParOf" srcId="{B32D4B9F-FD54-425F-BD50-E775C2E3EECF}" destId="{9E75694A-5F41-4CDD-99C9-5EF1AD5D64A1}" srcOrd="0" destOrd="0" presId="urn:microsoft.com/office/officeart/2011/layout/CircleProcess"/>
    <dgm:cxn modelId="{050C08B6-2A15-4093-9074-19933863B5C1}" type="presParOf" srcId="{9E75694A-5F41-4CDD-99C9-5EF1AD5D64A1}" destId="{DD5DC8C9-7B3F-4A1E-BB93-08D0E857E28E}" srcOrd="0" destOrd="0" presId="urn:microsoft.com/office/officeart/2011/layout/CircleProcess"/>
    <dgm:cxn modelId="{E1CC9AA0-E1C5-4D36-B508-AAC4C01CE1DD}" type="presParOf" srcId="{B32D4B9F-FD54-425F-BD50-E775C2E3EECF}" destId="{D13E6BB0-64D5-45F1-A99E-EBF8C5D7F326}" srcOrd="1" destOrd="0" presId="urn:microsoft.com/office/officeart/2011/layout/CircleProcess"/>
    <dgm:cxn modelId="{1531579C-5DD8-424A-B00D-F7AC0D56113A}" type="presParOf" srcId="{D13E6BB0-64D5-45F1-A99E-EBF8C5D7F326}" destId="{263DD81D-4B02-4332-B721-783CDA926F4A}" srcOrd="0" destOrd="0" presId="urn:microsoft.com/office/officeart/2011/layout/CircleProcess"/>
    <dgm:cxn modelId="{FF5C2768-4B27-46C9-8EAC-AE6BBE143F76}" type="presParOf" srcId="{B32D4B9F-FD54-425F-BD50-E775C2E3EECF}" destId="{54F67569-3BC4-4A71-B7CF-88CEAA7E17A8}" srcOrd="2" destOrd="0" presId="urn:microsoft.com/office/officeart/2011/layout/CircleProcess"/>
    <dgm:cxn modelId="{0BBB65B9-AC30-481A-872A-D710EE477B84}" type="presParOf" srcId="{B32D4B9F-FD54-425F-BD50-E775C2E3EECF}" destId="{77452D4B-E8CC-44D0-834D-C1DE151B4576}" srcOrd="3" destOrd="0" presId="urn:microsoft.com/office/officeart/2011/layout/CircleProcess"/>
    <dgm:cxn modelId="{34D44391-25D5-4289-AFC3-7CFC5F2CC222}" type="presParOf" srcId="{77452D4B-E8CC-44D0-834D-C1DE151B4576}" destId="{CB3E9FC0-5C15-4B8E-B38C-33CD0B270FFE}" srcOrd="0" destOrd="0" presId="urn:microsoft.com/office/officeart/2011/layout/CircleProcess"/>
    <dgm:cxn modelId="{B7B03D62-1851-4686-9CC9-3BD6BA501A00}" type="presParOf" srcId="{B32D4B9F-FD54-425F-BD50-E775C2E3EECF}" destId="{5C1162DB-4BAD-4B65-9A3A-19B53B5C1B26}" srcOrd="4" destOrd="0" presId="urn:microsoft.com/office/officeart/2011/layout/CircleProcess"/>
    <dgm:cxn modelId="{6A743ACC-813F-446C-809E-0D20A26ABED5}" type="presParOf" srcId="{5C1162DB-4BAD-4B65-9A3A-19B53B5C1B26}" destId="{69D00C55-FA14-4648-98D0-326B5DF3E486}" srcOrd="0" destOrd="0" presId="urn:microsoft.com/office/officeart/2011/layout/CircleProcess"/>
    <dgm:cxn modelId="{D0E82A85-6134-4123-8F17-BFFA637B349B}" type="presParOf" srcId="{B32D4B9F-FD54-425F-BD50-E775C2E3EECF}" destId="{D059C203-D8A2-4F2C-B53C-2F2B5A889FD9}" srcOrd="5" destOrd="0" presId="urn:microsoft.com/office/officeart/2011/layout/CircleProcess"/>
    <dgm:cxn modelId="{F65EDB4E-3465-4532-8625-492F88D73E62}" type="presParOf" srcId="{B32D4B9F-FD54-425F-BD50-E775C2E3EECF}" destId="{2B7D2A17-6646-4C6F-9B8C-FCD950EEE95A}" srcOrd="6" destOrd="0" presId="urn:microsoft.com/office/officeart/2011/layout/CircleProcess"/>
    <dgm:cxn modelId="{16B639FE-1425-42FC-997C-04EED47B5AFC}" type="presParOf" srcId="{2B7D2A17-6646-4C6F-9B8C-FCD950EEE95A}" destId="{17C49F85-1ED7-42F1-B100-D96F803C2C96}" srcOrd="0" destOrd="0" presId="urn:microsoft.com/office/officeart/2011/layout/CircleProcess"/>
    <dgm:cxn modelId="{AF9F2496-AC0E-434A-8009-8532DF6CB5D6}" type="presParOf" srcId="{B32D4B9F-FD54-425F-BD50-E775C2E3EECF}" destId="{C1093EC0-52C5-406A-AC3A-140E33E57386}" srcOrd="7" destOrd="0" presId="urn:microsoft.com/office/officeart/2011/layout/CircleProcess"/>
    <dgm:cxn modelId="{02763E6B-1640-4361-B074-C854167DBE89}" type="presParOf" srcId="{C1093EC0-52C5-406A-AC3A-140E33E57386}" destId="{C1D21AEA-8D3C-42B8-A4E5-3C6C4DC41BF8}" srcOrd="0" destOrd="0" presId="urn:microsoft.com/office/officeart/2011/layout/CircleProcess"/>
    <dgm:cxn modelId="{2CF60C1B-680D-44A6-A003-734957431173}" type="presParOf" srcId="{B32D4B9F-FD54-425F-BD50-E775C2E3EECF}" destId="{6B64DA91-689F-49D4-9C7A-FD6A6E090232}" srcOrd="8" destOrd="0" presId="urn:microsoft.com/office/officeart/2011/layout/CircleProcess"/>
    <dgm:cxn modelId="{DF1A9EE5-17D7-478F-82B5-0BCF974C491B}" type="presParOf" srcId="{B32D4B9F-FD54-425F-BD50-E775C2E3EECF}" destId="{1FFECFE4-C60C-4435-9BAC-A19DA9A21982}" srcOrd="9" destOrd="0" presId="urn:microsoft.com/office/officeart/2011/layout/CircleProcess"/>
    <dgm:cxn modelId="{AC378FE1-92B4-41C8-96AF-069D91ECE2FF}" type="presParOf" srcId="{1FFECFE4-C60C-4435-9BAC-A19DA9A21982}" destId="{70B95727-C6D2-4B2F-83B7-F2E499E1AAC7}" srcOrd="0" destOrd="0" presId="urn:microsoft.com/office/officeart/2011/layout/CircleProcess"/>
    <dgm:cxn modelId="{4B4D30B6-D714-4D81-8CFB-94100726830A}" type="presParOf" srcId="{B32D4B9F-FD54-425F-BD50-E775C2E3EECF}" destId="{C5343225-F2B5-44EE-A4E1-94F37BA6F4B4}" srcOrd="10" destOrd="0" presId="urn:microsoft.com/office/officeart/2011/layout/CircleProcess"/>
    <dgm:cxn modelId="{DE14225D-C928-45DD-8D37-CF0A67108A17}" type="presParOf" srcId="{C5343225-F2B5-44EE-A4E1-94F37BA6F4B4}" destId="{BA35D474-DC6C-4607-B2F3-BE9A459831A8}" srcOrd="0" destOrd="0" presId="urn:microsoft.com/office/officeart/2011/layout/CircleProcess"/>
    <dgm:cxn modelId="{CC238B47-ABE2-4FE0-B83E-785CA782795B}" type="presParOf" srcId="{B32D4B9F-FD54-425F-BD50-E775C2E3EECF}" destId="{A3DE3EB6-A55C-41CE-B21C-F3670685CC02}" srcOrd="11"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80CFB7-4A39-43CA-A418-34FCBF8D3E07}" type="doc">
      <dgm:prSet loTypeId="urn:microsoft.com/office/officeart/2005/8/layout/hProcess9" loCatId="process" qsTypeId="urn:microsoft.com/office/officeart/2005/8/quickstyle/simple1" qsCatId="simple" csTypeId="urn:microsoft.com/office/officeart/2005/8/colors/accent1_2" csCatId="accent1" phldr="1"/>
      <dgm:spPr/>
    </dgm:pt>
    <dgm:pt modelId="{CEE9130C-D84D-4D43-9141-38A82D9ACB80}">
      <dgm:prSet phldrT="[Text]"/>
      <dgm:spPr/>
      <dgm:t>
        <a:bodyPr/>
        <a:lstStyle/>
        <a:p>
          <a:r>
            <a:rPr lang="en-US" dirty="0"/>
            <a:t>Counted per sub area the amount of investor and owner-occupied purchases </a:t>
          </a:r>
          <a:endParaRPr lang="en-IL" dirty="0"/>
        </a:p>
      </dgm:t>
    </dgm:pt>
    <dgm:pt modelId="{66137E9F-51AC-4604-AB31-B29FA66399BC}" type="parTrans" cxnId="{C687BF1F-C1BE-4ECF-BFBA-885DE709BF7A}">
      <dgm:prSet/>
      <dgm:spPr/>
      <dgm:t>
        <a:bodyPr/>
        <a:lstStyle/>
        <a:p>
          <a:endParaRPr lang="en-IL"/>
        </a:p>
      </dgm:t>
    </dgm:pt>
    <dgm:pt modelId="{A5ED1FBC-BFB7-4973-8DC5-CB149C132109}" type="sibTrans" cxnId="{C687BF1F-C1BE-4ECF-BFBA-885DE709BF7A}">
      <dgm:prSet/>
      <dgm:spPr/>
      <dgm:t>
        <a:bodyPr/>
        <a:lstStyle/>
        <a:p>
          <a:endParaRPr lang="en-IL"/>
        </a:p>
      </dgm:t>
    </dgm:pt>
    <dgm:pt modelId="{7DA4065E-8D59-4A3C-B3D6-1CBB2DFA92C2}">
      <dgm:prSet phldrT="[Text]"/>
      <dgm:spPr/>
      <dgm:t>
        <a:bodyPr/>
        <a:lstStyle/>
        <a:p>
          <a:r>
            <a:rPr lang="en-US" dirty="0"/>
            <a:t>Normalized the amount by total per each sub area</a:t>
          </a:r>
          <a:endParaRPr lang="en-IL" dirty="0"/>
        </a:p>
      </dgm:t>
    </dgm:pt>
    <dgm:pt modelId="{A2ED11D6-0F08-474F-B47E-A6923238A872}" type="parTrans" cxnId="{CEEDFF7B-AAC3-4754-A77D-866DCD08395C}">
      <dgm:prSet/>
      <dgm:spPr/>
      <dgm:t>
        <a:bodyPr/>
        <a:lstStyle/>
        <a:p>
          <a:endParaRPr lang="en-IL"/>
        </a:p>
      </dgm:t>
    </dgm:pt>
    <dgm:pt modelId="{3A11E7BB-F38C-47BA-80ED-2E6A72003D75}" type="sibTrans" cxnId="{CEEDFF7B-AAC3-4754-A77D-866DCD08395C}">
      <dgm:prSet/>
      <dgm:spPr/>
      <dgm:t>
        <a:bodyPr/>
        <a:lstStyle/>
        <a:p>
          <a:endParaRPr lang="en-IL"/>
        </a:p>
      </dgm:t>
    </dgm:pt>
    <dgm:pt modelId="{C20B7F1A-51D9-452E-8353-FDCF1323EB5D}">
      <dgm:prSet phldrT="[Text]"/>
      <dgm:spPr/>
      <dgm:t>
        <a:bodyPr/>
        <a:lstStyle/>
        <a:p>
          <a:r>
            <a:rPr lang="en-US" dirty="0"/>
            <a:t>Calculated investment out of total</a:t>
          </a:r>
          <a:endParaRPr lang="en-IL" dirty="0"/>
        </a:p>
      </dgm:t>
    </dgm:pt>
    <dgm:pt modelId="{B6DE620E-DD8D-4A91-B161-F89CF623FBF9}" type="parTrans" cxnId="{B0794EB2-1F6B-434F-A731-F2E4DE5392F1}">
      <dgm:prSet/>
      <dgm:spPr/>
      <dgm:t>
        <a:bodyPr/>
        <a:lstStyle/>
        <a:p>
          <a:endParaRPr lang="en-IL"/>
        </a:p>
      </dgm:t>
    </dgm:pt>
    <dgm:pt modelId="{85FDA1FA-242A-4960-AC46-4766101559BD}" type="sibTrans" cxnId="{B0794EB2-1F6B-434F-A731-F2E4DE5392F1}">
      <dgm:prSet/>
      <dgm:spPr/>
      <dgm:t>
        <a:bodyPr/>
        <a:lstStyle/>
        <a:p>
          <a:endParaRPr lang="en-IL"/>
        </a:p>
      </dgm:t>
    </dgm:pt>
    <dgm:pt modelId="{22EE82CB-074B-4C1F-9E0C-2F1802E0FDF5}" type="pres">
      <dgm:prSet presAssocID="{FE80CFB7-4A39-43CA-A418-34FCBF8D3E07}" presName="CompostProcess" presStyleCnt="0">
        <dgm:presLayoutVars>
          <dgm:dir/>
          <dgm:resizeHandles val="exact"/>
        </dgm:presLayoutVars>
      </dgm:prSet>
      <dgm:spPr/>
    </dgm:pt>
    <dgm:pt modelId="{0A000099-005B-42E4-9E22-BFBEE1DA65BE}" type="pres">
      <dgm:prSet presAssocID="{FE80CFB7-4A39-43CA-A418-34FCBF8D3E07}" presName="arrow" presStyleLbl="bgShp" presStyleIdx="0" presStyleCnt="1"/>
      <dgm:spPr/>
    </dgm:pt>
    <dgm:pt modelId="{63730297-0654-4D5E-9846-C3D7AF8E76C9}" type="pres">
      <dgm:prSet presAssocID="{FE80CFB7-4A39-43CA-A418-34FCBF8D3E07}" presName="linearProcess" presStyleCnt="0"/>
      <dgm:spPr/>
    </dgm:pt>
    <dgm:pt modelId="{77B10AE2-D81F-4847-A7B8-086AE90D624D}" type="pres">
      <dgm:prSet presAssocID="{CEE9130C-D84D-4D43-9141-38A82D9ACB80}" presName="textNode" presStyleLbl="node1" presStyleIdx="0" presStyleCnt="3">
        <dgm:presLayoutVars>
          <dgm:bulletEnabled val="1"/>
        </dgm:presLayoutVars>
      </dgm:prSet>
      <dgm:spPr/>
    </dgm:pt>
    <dgm:pt modelId="{6A866521-7C17-4270-BE49-E93502F33F40}" type="pres">
      <dgm:prSet presAssocID="{A5ED1FBC-BFB7-4973-8DC5-CB149C132109}" presName="sibTrans" presStyleCnt="0"/>
      <dgm:spPr/>
    </dgm:pt>
    <dgm:pt modelId="{A4540B02-DE49-4997-87D5-7F9B7DA8B6CC}" type="pres">
      <dgm:prSet presAssocID="{7DA4065E-8D59-4A3C-B3D6-1CBB2DFA92C2}" presName="textNode" presStyleLbl="node1" presStyleIdx="1" presStyleCnt="3">
        <dgm:presLayoutVars>
          <dgm:bulletEnabled val="1"/>
        </dgm:presLayoutVars>
      </dgm:prSet>
      <dgm:spPr/>
    </dgm:pt>
    <dgm:pt modelId="{F18C5A7D-BA88-4F79-A4B6-C39167262715}" type="pres">
      <dgm:prSet presAssocID="{3A11E7BB-F38C-47BA-80ED-2E6A72003D75}" presName="sibTrans" presStyleCnt="0"/>
      <dgm:spPr/>
    </dgm:pt>
    <dgm:pt modelId="{6F15F4EF-80E1-4E04-801F-E175F13B2957}" type="pres">
      <dgm:prSet presAssocID="{C20B7F1A-51D9-452E-8353-FDCF1323EB5D}" presName="textNode" presStyleLbl="node1" presStyleIdx="2" presStyleCnt="3">
        <dgm:presLayoutVars>
          <dgm:bulletEnabled val="1"/>
        </dgm:presLayoutVars>
      </dgm:prSet>
      <dgm:spPr/>
    </dgm:pt>
  </dgm:ptLst>
  <dgm:cxnLst>
    <dgm:cxn modelId="{C687BF1F-C1BE-4ECF-BFBA-885DE709BF7A}" srcId="{FE80CFB7-4A39-43CA-A418-34FCBF8D3E07}" destId="{CEE9130C-D84D-4D43-9141-38A82D9ACB80}" srcOrd="0" destOrd="0" parTransId="{66137E9F-51AC-4604-AB31-B29FA66399BC}" sibTransId="{A5ED1FBC-BFB7-4973-8DC5-CB149C132109}"/>
    <dgm:cxn modelId="{CEEDFF7B-AAC3-4754-A77D-866DCD08395C}" srcId="{FE80CFB7-4A39-43CA-A418-34FCBF8D3E07}" destId="{7DA4065E-8D59-4A3C-B3D6-1CBB2DFA92C2}" srcOrd="1" destOrd="0" parTransId="{A2ED11D6-0F08-474F-B47E-A6923238A872}" sibTransId="{3A11E7BB-F38C-47BA-80ED-2E6A72003D75}"/>
    <dgm:cxn modelId="{B0794EB2-1F6B-434F-A731-F2E4DE5392F1}" srcId="{FE80CFB7-4A39-43CA-A418-34FCBF8D3E07}" destId="{C20B7F1A-51D9-452E-8353-FDCF1323EB5D}" srcOrd="2" destOrd="0" parTransId="{B6DE620E-DD8D-4A91-B161-F89CF623FBF9}" sibTransId="{85FDA1FA-242A-4960-AC46-4766101559BD}"/>
    <dgm:cxn modelId="{36198BC0-DB53-446C-922E-FE4C72F7E79E}" type="presOf" srcId="{FE80CFB7-4A39-43CA-A418-34FCBF8D3E07}" destId="{22EE82CB-074B-4C1F-9E0C-2F1802E0FDF5}" srcOrd="0" destOrd="0" presId="urn:microsoft.com/office/officeart/2005/8/layout/hProcess9"/>
    <dgm:cxn modelId="{8E288EE2-D562-431C-BC55-34707A2B81BE}" type="presOf" srcId="{CEE9130C-D84D-4D43-9141-38A82D9ACB80}" destId="{77B10AE2-D81F-4847-A7B8-086AE90D624D}" srcOrd="0" destOrd="0" presId="urn:microsoft.com/office/officeart/2005/8/layout/hProcess9"/>
    <dgm:cxn modelId="{09E79EE6-4CFB-4775-8C27-BF3EF19D68DC}" type="presOf" srcId="{7DA4065E-8D59-4A3C-B3D6-1CBB2DFA92C2}" destId="{A4540B02-DE49-4997-87D5-7F9B7DA8B6CC}" srcOrd="0" destOrd="0" presId="urn:microsoft.com/office/officeart/2005/8/layout/hProcess9"/>
    <dgm:cxn modelId="{44C996EF-B235-4C86-8EE9-DEF7217C72F7}" type="presOf" srcId="{C20B7F1A-51D9-452E-8353-FDCF1323EB5D}" destId="{6F15F4EF-80E1-4E04-801F-E175F13B2957}" srcOrd="0" destOrd="0" presId="urn:microsoft.com/office/officeart/2005/8/layout/hProcess9"/>
    <dgm:cxn modelId="{29A08253-C342-41D5-8A6B-507D9F58F663}" type="presParOf" srcId="{22EE82CB-074B-4C1F-9E0C-2F1802E0FDF5}" destId="{0A000099-005B-42E4-9E22-BFBEE1DA65BE}" srcOrd="0" destOrd="0" presId="urn:microsoft.com/office/officeart/2005/8/layout/hProcess9"/>
    <dgm:cxn modelId="{C52324B2-952C-43B4-BA00-D3E56CB60527}" type="presParOf" srcId="{22EE82CB-074B-4C1F-9E0C-2F1802E0FDF5}" destId="{63730297-0654-4D5E-9846-C3D7AF8E76C9}" srcOrd="1" destOrd="0" presId="urn:microsoft.com/office/officeart/2005/8/layout/hProcess9"/>
    <dgm:cxn modelId="{17807EBB-EDC9-4EAC-B16A-77F77027EF28}" type="presParOf" srcId="{63730297-0654-4D5E-9846-C3D7AF8E76C9}" destId="{77B10AE2-D81F-4847-A7B8-086AE90D624D}" srcOrd="0" destOrd="0" presId="urn:microsoft.com/office/officeart/2005/8/layout/hProcess9"/>
    <dgm:cxn modelId="{D51B938C-C382-4E8D-8631-79E7F3EA3CED}" type="presParOf" srcId="{63730297-0654-4D5E-9846-C3D7AF8E76C9}" destId="{6A866521-7C17-4270-BE49-E93502F33F40}" srcOrd="1" destOrd="0" presId="urn:microsoft.com/office/officeart/2005/8/layout/hProcess9"/>
    <dgm:cxn modelId="{70544F50-694D-40A3-9533-475DA2AE8474}" type="presParOf" srcId="{63730297-0654-4D5E-9846-C3D7AF8E76C9}" destId="{A4540B02-DE49-4997-87D5-7F9B7DA8B6CC}" srcOrd="2" destOrd="0" presId="urn:microsoft.com/office/officeart/2005/8/layout/hProcess9"/>
    <dgm:cxn modelId="{9449103A-8AE1-4568-BD72-3F0B13662D33}" type="presParOf" srcId="{63730297-0654-4D5E-9846-C3D7AF8E76C9}" destId="{F18C5A7D-BA88-4F79-A4B6-C39167262715}" srcOrd="3" destOrd="0" presId="urn:microsoft.com/office/officeart/2005/8/layout/hProcess9"/>
    <dgm:cxn modelId="{78D8FEAD-A3EC-4399-BDEB-0467A5D0E1A7}" type="presParOf" srcId="{63730297-0654-4D5E-9846-C3D7AF8E76C9}" destId="{6F15F4EF-80E1-4E04-801F-E175F13B295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6BED2C-FFA7-4351-BF51-4930D258BFBC}"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L"/>
        </a:p>
      </dgm:t>
    </dgm:pt>
    <dgm:pt modelId="{09D7FA83-F929-4056-A73C-89DC4762A127}">
      <dgm:prSet phldrT="[Text]"/>
      <dgm:spPr/>
      <dgm:t>
        <a:bodyPr/>
        <a:lstStyle/>
        <a:p>
          <a:r>
            <a:rPr lang="en-US" dirty="0"/>
            <a:t>impact</a:t>
          </a:r>
          <a:endParaRPr lang="en-IL" dirty="0"/>
        </a:p>
      </dgm:t>
    </dgm:pt>
    <dgm:pt modelId="{0E339091-AD48-4D5E-8A37-FEDD41667419}" type="parTrans" cxnId="{16895BE3-7ACC-4307-9AA2-81BF8696586A}">
      <dgm:prSet/>
      <dgm:spPr/>
      <dgm:t>
        <a:bodyPr/>
        <a:lstStyle/>
        <a:p>
          <a:endParaRPr lang="en-IL"/>
        </a:p>
      </dgm:t>
    </dgm:pt>
    <dgm:pt modelId="{9960FD3E-C183-4EB9-AB21-AA33E9A03C21}" type="sibTrans" cxnId="{16895BE3-7ACC-4307-9AA2-81BF8696586A}">
      <dgm:prSet/>
      <dgm:spPr/>
      <dgm:t>
        <a:bodyPr/>
        <a:lstStyle/>
        <a:p>
          <a:endParaRPr lang="en-IL"/>
        </a:p>
      </dgm:t>
    </dgm:pt>
    <dgm:pt modelId="{7C5D4BAF-F66E-4296-8FF4-5346D9FE932E}">
      <dgm:prSet phldrT="[Text]"/>
      <dgm:spPr/>
      <dgm:t>
        <a:bodyPr/>
        <a:lstStyle/>
        <a:p>
          <a:r>
            <a:rPr lang="en-US" dirty="0"/>
            <a:t>High</a:t>
          </a:r>
          <a:endParaRPr lang="en-IL" dirty="0"/>
        </a:p>
      </dgm:t>
    </dgm:pt>
    <dgm:pt modelId="{04A6FD7A-E520-4B3B-9BFF-7EE106DA20AD}" type="parTrans" cxnId="{C99EDAD8-1BEE-4929-A938-430AF7911AD7}">
      <dgm:prSet/>
      <dgm:spPr/>
      <dgm:t>
        <a:bodyPr/>
        <a:lstStyle/>
        <a:p>
          <a:endParaRPr lang="en-IL"/>
        </a:p>
      </dgm:t>
    </dgm:pt>
    <dgm:pt modelId="{7FC75E3D-345C-4656-B2FA-909512051C99}" type="sibTrans" cxnId="{C99EDAD8-1BEE-4929-A938-430AF7911AD7}">
      <dgm:prSet/>
      <dgm:spPr/>
      <dgm:t>
        <a:bodyPr/>
        <a:lstStyle/>
        <a:p>
          <a:endParaRPr lang="en-IL"/>
        </a:p>
      </dgm:t>
    </dgm:pt>
    <dgm:pt modelId="{7ADCD6AD-3620-46DF-931F-ECAD55697DC7}">
      <dgm:prSet phldrT="[Text]"/>
      <dgm:spPr/>
      <dgm:t>
        <a:bodyPr/>
        <a:lstStyle/>
        <a:p>
          <a:r>
            <a:rPr lang="en-US" dirty="0"/>
            <a:t>Cost in time </a:t>
          </a:r>
          <a:endParaRPr lang="en-IL" dirty="0"/>
        </a:p>
      </dgm:t>
    </dgm:pt>
    <dgm:pt modelId="{8AC26316-E22D-4827-9F70-B58055D573E1}" type="parTrans" cxnId="{20DBF899-66EF-4DF7-BBA6-5CFBB81DA8FF}">
      <dgm:prSet/>
      <dgm:spPr/>
      <dgm:t>
        <a:bodyPr/>
        <a:lstStyle/>
        <a:p>
          <a:endParaRPr lang="en-IL"/>
        </a:p>
      </dgm:t>
    </dgm:pt>
    <dgm:pt modelId="{5D724C9C-A2D6-4E1C-B18B-182D0C0749B9}" type="sibTrans" cxnId="{20DBF899-66EF-4DF7-BBA6-5CFBB81DA8FF}">
      <dgm:prSet/>
      <dgm:spPr/>
      <dgm:t>
        <a:bodyPr/>
        <a:lstStyle/>
        <a:p>
          <a:endParaRPr lang="en-IL"/>
        </a:p>
      </dgm:t>
    </dgm:pt>
    <dgm:pt modelId="{E563FCE9-3CA6-40DF-BEF4-C0FF28C0CC38}">
      <dgm:prSet phldrT="[Text]"/>
      <dgm:spPr/>
      <dgm:t>
        <a:bodyPr/>
        <a:lstStyle/>
        <a:p>
          <a:r>
            <a:rPr lang="en-US" dirty="0"/>
            <a:t>High</a:t>
          </a:r>
          <a:endParaRPr lang="en-IL" dirty="0"/>
        </a:p>
      </dgm:t>
    </dgm:pt>
    <dgm:pt modelId="{12FC07A9-9CA6-4A49-92AC-467595C6C848}" type="parTrans" cxnId="{CAB7F2D9-9FBF-491B-98AA-A2EF8142CB61}">
      <dgm:prSet/>
      <dgm:spPr/>
      <dgm:t>
        <a:bodyPr/>
        <a:lstStyle/>
        <a:p>
          <a:endParaRPr lang="en-IL"/>
        </a:p>
      </dgm:t>
    </dgm:pt>
    <dgm:pt modelId="{C01FAE61-9B43-4E22-B1F3-CC3EA62123D1}" type="sibTrans" cxnId="{CAB7F2D9-9FBF-491B-98AA-A2EF8142CB61}">
      <dgm:prSet/>
      <dgm:spPr/>
      <dgm:t>
        <a:bodyPr/>
        <a:lstStyle/>
        <a:p>
          <a:endParaRPr lang="en-IL"/>
        </a:p>
      </dgm:t>
    </dgm:pt>
    <dgm:pt modelId="{29E8033B-4758-4D53-8D46-28E3D237323E}" type="pres">
      <dgm:prSet presAssocID="{6B6BED2C-FFA7-4351-BF51-4930D258BFBC}" presName="Name0" presStyleCnt="0">
        <dgm:presLayoutVars>
          <dgm:chMax val="2"/>
          <dgm:dir/>
          <dgm:animOne val="branch"/>
          <dgm:animLvl val="lvl"/>
          <dgm:resizeHandles val="exact"/>
        </dgm:presLayoutVars>
      </dgm:prSet>
      <dgm:spPr/>
    </dgm:pt>
    <dgm:pt modelId="{13E083CC-65BC-4A61-80FB-6DAF76244071}" type="pres">
      <dgm:prSet presAssocID="{6B6BED2C-FFA7-4351-BF51-4930D258BFBC}" presName="Background" presStyleLbl="node1" presStyleIdx="0" presStyleCnt="1"/>
      <dgm:spPr/>
    </dgm:pt>
    <dgm:pt modelId="{943980CB-D413-43F6-B693-EDD71593C109}" type="pres">
      <dgm:prSet presAssocID="{6B6BED2C-FFA7-4351-BF51-4930D258BFBC}" presName="Divider" presStyleLbl="callout" presStyleIdx="0" presStyleCnt="1"/>
      <dgm:spPr/>
    </dgm:pt>
    <dgm:pt modelId="{4096E21D-FF61-4366-8B5A-2332877C4E8A}" type="pres">
      <dgm:prSet presAssocID="{6B6BED2C-FFA7-4351-BF51-4930D258BFBC}" presName="ChildText1" presStyleLbl="revTx" presStyleIdx="0" presStyleCnt="0">
        <dgm:presLayoutVars>
          <dgm:chMax val="0"/>
          <dgm:chPref val="0"/>
          <dgm:bulletEnabled val="1"/>
        </dgm:presLayoutVars>
      </dgm:prSet>
      <dgm:spPr/>
    </dgm:pt>
    <dgm:pt modelId="{469AAC76-3384-450E-8634-B4D48257C89E}" type="pres">
      <dgm:prSet presAssocID="{6B6BED2C-FFA7-4351-BF51-4930D258BFBC}" presName="ChildText2" presStyleLbl="revTx" presStyleIdx="0" presStyleCnt="0">
        <dgm:presLayoutVars>
          <dgm:chMax val="0"/>
          <dgm:chPref val="0"/>
          <dgm:bulletEnabled val="1"/>
        </dgm:presLayoutVars>
      </dgm:prSet>
      <dgm:spPr/>
    </dgm:pt>
    <dgm:pt modelId="{783B8A15-F4E4-422C-8A17-174BB2DF68D9}" type="pres">
      <dgm:prSet presAssocID="{6B6BED2C-FFA7-4351-BF51-4930D258BFBC}" presName="ParentText1" presStyleLbl="revTx" presStyleIdx="0" presStyleCnt="0">
        <dgm:presLayoutVars>
          <dgm:chMax val="1"/>
          <dgm:chPref val="1"/>
        </dgm:presLayoutVars>
      </dgm:prSet>
      <dgm:spPr/>
    </dgm:pt>
    <dgm:pt modelId="{F038AA7C-9874-4E8E-B348-66638007AABA}" type="pres">
      <dgm:prSet presAssocID="{6B6BED2C-FFA7-4351-BF51-4930D258BFBC}" presName="ParentShape1" presStyleLbl="alignImgPlace1" presStyleIdx="0" presStyleCnt="2">
        <dgm:presLayoutVars/>
      </dgm:prSet>
      <dgm:spPr/>
    </dgm:pt>
    <dgm:pt modelId="{513DA15A-C02D-4225-981C-546395FCEB9C}" type="pres">
      <dgm:prSet presAssocID="{6B6BED2C-FFA7-4351-BF51-4930D258BFBC}" presName="ParentText2" presStyleLbl="revTx" presStyleIdx="0" presStyleCnt="0">
        <dgm:presLayoutVars>
          <dgm:chMax val="1"/>
          <dgm:chPref val="1"/>
        </dgm:presLayoutVars>
      </dgm:prSet>
      <dgm:spPr/>
    </dgm:pt>
    <dgm:pt modelId="{03F6C20C-4E88-4DC4-909C-8BFAA024B58C}" type="pres">
      <dgm:prSet presAssocID="{6B6BED2C-FFA7-4351-BF51-4930D258BFBC}" presName="ParentShape2" presStyleLbl="alignImgPlace1" presStyleIdx="1" presStyleCnt="2">
        <dgm:presLayoutVars/>
      </dgm:prSet>
      <dgm:spPr/>
    </dgm:pt>
  </dgm:ptLst>
  <dgm:cxnLst>
    <dgm:cxn modelId="{9897F005-9938-4551-90F8-9C9DB7492CAF}" type="presOf" srcId="{7ADCD6AD-3620-46DF-931F-ECAD55697DC7}" destId="{513DA15A-C02D-4225-981C-546395FCEB9C}" srcOrd="0" destOrd="0" presId="urn:microsoft.com/office/officeart/2009/3/layout/OpposingIdeas"/>
    <dgm:cxn modelId="{00B7C170-F12E-4819-A054-966BF63B28F1}" type="presOf" srcId="{7C5D4BAF-F66E-4296-8FF4-5346D9FE932E}" destId="{4096E21D-FF61-4366-8B5A-2332877C4E8A}" srcOrd="0" destOrd="0" presId="urn:microsoft.com/office/officeart/2009/3/layout/OpposingIdeas"/>
    <dgm:cxn modelId="{65677086-D8FA-46A0-A0F9-4A3BEDD2020C}" type="presOf" srcId="{09D7FA83-F929-4056-A73C-89DC4762A127}" destId="{F038AA7C-9874-4E8E-B348-66638007AABA}" srcOrd="1" destOrd="0" presId="urn:microsoft.com/office/officeart/2009/3/layout/OpposingIdeas"/>
    <dgm:cxn modelId="{20DBF899-66EF-4DF7-BBA6-5CFBB81DA8FF}" srcId="{6B6BED2C-FFA7-4351-BF51-4930D258BFBC}" destId="{7ADCD6AD-3620-46DF-931F-ECAD55697DC7}" srcOrd="1" destOrd="0" parTransId="{8AC26316-E22D-4827-9F70-B58055D573E1}" sibTransId="{5D724C9C-A2D6-4E1C-B18B-182D0C0749B9}"/>
    <dgm:cxn modelId="{10C0AC9B-407B-4454-90E3-ABA97E31F6E6}" type="presOf" srcId="{09D7FA83-F929-4056-A73C-89DC4762A127}" destId="{783B8A15-F4E4-422C-8A17-174BB2DF68D9}" srcOrd="0" destOrd="0" presId="urn:microsoft.com/office/officeart/2009/3/layout/OpposingIdeas"/>
    <dgm:cxn modelId="{8152B3B7-4747-4B20-81A8-53AF921E707C}" type="presOf" srcId="{E563FCE9-3CA6-40DF-BEF4-C0FF28C0CC38}" destId="{469AAC76-3384-450E-8634-B4D48257C89E}" srcOrd="0" destOrd="0" presId="urn:microsoft.com/office/officeart/2009/3/layout/OpposingIdeas"/>
    <dgm:cxn modelId="{C99EDAD8-1BEE-4929-A938-430AF7911AD7}" srcId="{09D7FA83-F929-4056-A73C-89DC4762A127}" destId="{7C5D4BAF-F66E-4296-8FF4-5346D9FE932E}" srcOrd="0" destOrd="0" parTransId="{04A6FD7A-E520-4B3B-9BFF-7EE106DA20AD}" sibTransId="{7FC75E3D-345C-4656-B2FA-909512051C99}"/>
    <dgm:cxn modelId="{CAB7F2D9-9FBF-491B-98AA-A2EF8142CB61}" srcId="{7ADCD6AD-3620-46DF-931F-ECAD55697DC7}" destId="{E563FCE9-3CA6-40DF-BEF4-C0FF28C0CC38}" srcOrd="0" destOrd="0" parTransId="{12FC07A9-9CA6-4A49-92AC-467595C6C848}" sibTransId="{C01FAE61-9B43-4E22-B1F3-CC3EA62123D1}"/>
    <dgm:cxn modelId="{D3F84DE0-A95D-4DE0-B2C5-289F7D7D6050}" type="presOf" srcId="{7ADCD6AD-3620-46DF-931F-ECAD55697DC7}" destId="{03F6C20C-4E88-4DC4-909C-8BFAA024B58C}" srcOrd="1" destOrd="0" presId="urn:microsoft.com/office/officeart/2009/3/layout/OpposingIdeas"/>
    <dgm:cxn modelId="{16895BE3-7ACC-4307-9AA2-81BF8696586A}" srcId="{6B6BED2C-FFA7-4351-BF51-4930D258BFBC}" destId="{09D7FA83-F929-4056-A73C-89DC4762A127}" srcOrd="0" destOrd="0" parTransId="{0E339091-AD48-4D5E-8A37-FEDD41667419}" sibTransId="{9960FD3E-C183-4EB9-AB21-AA33E9A03C21}"/>
    <dgm:cxn modelId="{AEB778FF-42C1-4192-862C-A8B6E0209601}" type="presOf" srcId="{6B6BED2C-FFA7-4351-BF51-4930D258BFBC}" destId="{29E8033B-4758-4D53-8D46-28E3D237323E}" srcOrd="0" destOrd="0" presId="urn:microsoft.com/office/officeart/2009/3/layout/OpposingIdeas"/>
    <dgm:cxn modelId="{DA5CD0F9-D503-46F3-A981-218D85FDFFDB}" type="presParOf" srcId="{29E8033B-4758-4D53-8D46-28E3D237323E}" destId="{13E083CC-65BC-4A61-80FB-6DAF76244071}" srcOrd="0" destOrd="0" presId="urn:microsoft.com/office/officeart/2009/3/layout/OpposingIdeas"/>
    <dgm:cxn modelId="{65A08CC1-1841-49F9-9D76-AA119610FF85}" type="presParOf" srcId="{29E8033B-4758-4D53-8D46-28E3D237323E}" destId="{943980CB-D413-43F6-B693-EDD71593C109}" srcOrd="1" destOrd="0" presId="urn:microsoft.com/office/officeart/2009/3/layout/OpposingIdeas"/>
    <dgm:cxn modelId="{05C4E35B-C5E4-4FAF-BED1-E091C6F17B2F}" type="presParOf" srcId="{29E8033B-4758-4D53-8D46-28E3D237323E}" destId="{4096E21D-FF61-4366-8B5A-2332877C4E8A}" srcOrd="2" destOrd="0" presId="urn:microsoft.com/office/officeart/2009/3/layout/OpposingIdeas"/>
    <dgm:cxn modelId="{75745152-34DA-4239-B0DB-CAB06A264556}" type="presParOf" srcId="{29E8033B-4758-4D53-8D46-28E3D237323E}" destId="{469AAC76-3384-450E-8634-B4D48257C89E}" srcOrd="3" destOrd="0" presId="urn:microsoft.com/office/officeart/2009/3/layout/OpposingIdeas"/>
    <dgm:cxn modelId="{CDC5A601-1A3F-484F-807B-B458874DE6D2}" type="presParOf" srcId="{29E8033B-4758-4D53-8D46-28E3D237323E}" destId="{783B8A15-F4E4-422C-8A17-174BB2DF68D9}" srcOrd="4" destOrd="0" presId="urn:microsoft.com/office/officeart/2009/3/layout/OpposingIdeas"/>
    <dgm:cxn modelId="{4BD1356B-EE6B-487F-B60B-52AD9964B039}" type="presParOf" srcId="{29E8033B-4758-4D53-8D46-28E3D237323E}" destId="{F038AA7C-9874-4E8E-B348-66638007AABA}" srcOrd="5" destOrd="0" presId="urn:microsoft.com/office/officeart/2009/3/layout/OpposingIdeas"/>
    <dgm:cxn modelId="{E2761614-9C3B-4842-9BA5-33CE105E2E4D}" type="presParOf" srcId="{29E8033B-4758-4D53-8D46-28E3D237323E}" destId="{513DA15A-C02D-4225-981C-546395FCEB9C}" srcOrd="6" destOrd="0" presId="urn:microsoft.com/office/officeart/2009/3/layout/OpposingIdeas"/>
    <dgm:cxn modelId="{A486FD6C-8727-4BE4-AD7B-D3997955622A}" type="presParOf" srcId="{29E8033B-4758-4D53-8D46-28E3D237323E}" destId="{03F6C20C-4E88-4DC4-909C-8BFAA024B58C}"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6BED2C-FFA7-4351-BF51-4930D258BFBC}"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L"/>
        </a:p>
      </dgm:t>
    </dgm:pt>
    <dgm:pt modelId="{09D7FA83-F929-4056-A73C-89DC4762A127}">
      <dgm:prSet phldrT="[Text]"/>
      <dgm:spPr/>
      <dgm:t>
        <a:bodyPr/>
        <a:lstStyle/>
        <a:p>
          <a:pPr algn="ctr"/>
          <a:r>
            <a:rPr lang="en-US" dirty="0"/>
            <a:t>impact</a:t>
          </a:r>
          <a:endParaRPr lang="en-IL" dirty="0"/>
        </a:p>
      </dgm:t>
    </dgm:pt>
    <dgm:pt modelId="{0E339091-AD48-4D5E-8A37-FEDD41667419}" type="parTrans" cxnId="{16895BE3-7ACC-4307-9AA2-81BF8696586A}">
      <dgm:prSet/>
      <dgm:spPr/>
      <dgm:t>
        <a:bodyPr/>
        <a:lstStyle/>
        <a:p>
          <a:pPr algn="ctr"/>
          <a:endParaRPr lang="en-IL"/>
        </a:p>
      </dgm:t>
    </dgm:pt>
    <dgm:pt modelId="{9960FD3E-C183-4EB9-AB21-AA33E9A03C21}" type="sibTrans" cxnId="{16895BE3-7ACC-4307-9AA2-81BF8696586A}">
      <dgm:prSet/>
      <dgm:spPr/>
      <dgm:t>
        <a:bodyPr/>
        <a:lstStyle/>
        <a:p>
          <a:pPr algn="ctr"/>
          <a:endParaRPr lang="en-IL"/>
        </a:p>
      </dgm:t>
    </dgm:pt>
    <dgm:pt modelId="{7C5D4BAF-F66E-4296-8FF4-5346D9FE932E}">
      <dgm:prSet phldrT="[Text]"/>
      <dgm:spPr/>
      <dgm:t>
        <a:bodyPr/>
        <a:lstStyle/>
        <a:p>
          <a:pPr algn="ctr"/>
          <a:r>
            <a:rPr lang="en-US" dirty="0"/>
            <a:t>Low</a:t>
          </a:r>
          <a:endParaRPr lang="en-IL" dirty="0"/>
        </a:p>
      </dgm:t>
    </dgm:pt>
    <dgm:pt modelId="{04A6FD7A-E520-4B3B-9BFF-7EE106DA20AD}" type="parTrans" cxnId="{C99EDAD8-1BEE-4929-A938-430AF7911AD7}">
      <dgm:prSet/>
      <dgm:spPr/>
      <dgm:t>
        <a:bodyPr/>
        <a:lstStyle/>
        <a:p>
          <a:pPr algn="ctr"/>
          <a:endParaRPr lang="en-IL"/>
        </a:p>
      </dgm:t>
    </dgm:pt>
    <dgm:pt modelId="{7FC75E3D-345C-4656-B2FA-909512051C99}" type="sibTrans" cxnId="{C99EDAD8-1BEE-4929-A938-430AF7911AD7}">
      <dgm:prSet/>
      <dgm:spPr/>
      <dgm:t>
        <a:bodyPr/>
        <a:lstStyle/>
        <a:p>
          <a:pPr algn="ctr"/>
          <a:endParaRPr lang="en-IL"/>
        </a:p>
      </dgm:t>
    </dgm:pt>
    <dgm:pt modelId="{7ADCD6AD-3620-46DF-931F-ECAD55697DC7}">
      <dgm:prSet phldrT="[Text]"/>
      <dgm:spPr/>
      <dgm:t>
        <a:bodyPr/>
        <a:lstStyle/>
        <a:p>
          <a:pPr algn="ctr"/>
          <a:r>
            <a:rPr lang="en-US" dirty="0"/>
            <a:t>Cost in time </a:t>
          </a:r>
          <a:endParaRPr lang="en-IL" dirty="0"/>
        </a:p>
      </dgm:t>
    </dgm:pt>
    <dgm:pt modelId="{8AC26316-E22D-4827-9F70-B58055D573E1}" type="parTrans" cxnId="{20DBF899-66EF-4DF7-BBA6-5CFBB81DA8FF}">
      <dgm:prSet/>
      <dgm:spPr/>
      <dgm:t>
        <a:bodyPr/>
        <a:lstStyle/>
        <a:p>
          <a:pPr algn="ctr"/>
          <a:endParaRPr lang="en-IL"/>
        </a:p>
      </dgm:t>
    </dgm:pt>
    <dgm:pt modelId="{5D724C9C-A2D6-4E1C-B18B-182D0C0749B9}" type="sibTrans" cxnId="{20DBF899-66EF-4DF7-BBA6-5CFBB81DA8FF}">
      <dgm:prSet/>
      <dgm:spPr/>
      <dgm:t>
        <a:bodyPr/>
        <a:lstStyle/>
        <a:p>
          <a:pPr algn="ctr"/>
          <a:endParaRPr lang="en-IL"/>
        </a:p>
      </dgm:t>
    </dgm:pt>
    <dgm:pt modelId="{E563FCE9-3CA6-40DF-BEF4-C0FF28C0CC38}">
      <dgm:prSet phldrT="[Text]"/>
      <dgm:spPr/>
      <dgm:t>
        <a:bodyPr/>
        <a:lstStyle/>
        <a:p>
          <a:pPr algn="ctr"/>
          <a:r>
            <a:rPr lang="en-US" dirty="0"/>
            <a:t>Med</a:t>
          </a:r>
          <a:endParaRPr lang="en-IL" dirty="0"/>
        </a:p>
      </dgm:t>
    </dgm:pt>
    <dgm:pt modelId="{12FC07A9-9CA6-4A49-92AC-467595C6C848}" type="parTrans" cxnId="{CAB7F2D9-9FBF-491B-98AA-A2EF8142CB61}">
      <dgm:prSet/>
      <dgm:spPr/>
      <dgm:t>
        <a:bodyPr/>
        <a:lstStyle/>
        <a:p>
          <a:pPr algn="ctr"/>
          <a:endParaRPr lang="en-IL"/>
        </a:p>
      </dgm:t>
    </dgm:pt>
    <dgm:pt modelId="{C01FAE61-9B43-4E22-B1F3-CC3EA62123D1}" type="sibTrans" cxnId="{CAB7F2D9-9FBF-491B-98AA-A2EF8142CB61}">
      <dgm:prSet/>
      <dgm:spPr/>
      <dgm:t>
        <a:bodyPr/>
        <a:lstStyle/>
        <a:p>
          <a:pPr algn="ctr"/>
          <a:endParaRPr lang="en-IL"/>
        </a:p>
      </dgm:t>
    </dgm:pt>
    <dgm:pt modelId="{29E8033B-4758-4D53-8D46-28E3D237323E}" type="pres">
      <dgm:prSet presAssocID="{6B6BED2C-FFA7-4351-BF51-4930D258BFBC}" presName="Name0" presStyleCnt="0">
        <dgm:presLayoutVars>
          <dgm:chMax val="2"/>
          <dgm:dir/>
          <dgm:animOne val="branch"/>
          <dgm:animLvl val="lvl"/>
          <dgm:resizeHandles val="exact"/>
        </dgm:presLayoutVars>
      </dgm:prSet>
      <dgm:spPr/>
    </dgm:pt>
    <dgm:pt modelId="{13E083CC-65BC-4A61-80FB-6DAF76244071}" type="pres">
      <dgm:prSet presAssocID="{6B6BED2C-FFA7-4351-BF51-4930D258BFBC}" presName="Background" presStyleLbl="node1" presStyleIdx="0" presStyleCnt="1"/>
      <dgm:spPr/>
    </dgm:pt>
    <dgm:pt modelId="{943980CB-D413-43F6-B693-EDD71593C109}" type="pres">
      <dgm:prSet presAssocID="{6B6BED2C-FFA7-4351-BF51-4930D258BFBC}" presName="Divider" presStyleLbl="callout" presStyleIdx="0" presStyleCnt="1"/>
      <dgm:spPr/>
    </dgm:pt>
    <dgm:pt modelId="{4096E21D-FF61-4366-8B5A-2332877C4E8A}" type="pres">
      <dgm:prSet presAssocID="{6B6BED2C-FFA7-4351-BF51-4930D258BFBC}" presName="ChildText1" presStyleLbl="revTx" presStyleIdx="0" presStyleCnt="0">
        <dgm:presLayoutVars>
          <dgm:chMax val="0"/>
          <dgm:chPref val="0"/>
          <dgm:bulletEnabled val="1"/>
        </dgm:presLayoutVars>
      </dgm:prSet>
      <dgm:spPr/>
    </dgm:pt>
    <dgm:pt modelId="{469AAC76-3384-450E-8634-B4D48257C89E}" type="pres">
      <dgm:prSet presAssocID="{6B6BED2C-FFA7-4351-BF51-4930D258BFBC}" presName="ChildText2" presStyleLbl="revTx" presStyleIdx="0" presStyleCnt="0">
        <dgm:presLayoutVars>
          <dgm:chMax val="0"/>
          <dgm:chPref val="0"/>
          <dgm:bulletEnabled val="1"/>
        </dgm:presLayoutVars>
      </dgm:prSet>
      <dgm:spPr/>
    </dgm:pt>
    <dgm:pt modelId="{783B8A15-F4E4-422C-8A17-174BB2DF68D9}" type="pres">
      <dgm:prSet presAssocID="{6B6BED2C-FFA7-4351-BF51-4930D258BFBC}" presName="ParentText1" presStyleLbl="revTx" presStyleIdx="0" presStyleCnt="0">
        <dgm:presLayoutVars>
          <dgm:chMax val="1"/>
          <dgm:chPref val="1"/>
        </dgm:presLayoutVars>
      </dgm:prSet>
      <dgm:spPr/>
    </dgm:pt>
    <dgm:pt modelId="{F038AA7C-9874-4E8E-B348-66638007AABA}" type="pres">
      <dgm:prSet presAssocID="{6B6BED2C-FFA7-4351-BF51-4930D258BFBC}" presName="ParentShape1" presStyleLbl="alignImgPlace1" presStyleIdx="0" presStyleCnt="2">
        <dgm:presLayoutVars/>
      </dgm:prSet>
      <dgm:spPr/>
    </dgm:pt>
    <dgm:pt modelId="{513DA15A-C02D-4225-981C-546395FCEB9C}" type="pres">
      <dgm:prSet presAssocID="{6B6BED2C-FFA7-4351-BF51-4930D258BFBC}" presName="ParentText2" presStyleLbl="revTx" presStyleIdx="0" presStyleCnt="0">
        <dgm:presLayoutVars>
          <dgm:chMax val="1"/>
          <dgm:chPref val="1"/>
        </dgm:presLayoutVars>
      </dgm:prSet>
      <dgm:spPr/>
    </dgm:pt>
    <dgm:pt modelId="{03F6C20C-4E88-4DC4-909C-8BFAA024B58C}" type="pres">
      <dgm:prSet presAssocID="{6B6BED2C-FFA7-4351-BF51-4930D258BFBC}" presName="ParentShape2" presStyleLbl="alignImgPlace1" presStyleIdx="1" presStyleCnt="2">
        <dgm:presLayoutVars/>
      </dgm:prSet>
      <dgm:spPr/>
    </dgm:pt>
  </dgm:ptLst>
  <dgm:cxnLst>
    <dgm:cxn modelId="{9897F005-9938-4551-90F8-9C9DB7492CAF}" type="presOf" srcId="{7ADCD6AD-3620-46DF-931F-ECAD55697DC7}" destId="{513DA15A-C02D-4225-981C-546395FCEB9C}" srcOrd="0" destOrd="0" presId="urn:microsoft.com/office/officeart/2009/3/layout/OpposingIdeas"/>
    <dgm:cxn modelId="{00B7C170-F12E-4819-A054-966BF63B28F1}" type="presOf" srcId="{7C5D4BAF-F66E-4296-8FF4-5346D9FE932E}" destId="{4096E21D-FF61-4366-8B5A-2332877C4E8A}" srcOrd="0" destOrd="0" presId="urn:microsoft.com/office/officeart/2009/3/layout/OpposingIdeas"/>
    <dgm:cxn modelId="{65677086-D8FA-46A0-A0F9-4A3BEDD2020C}" type="presOf" srcId="{09D7FA83-F929-4056-A73C-89DC4762A127}" destId="{F038AA7C-9874-4E8E-B348-66638007AABA}" srcOrd="1" destOrd="0" presId="urn:microsoft.com/office/officeart/2009/3/layout/OpposingIdeas"/>
    <dgm:cxn modelId="{20DBF899-66EF-4DF7-BBA6-5CFBB81DA8FF}" srcId="{6B6BED2C-FFA7-4351-BF51-4930D258BFBC}" destId="{7ADCD6AD-3620-46DF-931F-ECAD55697DC7}" srcOrd="1" destOrd="0" parTransId="{8AC26316-E22D-4827-9F70-B58055D573E1}" sibTransId="{5D724C9C-A2D6-4E1C-B18B-182D0C0749B9}"/>
    <dgm:cxn modelId="{10C0AC9B-407B-4454-90E3-ABA97E31F6E6}" type="presOf" srcId="{09D7FA83-F929-4056-A73C-89DC4762A127}" destId="{783B8A15-F4E4-422C-8A17-174BB2DF68D9}" srcOrd="0" destOrd="0" presId="urn:microsoft.com/office/officeart/2009/3/layout/OpposingIdeas"/>
    <dgm:cxn modelId="{8152B3B7-4747-4B20-81A8-53AF921E707C}" type="presOf" srcId="{E563FCE9-3CA6-40DF-BEF4-C0FF28C0CC38}" destId="{469AAC76-3384-450E-8634-B4D48257C89E}" srcOrd="0" destOrd="0" presId="urn:microsoft.com/office/officeart/2009/3/layout/OpposingIdeas"/>
    <dgm:cxn modelId="{C99EDAD8-1BEE-4929-A938-430AF7911AD7}" srcId="{09D7FA83-F929-4056-A73C-89DC4762A127}" destId="{7C5D4BAF-F66E-4296-8FF4-5346D9FE932E}" srcOrd="0" destOrd="0" parTransId="{04A6FD7A-E520-4B3B-9BFF-7EE106DA20AD}" sibTransId="{7FC75E3D-345C-4656-B2FA-909512051C99}"/>
    <dgm:cxn modelId="{CAB7F2D9-9FBF-491B-98AA-A2EF8142CB61}" srcId="{7ADCD6AD-3620-46DF-931F-ECAD55697DC7}" destId="{E563FCE9-3CA6-40DF-BEF4-C0FF28C0CC38}" srcOrd="0" destOrd="0" parTransId="{12FC07A9-9CA6-4A49-92AC-467595C6C848}" sibTransId="{C01FAE61-9B43-4E22-B1F3-CC3EA62123D1}"/>
    <dgm:cxn modelId="{D3F84DE0-A95D-4DE0-B2C5-289F7D7D6050}" type="presOf" srcId="{7ADCD6AD-3620-46DF-931F-ECAD55697DC7}" destId="{03F6C20C-4E88-4DC4-909C-8BFAA024B58C}" srcOrd="1" destOrd="0" presId="urn:microsoft.com/office/officeart/2009/3/layout/OpposingIdeas"/>
    <dgm:cxn modelId="{16895BE3-7ACC-4307-9AA2-81BF8696586A}" srcId="{6B6BED2C-FFA7-4351-BF51-4930D258BFBC}" destId="{09D7FA83-F929-4056-A73C-89DC4762A127}" srcOrd="0" destOrd="0" parTransId="{0E339091-AD48-4D5E-8A37-FEDD41667419}" sibTransId="{9960FD3E-C183-4EB9-AB21-AA33E9A03C21}"/>
    <dgm:cxn modelId="{AEB778FF-42C1-4192-862C-A8B6E0209601}" type="presOf" srcId="{6B6BED2C-FFA7-4351-BF51-4930D258BFBC}" destId="{29E8033B-4758-4D53-8D46-28E3D237323E}" srcOrd="0" destOrd="0" presId="urn:microsoft.com/office/officeart/2009/3/layout/OpposingIdeas"/>
    <dgm:cxn modelId="{DA5CD0F9-D503-46F3-A981-218D85FDFFDB}" type="presParOf" srcId="{29E8033B-4758-4D53-8D46-28E3D237323E}" destId="{13E083CC-65BC-4A61-80FB-6DAF76244071}" srcOrd="0" destOrd="0" presId="urn:microsoft.com/office/officeart/2009/3/layout/OpposingIdeas"/>
    <dgm:cxn modelId="{65A08CC1-1841-49F9-9D76-AA119610FF85}" type="presParOf" srcId="{29E8033B-4758-4D53-8D46-28E3D237323E}" destId="{943980CB-D413-43F6-B693-EDD71593C109}" srcOrd="1" destOrd="0" presId="urn:microsoft.com/office/officeart/2009/3/layout/OpposingIdeas"/>
    <dgm:cxn modelId="{05C4E35B-C5E4-4FAF-BED1-E091C6F17B2F}" type="presParOf" srcId="{29E8033B-4758-4D53-8D46-28E3D237323E}" destId="{4096E21D-FF61-4366-8B5A-2332877C4E8A}" srcOrd="2" destOrd="0" presId="urn:microsoft.com/office/officeart/2009/3/layout/OpposingIdeas"/>
    <dgm:cxn modelId="{75745152-34DA-4239-B0DB-CAB06A264556}" type="presParOf" srcId="{29E8033B-4758-4D53-8D46-28E3D237323E}" destId="{469AAC76-3384-450E-8634-B4D48257C89E}" srcOrd="3" destOrd="0" presId="urn:microsoft.com/office/officeart/2009/3/layout/OpposingIdeas"/>
    <dgm:cxn modelId="{CDC5A601-1A3F-484F-807B-B458874DE6D2}" type="presParOf" srcId="{29E8033B-4758-4D53-8D46-28E3D237323E}" destId="{783B8A15-F4E4-422C-8A17-174BB2DF68D9}" srcOrd="4" destOrd="0" presId="urn:microsoft.com/office/officeart/2009/3/layout/OpposingIdeas"/>
    <dgm:cxn modelId="{4BD1356B-EE6B-487F-B60B-52AD9964B039}" type="presParOf" srcId="{29E8033B-4758-4D53-8D46-28E3D237323E}" destId="{F038AA7C-9874-4E8E-B348-66638007AABA}" srcOrd="5" destOrd="0" presId="urn:microsoft.com/office/officeart/2009/3/layout/OpposingIdeas"/>
    <dgm:cxn modelId="{E2761614-9C3B-4842-9BA5-33CE105E2E4D}" type="presParOf" srcId="{29E8033B-4758-4D53-8D46-28E3D237323E}" destId="{513DA15A-C02D-4225-981C-546395FCEB9C}" srcOrd="6" destOrd="0" presId="urn:microsoft.com/office/officeart/2009/3/layout/OpposingIdeas"/>
    <dgm:cxn modelId="{A486FD6C-8727-4BE4-AD7B-D3997955622A}" type="presParOf" srcId="{29E8033B-4758-4D53-8D46-28E3D237323E}" destId="{03F6C20C-4E88-4DC4-909C-8BFAA024B58C}"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6BED2C-FFA7-4351-BF51-4930D258BFBC}"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L"/>
        </a:p>
      </dgm:t>
    </dgm:pt>
    <dgm:pt modelId="{09D7FA83-F929-4056-A73C-89DC4762A127}">
      <dgm:prSet phldrT="[Text]"/>
      <dgm:spPr/>
      <dgm:t>
        <a:bodyPr/>
        <a:lstStyle/>
        <a:p>
          <a:pPr algn="ctr"/>
          <a:r>
            <a:rPr lang="en-US" dirty="0"/>
            <a:t>impact</a:t>
          </a:r>
          <a:endParaRPr lang="en-IL" dirty="0"/>
        </a:p>
      </dgm:t>
    </dgm:pt>
    <dgm:pt modelId="{0E339091-AD48-4D5E-8A37-FEDD41667419}" type="parTrans" cxnId="{16895BE3-7ACC-4307-9AA2-81BF8696586A}">
      <dgm:prSet/>
      <dgm:spPr/>
      <dgm:t>
        <a:bodyPr/>
        <a:lstStyle/>
        <a:p>
          <a:pPr algn="ctr"/>
          <a:endParaRPr lang="en-IL"/>
        </a:p>
      </dgm:t>
    </dgm:pt>
    <dgm:pt modelId="{9960FD3E-C183-4EB9-AB21-AA33E9A03C21}" type="sibTrans" cxnId="{16895BE3-7ACC-4307-9AA2-81BF8696586A}">
      <dgm:prSet/>
      <dgm:spPr/>
      <dgm:t>
        <a:bodyPr/>
        <a:lstStyle/>
        <a:p>
          <a:pPr algn="ctr"/>
          <a:endParaRPr lang="en-IL"/>
        </a:p>
      </dgm:t>
    </dgm:pt>
    <dgm:pt modelId="{7C5D4BAF-F66E-4296-8FF4-5346D9FE932E}">
      <dgm:prSet phldrT="[Text]"/>
      <dgm:spPr/>
      <dgm:t>
        <a:bodyPr/>
        <a:lstStyle/>
        <a:p>
          <a:pPr algn="ctr"/>
          <a:r>
            <a:rPr lang="en-US" dirty="0"/>
            <a:t>Low</a:t>
          </a:r>
          <a:endParaRPr lang="en-IL" dirty="0"/>
        </a:p>
      </dgm:t>
    </dgm:pt>
    <dgm:pt modelId="{04A6FD7A-E520-4B3B-9BFF-7EE106DA20AD}" type="parTrans" cxnId="{C99EDAD8-1BEE-4929-A938-430AF7911AD7}">
      <dgm:prSet/>
      <dgm:spPr/>
      <dgm:t>
        <a:bodyPr/>
        <a:lstStyle/>
        <a:p>
          <a:pPr algn="ctr"/>
          <a:endParaRPr lang="en-IL"/>
        </a:p>
      </dgm:t>
    </dgm:pt>
    <dgm:pt modelId="{7FC75E3D-345C-4656-B2FA-909512051C99}" type="sibTrans" cxnId="{C99EDAD8-1BEE-4929-A938-430AF7911AD7}">
      <dgm:prSet/>
      <dgm:spPr/>
      <dgm:t>
        <a:bodyPr/>
        <a:lstStyle/>
        <a:p>
          <a:pPr algn="ctr"/>
          <a:endParaRPr lang="en-IL"/>
        </a:p>
      </dgm:t>
    </dgm:pt>
    <dgm:pt modelId="{7ADCD6AD-3620-46DF-931F-ECAD55697DC7}">
      <dgm:prSet phldrT="[Text]"/>
      <dgm:spPr/>
      <dgm:t>
        <a:bodyPr/>
        <a:lstStyle/>
        <a:p>
          <a:pPr algn="ctr"/>
          <a:r>
            <a:rPr lang="en-US" dirty="0"/>
            <a:t>Cost in time </a:t>
          </a:r>
          <a:endParaRPr lang="en-IL" dirty="0"/>
        </a:p>
      </dgm:t>
    </dgm:pt>
    <dgm:pt modelId="{8AC26316-E22D-4827-9F70-B58055D573E1}" type="parTrans" cxnId="{20DBF899-66EF-4DF7-BBA6-5CFBB81DA8FF}">
      <dgm:prSet/>
      <dgm:spPr/>
      <dgm:t>
        <a:bodyPr/>
        <a:lstStyle/>
        <a:p>
          <a:pPr algn="ctr"/>
          <a:endParaRPr lang="en-IL"/>
        </a:p>
      </dgm:t>
    </dgm:pt>
    <dgm:pt modelId="{5D724C9C-A2D6-4E1C-B18B-182D0C0749B9}" type="sibTrans" cxnId="{20DBF899-66EF-4DF7-BBA6-5CFBB81DA8FF}">
      <dgm:prSet/>
      <dgm:spPr/>
      <dgm:t>
        <a:bodyPr/>
        <a:lstStyle/>
        <a:p>
          <a:pPr algn="ctr"/>
          <a:endParaRPr lang="en-IL"/>
        </a:p>
      </dgm:t>
    </dgm:pt>
    <dgm:pt modelId="{E563FCE9-3CA6-40DF-BEF4-C0FF28C0CC38}">
      <dgm:prSet phldrT="[Text]"/>
      <dgm:spPr/>
      <dgm:t>
        <a:bodyPr/>
        <a:lstStyle/>
        <a:p>
          <a:pPr algn="ctr"/>
          <a:r>
            <a:rPr lang="en-US" dirty="0"/>
            <a:t>High</a:t>
          </a:r>
          <a:endParaRPr lang="en-IL" dirty="0"/>
        </a:p>
      </dgm:t>
    </dgm:pt>
    <dgm:pt modelId="{12FC07A9-9CA6-4A49-92AC-467595C6C848}" type="parTrans" cxnId="{CAB7F2D9-9FBF-491B-98AA-A2EF8142CB61}">
      <dgm:prSet/>
      <dgm:spPr/>
      <dgm:t>
        <a:bodyPr/>
        <a:lstStyle/>
        <a:p>
          <a:pPr algn="ctr"/>
          <a:endParaRPr lang="en-IL"/>
        </a:p>
      </dgm:t>
    </dgm:pt>
    <dgm:pt modelId="{C01FAE61-9B43-4E22-B1F3-CC3EA62123D1}" type="sibTrans" cxnId="{CAB7F2D9-9FBF-491B-98AA-A2EF8142CB61}">
      <dgm:prSet/>
      <dgm:spPr/>
      <dgm:t>
        <a:bodyPr/>
        <a:lstStyle/>
        <a:p>
          <a:pPr algn="ctr"/>
          <a:endParaRPr lang="en-IL"/>
        </a:p>
      </dgm:t>
    </dgm:pt>
    <dgm:pt modelId="{29E8033B-4758-4D53-8D46-28E3D237323E}" type="pres">
      <dgm:prSet presAssocID="{6B6BED2C-FFA7-4351-BF51-4930D258BFBC}" presName="Name0" presStyleCnt="0">
        <dgm:presLayoutVars>
          <dgm:chMax val="2"/>
          <dgm:dir/>
          <dgm:animOne val="branch"/>
          <dgm:animLvl val="lvl"/>
          <dgm:resizeHandles val="exact"/>
        </dgm:presLayoutVars>
      </dgm:prSet>
      <dgm:spPr/>
    </dgm:pt>
    <dgm:pt modelId="{13E083CC-65BC-4A61-80FB-6DAF76244071}" type="pres">
      <dgm:prSet presAssocID="{6B6BED2C-FFA7-4351-BF51-4930D258BFBC}" presName="Background" presStyleLbl="node1" presStyleIdx="0" presStyleCnt="1"/>
      <dgm:spPr/>
    </dgm:pt>
    <dgm:pt modelId="{943980CB-D413-43F6-B693-EDD71593C109}" type="pres">
      <dgm:prSet presAssocID="{6B6BED2C-FFA7-4351-BF51-4930D258BFBC}" presName="Divider" presStyleLbl="callout" presStyleIdx="0" presStyleCnt="1"/>
      <dgm:spPr/>
    </dgm:pt>
    <dgm:pt modelId="{4096E21D-FF61-4366-8B5A-2332877C4E8A}" type="pres">
      <dgm:prSet presAssocID="{6B6BED2C-FFA7-4351-BF51-4930D258BFBC}" presName="ChildText1" presStyleLbl="revTx" presStyleIdx="0" presStyleCnt="0">
        <dgm:presLayoutVars>
          <dgm:chMax val="0"/>
          <dgm:chPref val="0"/>
          <dgm:bulletEnabled val="1"/>
        </dgm:presLayoutVars>
      </dgm:prSet>
      <dgm:spPr/>
    </dgm:pt>
    <dgm:pt modelId="{469AAC76-3384-450E-8634-B4D48257C89E}" type="pres">
      <dgm:prSet presAssocID="{6B6BED2C-FFA7-4351-BF51-4930D258BFBC}" presName="ChildText2" presStyleLbl="revTx" presStyleIdx="0" presStyleCnt="0">
        <dgm:presLayoutVars>
          <dgm:chMax val="0"/>
          <dgm:chPref val="0"/>
          <dgm:bulletEnabled val="1"/>
        </dgm:presLayoutVars>
      </dgm:prSet>
      <dgm:spPr/>
    </dgm:pt>
    <dgm:pt modelId="{783B8A15-F4E4-422C-8A17-174BB2DF68D9}" type="pres">
      <dgm:prSet presAssocID="{6B6BED2C-FFA7-4351-BF51-4930D258BFBC}" presName="ParentText1" presStyleLbl="revTx" presStyleIdx="0" presStyleCnt="0">
        <dgm:presLayoutVars>
          <dgm:chMax val="1"/>
          <dgm:chPref val="1"/>
        </dgm:presLayoutVars>
      </dgm:prSet>
      <dgm:spPr/>
    </dgm:pt>
    <dgm:pt modelId="{F038AA7C-9874-4E8E-B348-66638007AABA}" type="pres">
      <dgm:prSet presAssocID="{6B6BED2C-FFA7-4351-BF51-4930D258BFBC}" presName="ParentShape1" presStyleLbl="alignImgPlace1" presStyleIdx="0" presStyleCnt="2">
        <dgm:presLayoutVars/>
      </dgm:prSet>
      <dgm:spPr/>
    </dgm:pt>
    <dgm:pt modelId="{513DA15A-C02D-4225-981C-546395FCEB9C}" type="pres">
      <dgm:prSet presAssocID="{6B6BED2C-FFA7-4351-BF51-4930D258BFBC}" presName="ParentText2" presStyleLbl="revTx" presStyleIdx="0" presStyleCnt="0">
        <dgm:presLayoutVars>
          <dgm:chMax val="1"/>
          <dgm:chPref val="1"/>
        </dgm:presLayoutVars>
      </dgm:prSet>
      <dgm:spPr/>
    </dgm:pt>
    <dgm:pt modelId="{03F6C20C-4E88-4DC4-909C-8BFAA024B58C}" type="pres">
      <dgm:prSet presAssocID="{6B6BED2C-FFA7-4351-BF51-4930D258BFBC}" presName="ParentShape2" presStyleLbl="alignImgPlace1" presStyleIdx="1" presStyleCnt="2">
        <dgm:presLayoutVars/>
      </dgm:prSet>
      <dgm:spPr/>
    </dgm:pt>
  </dgm:ptLst>
  <dgm:cxnLst>
    <dgm:cxn modelId="{9897F005-9938-4551-90F8-9C9DB7492CAF}" type="presOf" srcId="{7ADCD6AD-3620-46DF-931F-ECAD55697DC7}" destId="{513DA15A-C02D-4225-981C-546395FCEB9C}" srcOrd="0" destOrd="0" presId="urn:microsoft.com/office/officeart/2009/3/layout/OpposingIdeas"/>
    <dgm:cxn modelId="{00B7C170-F12E-4819-A054-966BF63B28F1}" type="presOf" srcId="{7C5D4BAF-F66E-4296-8FF4-5346D9FE932E}" destId="{4096E21D-FF61-4366-8B5A-2332877C4E8A}" srcOrd="0" destOrd="0" presId="urn:microsoft.com/office/officeart/2009/3/layout/OpposingIdeas"/>
    <dgm:cxn modelId="{65677086-D8FA-46A0-A0F9-4A3BEDD2020C}" type="presOf" srcId="{09D7FA83-F929-4056-A73C-89DC4762A127}" destId="{F038AA7C-9874-4E8E-B348-66638007AABA}" srcOrd="1" destOrd="0" presId="urn:microsoft.com/office/officeart/2009/3/layout/OpposingIdeas"/>
    <dgm:cxn modelId="{20DBF899-66EF-4DF7-BBA6-5CFBB81DA8FF}" srcId="{6B6BED2C-FFA7-4351-BF51-4930D258BFBC}" destId="{7ADCD6AD-3620-46DF-931F-ECAD55697DC7}" srcOrd="1" destOrd="0" parTransId="{8AC26316-E22D-4827-9F70-B58055D573E1}" sibTransId="{5D724C9C-A2D6-4E1C-B18B-182D0C0749B9}"/>
    <dgm:cxn modelId="{10C0AC9B-407B-4454-90E3-ABA97E31F6E6}" type="presOf" srcId="{09D7FA83-F929-4056-A73C-89DC4762A127}" destId="{783B8A15-F4E4-422C-8A17-174BB2DF68D9}" srcOrd="0" destOrd="0" presId="urn:microsoft.com/office/officeart/2009/3/layout/OpposingIdeas"/>
    <dgm:cxn modelId="{8152B3B7-4747-4B20-81A8-53AF921E707C}" type="presOf" srcId="{E563FCE9-3CA6-40DF-BEF4-C0FF28C0CC38}" destId="{469AAC76-3384-450E-8634-B4D48257C89E}" srcOrd="0" destOrd="0" presId="urn:microsoft.com/office/officeart/2009/3/layout/OpposingIdeas"/>
    <dgm:cxn modelId="{C99EDAD8-1BEE-4929-A938-430AF7911AD7}" srcId="{09D7FA83-F929-4056-A73C-89DC4762A127}" destId="{7C5D4BAF-F66E-4296-8FF4-5346D9FE932E}" srcOrd="0" destOrd="0" parTransId="{04A6FD7A-E520-4B3B-9BFF-7EE106DA20AD}" sibTransId="{7FC75E3D-345C-4656-B2FA-909512051C99}"/>
    <dgm:cxn modelId="{CAB7F2D9-9FBF-491B-98AA-A2EF8142CB61}" srcId="{7ADCD6AD-3620-46DF-931F-ECAD55697DC7}" destId="{E563FCE9-3CA6-40DF-BEF4-C0FF28C0CC38}" srcOrd="0" destOrd="0" parTransId="{12FC07A9-9CA6-4A49-92AC-467595C6C848}" sibTransId="{C01FAE61-9B43-4E22-B1F3-CC3EA62123D1}"/>
    <dgm:cxn modelId="{D3F84DE0-A95D-4DE0-B2C5-289F7D7D6050}" type="presOf" srcId="{7ADCD6AD-3620-46DF-931F-ECAD55697DC7}" destId="{03F6C20C-4E88-4DC4-909C-8BFAA024B58C}" srcOrd="1" destOrd="0" presId="urn:microsoft.com/office/officeart/2009/3/layout/OpposingIdeas"/>
    <dgm:cxn modelId="{16895BE3-7ACC-4307-9AA2-81BF8696586A}" srcId="{6B6BED2C-FFA7-4351-BF51-4930D258BFBC}" destId="{09D7FA83-F929-4056-A73C-89DC4762A127}" srcOrd="0" destOrd="0" parTransId="{0E339091-AD48-4D5E-8A37-FEDD41667419}" sibTransId="{9960FD3E-C183-4EB9-AB21-AA33E9A03C21}"/>
    <dgm:cxn modelId="{AEB778FF-42C1-4192-862C-A8B6E0209601}" type="presOf" srcId="{6B6BED2C-FFA7-4351-BF51-4930D258BFBC}" destId="{29E8033B-4758-4D53-8D46-28E3D237323E}" srcOrd="0" destOrd="0" presId="urn:microsoft.com/office/officeart/2009/3/layout/OpposingIdeas"/>
    <dgm:cxn modelId="{DA5CD0F9-D503-46F3-A981-218D85FDFFDB}" type="presParOf" srcId="{29E8033B-4758-4D53-8D46-28E3D237323E}" destId="{13E083CC-65BC-4A61-80FB-6DAF76244071}" srcOrd="0" destOrd="0" presId="urn:microsoft.com/office/officeart/2009/3/layout/OpposingIdeas"/>
    <dgm:cxn modelId="{65A08CC1-1841-49F9-9D76-AA119610FF85}" type="presParOf" srcId="{29E8033B-4758-4D53-8D46-28E3D237323E}" destId="{943980CB-D413-43F6-B693-EDD71593C109}" srcOrd="1" destOrd="0" presId="urn:microsoft.com/office/officeart/2009/3/layout/OpposingIdeas"/>
    <dgm:cxn modelId="{05C4E35B-C5E4-4FAF-BED1-E091C6F17B2F}" type="presParOf" srcId="{29E8033B-4758-4D53-8D46-28E3D237323E}" destId="{4096E21D-FF61-4366-8B5A-2332877C4E8A}" srcOrd="2" destOrd="0" presId="urn:microsoft.com/office/officeart/2009/3/layout/OpposingIdeas"/>
    <dgm:cxn modelId="{75745152-34DA-4239-B0DB-CAB06A264556}" type="presParOf" srcId="{29E8033B-4758-4D53-8D46-28E3D237323E}" destId="{469AAC76-3384-450E-8634-B4D48257C89E}" srcOrd="3" destOrd="0" presId="urn:microsoft.com/office/officeart/2009/3/layout/OpposingIdeas"/>
    <dgm:cxn modelId="{CDC5A601-1A3F-484F-807B-B458874DE6D2}" type="presParOf" srcId="{29E8033B-4758-4D53-8D46-28E3D237323E}" destId="{783B8A15-F4E4-422C-8A17-174BB2DF68D9}" srcOrd="4" destOrd="0" presId="urn:microsoft.com/office/officeart/2009/3/layout/OpposingIdeas"/>
    <dgm:cxn modelId="{4BD1356B-EE6B-487F-B60B-52AD9964B039}" type="presParOf" srcId="{29E8033B-4758-4D53-8D46-28E3D237323E}" destId="{F038AA7C-9874-4E8E-B348-66638007AABA}" srcOrd="5" destOrd="0" presId="urn:microsoft.com/office/officeart/2009/3/layout/OpposingIdeas"/>
    <dgm:cxn modelId="{E2761614-9C3B-4842-9BA5-33CE105E2E4D}" type="presParOf" srcId="{29E8033B-4758-4D53-8D46-28E3D237323E}" destId="{513DA15A-C02D-4225-981C-546395FCEB9C}" srcOrd="6" destOrd="0" presId="urn:microsoft.com/office/officeart/2009/3/layout/OpposingIdeas"/>
    <dgm:cxn modelId="{A486FD6C-8727-4BE4-AD7B-D3997955622A}" type="presParOf" srcId="{29E8033B-4758-4D53-8D46-28E3D237323E}" destId="{03F6C20C-4E88-4DC4-909C-8BFAA024B58C}"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F62BD-8E25-4C16-84F1-088A87B56917}">
      <dsp:nvSpPr>
        <dsp:cNvPr id="0" name=""/>
        <dsp:cNvSpPr/>
      </dsp:nvSpPr>
      <dsp:spPr>
        <a:xfrm rot="4396374">
          <a:off x="1397313" y="1078272"/>
          <a:ext cx="4677714" cy="326212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3BF88-0AA3-475A-9DE0-FE863FE33919}">
      <dsp:nvSpPr>
        <dsp:cNvPr id="0" name=""/>
        <dsp:cNvSpPr/>
      </dsp:nvSpPr>
      <dsp:spPr>
        <a:xfrm>
          <a:off x="2991645" y="1400183"/>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DD453F-9080-40AC-9F75-D1A21F4D75B0}">
      <dsp:nvSpPr>
        <dsp:cNvPr id="0" name=""/>
        <dsp:cNvSpPr/>
      </dsp:nvSpPr>
      <dsp:spPr>
        <a:xfrm>
          <a:off x="3658629" y="1912247"/>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876B88-A3D8-4A46-8827-C6774ADB4F70}">
      <dsp:nvSpPr>
        <dsp:cNvPr id="0" name=""/>
        <dsp:cNvSpPr/>
      </dsp:nvSpPr>
      <dsp:spPr>
        <a:xfrm>
          <a:off x="4258259" y="2511552"/>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8C90FE-0E67-4233-B9BD-A90647B4D170}">
      <dsp:nvSpPr>
        <dsp:cNvPr id="0" name=""/>
        <dsp:cNvSpPr/>
      </dsp:nvSpPr>
      <dsp:spPr>
        <a:xfrm>
          <a:off x="1083733" y="0"/>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ctr" defTabSz="1200150">
            <a:lnSpc>
              <a:spcPct val="90000"/>
            </a:lnSpc>
            <a:spcBef>
              <a:spcPct val="0"/>
            </a:spcBef>
            <a:spcAft>
              <a:spcPct val="35000"/>
            </a:spcAft>
            <a:buNone/>
          </a:pPr>
          <a:r>
            <a:rPr lang="en-US" sz="2700" kern="1200" dirty="0"/>
            <a:t>First prediction  0.46</a:t>
          </a:r>
        </a:p>
      </dsp:txBody>
      <dsp:txXfrm>
        <a:off x="1083733" y="0"/>
        <a:ext cx="2205397" cy="866986"/>
      </dsp:txXfrm>
    </dsp:sp>
    <dsp:sp modelId="{926D2C1E-5CEA-4FF2-8B37-7B74DA6F1025}">
      <dsp:nvSpPr>
        <dsp:cNvPr id="0" name=""/>
        <dsp:cNvSpPr/>
      </dsp:nvSpPr>
      <dsp:spPr>
        <a:xfrm>
          <a:off x="3765973" y="1025753"/>
          <a:ext cx="3278293"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1200150">
            <a:lnSpc>
              <a:spcPct val="90000"/>
            </a:lnSpc>
            <a:spcBef>
              <a:spcPct val="0"/>
            </a:spcBef>
            <a:spcAft>
              <a:spcPct val="35000"/>
            </a:spcAft>
            <a:buNone/>
          </a:pPr>
          <a:r>
            <a:rPr lang="en-US" sz="2700" kern="1200" dirty="0"/>
            <a:t>Data exploration </a:t>
          </a:r>
        </a:p>
      </dsp:txBody>
      <dsp:txXfrm>
        <a:off x="3765973" y="1025753"/>
        <a:ext cx="3278293" cy="866986"/>
      </dsp:txXfrm>
    </dsp:sp>
    <dsp:sp modelId="{15AB3023-CE88-4CB9-B39F-39BAF65145B2}">
      <dsp:nvSpPr>
        <dsp:cNvPr id="0" name=""/>
        <dsp:cNvSpPr/>
      </dsp:nvSpPr>
      <dsp:spPr>
        <a:xfrm>
          <a:off x="1083733" y="1537817"/>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a:lnSpc>
              <a:spcPct val="90000"/>
            </a:lnSpc>
            <a:spcBef>
              <a:spcPct val="0"/>
            </a:spcBef>
            <a:spcAft>
              <a:spcPct val="35000"/>
            </a:spcAft>
            <a:buNone/>
          </a:pPr>
          <a:r>
            <a:rPr lang="en-US" sz="2700" kern="1200" dirty="0"/>
            <a:t>Data cleaning</a:t>
          </a:r>
        </a:p>
      </dsp:txBody>
      <dsp:txXfrm>
        <a:off x="1083733" y="1537817"/>
        <a:ext cx="2205397" cy="866986"/>
      </dsp:txXfrm>
    </dsp:sp>
    <dsp:sp modelId="{93E09850-A855-4957-8403-008EAF69D1F3}">
      <dsp:nvSpPr>
        <dsp:cNvPr id="0" name=""/>
        <dsp:cNvSpPr/>
      </dsp:nvSpPr>
      <dsp:spPr>
        <a:xfrm>
          <a:off x="4692186" y="3171003"/>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97DA6-9AE3-4403-B49D-2F2D53909131}">
      <dsp:nvSpPr>
        <dsp:cNvPr id="0" name=""/>
        <dsp:cNvSpPr/>
      </dsp:nvSpPr>
      <dsp:spPr>
        <a:xfrm>
          <a:off x="4838869" y="2137122"/>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1200150">
            <a:lnSpc>
              <a:spcPct val="90000"/>
            </a:lnSpc>
            <a:spcBef>
              <a:spcPct val="0"/>
            </a:spcBef>
            <a:spcAft>
              <a:spcPct val="35000"/>
            </a:spcAft>
            <a:buNone/>
          </a:pPr>
          <a:r>
            <a:rPr lang="en-US" sz="2700" kern="1200" dirty="0"/>
            <a:t>Feature engineering </a:t>
          </a:r>
        </a:p>
      </dsp:txBody>
      <dsp:txXfrm>
        <a:off x="4838869" y="2137122"/>
        <a:ext cx="2205397" cy="866986"/>
      </dsp:txXfrm>
    </dsp:sp>
    <dsp:sp modelId="{717EB84A-243E-4D16-B0C7-03191B5D5874}">
      <dsp:nvSpPr>
        <dsp:cNvPr id="0" name=""/>
        <dsp:cNvSpPr/>
      </dsp:nvSpPr>
      <dsp:spPr>
        <a:xfrm>
          <a:off x="1083733" y="2796574"/>
          <a:ext cx="3278293"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a:lnSpc>
              <a:spcPct val="90000"/>
            </a:lnSpc>
            <a:spcBef>
              <a:spcPct val="0"/>
            </a:spcBef>
            <a:spcAft>
              <a:spcPct val="35000"/>
            </a:spcAft>
            <a:buNone/>
          </a:pPr>
          <a:r>
            <a:rPr lang="en-US" sz="2700" kern="1200" dirty="0"/>
            <a:t>Model tunning </a:t>
          </a:r>
        </a:p>
      </dsp:txBody>
      <dsp:txXfrm>
        <a:off x="1083733" y="2796574"/>
        <a:ext cx="3278293" cy="866986"/>
      </dsp:txXfrm>
    </dsp:sp>
    <dsp:sp modelId="{E478A819-9820-4725-9A3C-5A0156F88A30}">
      <dsp:nvSpPr>
        <dsp:cNvPr id="0" name=""/>
        <dsp:cNvSpPr/>
      </dsp:nvSpPr>
      <dsp:spPr>
        <a:xfrm>
          <a:off x="4064000" y="4551680"/>
          <a:ext cx="2980266"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ctr" defTabSz="1200150">
            <a:lnSpc>
              <a:spcPct val="90000"/>
            </a:lnSpc>
            <a:spcBef>
              <a:spcPct val="0"/>
            </a:spcBef>
            <a:spcAft>
              <a:spcPct val="35000"/>
            </a:spcAft>
            <a:buNone/>
          </a:pPr>
          <a:r>
            <a:rPr lang="en-US" sz="2700" kern="1200" dirty="0"/>
            <a:t>Final prediction 0.318</a:t>
          </a:r>
        </a:p>
      </dsp:txBody>
      <dsp:txXfrm>
        <a:off x="4064000" y="4551680"/>
        <a:ext cx="2980266" cy="8669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83CC-65BC-4A61-80FB-6DAF76244071}">
      <dsp:nvSpPr>
        <dsp:cNvPr id="0" name=""/>
        <dsp:cNvSpPr/>
      </dsp:nvSpPr>
      <dsp:spPr>
        <a:xfrm>
          <a:off x="583237" y="512068"/>
          <a:ext cx="3499426" cy="1881871"/>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80CB-D413-43F6-B693-EDD71593C109}">
      <dsp:nvSpPr>
        <dsp:cNvPr id="0" name=""/>
        <dsp:cNvSpPr/>
      </dsp:nvSpPr>
      <dsp:spPr>
        <a:xfrm>
          <a:off x="2332950" y="711660"/>
          <a:ext cx="466" cy="148268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6E21D-FF61-4366-8B5A-2332877C4E8A}">
      <dsp:nvSpPr>
        <dsp:cNvPr id="0" name=""/>
        <dsp:cNvSpPr/>
      </dsp:nvSpPr>
      <dsp:spPr>
        <a:xfrm>
          <a:off x="699885"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Low</a:t>
          </a:r>
          <a:endParaRPr lang="en-IL" sz="4800" kern="1200" dirty="0"/>
        </a:p>
      </dsp:txBody>
      <dsp:txXfrm>
        <a:off x="699885" y="654634"/>
        <a:ext cx="1516418" cy="1596739"/>
      </dsp:txXfrm>
    </dsp:sp>
    <dsp:sp modelId="{469AAC76-3384-450E-8634-B4D48257C89E}">
      <dsp:nvSpPr>
        <dsp:cNvPr id="0" name=""/>
        <dsp:cNvSpPr/>
      </dsp:nvSpPr>
      <dsp:spPr>
        <a:xfrm>
          <a:off x="2449598"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Med</a:t>
          </a:r>
          <a:endParaRPr lang="en-IL" sz="4800" kern="1200" dirty="0"/>
        </a:p>
      </dsp:txBody>
      <dsp:txXfrm>
        <a:off x="2449598" y="654634"/>
        <a:ext cx="1516418" cy="1596739"/>
      </dsp:txXfrm>
    </dsp:sp>
    <dsp:sp modelId="{F038AA7C-9874-4E8E-B348-66638007AABA}">
      <dsp:nvSpPr>
        <dsp:cNvPr id="0" name=""/>
        <dsp:cNvSpPr/>
      </dsp:nvSpPr>
      <dsp:spPr>
        <a:xfrm rot="16200000">
          <a:off x="-734856" y="76220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impact</a:t>
          </a:r>
          <a:endParaRPr lang="en-IL" sz="1300" kern="1200" dirty="0"/>
        </a:p>
      </dsp:txBody>
      <dsp:txXfrm>
        <a:off x="-646709" y="996652"/>
        <a:ext cx="1876657" cy="290627"/>
      </dsp:txXfrm>
    </dsp:sp>
    <dsp:sp modelId="{03F6C20C-4E88-4DC4-909C-8BFAA024B58C}">
      <dsp:nvSpPr>
        <dsp:cNvPr id="0" name=""/>
        <dsp:cNvSpPr/>
      </dsp:nvSpPr>
      <dsp:spPr>
        <a:xfrm rot="5400000">
          <a:off x="3347807" y="156057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Cost in time </a:t>
          </a:r>
          <a:endParaRPr lang="en-IL" sz="1300" kern="1200" dirty="0"/>
        </a:p>
      </dsp:txBody>
      <dsp:txXfrm>
        <a:off x="3435954" y="1618728"/>
        <a:ext cx="1876657" cy="2906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83CC-65BC-4A61-80FB-6DAF76244071}">
      <dsp:nvSpPr>
        <dsp:cNvPr id="0" name=""/>
        <dsp:cNvSpPr/>
      </dsp:nvSpPr>
      <dsp:spPr>
        <a:xfrm>
          <a:off x="583237" y="512068"/>
          <a:ext cx="3499426" cy="1881871"/>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80CB-D413-43F6-B693-EDD71593C109}">
      <dsp:nvSpPr>
        <dsp:cNvPr id="0" name=""/>
        <dsp:cNvSpPr/>
      </dsp:nvSpPr>
      <dsp:spPr>
        <a:xfrm>
          <a:off x="2332950" y="711660"/>
          <a:ext cx="466" cy="148268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6E21D-FF61-4366-8B5A-2332877C4E8A}">
      <dsp:nvSpPr>
        <dsp:cNvPr id="0" name=""/>
        <dsp:cNvSpPr/>
      </dsp:nvSpPr>
      <dsp:spPr>
        <a:xfrm>
          <a:off x="699885"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Med</a:t>
          </a:r>
          <a:endParaRPr lang="en-IL" sz="4800" kern="1200" dirty="0"/>
        </a:p>
      </dsp:txBody>
      <dsp:txXfrm>
        <a:off x="699885" y="654634"/>
        <a:ext cx="1516418" cy="1596739"/>
      </dsp:txXfrm>
    </dsp:sp>
    <dsp:sp modelId="{469AAC76-3384-450E-8634-B4D48257C89E}">
      <dsp:nvSpPr>
        <dsp:cNvPr id="0" name=""/>
        <dsp:cNvSpPr/>
      </dsp:nvSpPr>
      <dsp:spPr>
        <a:xfrm>
          <a:off x="2449598"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Low</a:t>
          </a:r>
          <a:endParaRPr lang="en-IL" sz="4800" kern="1200" dirty="0"/>
        </a:p>
      </dsp:txBody>
      <dsp:txXfrm>
        <a:off x="2449598" y="654634"/>
        <a:ext cx="1516418" cy="1596739"/>
      </dsp:txXfrm>
    </dsp:sp>
    <dsp:sp modelId="{F038AA7C-9874-4E8E-B348-66638007AABA}">
      <dsp:nvSpPr>
        <dsp:cNvPr id="0" name=""/>
        <dsp:cNvSpPr/>
      </dsp:nvSpPr>
      <dsp:spPr>
        <a:xfrm rot="16200000">
          <a:off x="-734856" y="76220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impact</a:t>
          </a:r>
          <a:endParaRPr lang="en-IL" sz="1300" kern="1200" dirty="0"/>
        </a:p>
      </dsp:txBody>
      <dsp:txXfrm>
        <a:off x="-646709" y="996652"/>
        <a:ext cx="1876657" cy="290627"/>
      </dsp:txXfrm>
    </dsp:sp>
    <dsp:sp modelId="{03F6C20C-4E88-4DC4-909C-8BFAA024B58C}">
      <dsp:nvSpPr>
        <dsp:cNvPr id="0" name=""/>
        <dsp:cNvSpPr/>
      </dsp:nvSpPr>
      <dsp:spPr>
        <a:xfrm rot="5400000">
          <a:off x="3347807" y="156057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Cost in time </a:t>
          </a:r>
          <a:endParaRPr lang="en-IL" sz="1300" kern="1200" dirty="0"/>
        </a:p>
      </dsp:txBody>
      <dsp:txXfrm>
        <a:off x="3435954" y="1618728"/>
        <a:ext cx="1876657" cy="290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5B0C7-ACF8-40EF-A637-4B030EA9A08F}">
      <dsp:nvSpPr>
        <dsp:cNvPr id="0" name=""/>
        <dsp:cNvSpPr/>
      </dsp:nvSpPr>
      <dsp:spPr>
        <a:xfrm>
          <a:off x="2068749" y="794531"/>
          <a:ext cx="2383593" cy="23835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FEF9B6-B539-4257-9C12-C457CF6F7840}">
      <dsp:nvSpPr>
        <dsp:cNvPr id="0" name=""/>
        <dsp:cNvSpPr/>
      </dsp:nvSpPr>
      <dsp:spPr>
        <a:xfrm>
          <a:off x="2545468" y="1271249"/>
          <a:ext cx="1430155" cy="14301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D5DB0-809A-49AF-B511-084288674A6A}">
      <dsp:nvSpPr>
        <dsp:cNvPr id="0" name=""/>
        <dsp:cNvSpPr/>
      </dsp:nvSpPr>
      <dsp:spPr>
        <a:xfrm>
          <a:off x="3022186" y="1747968"/>
          <a:ext cx="476718" cy="476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E454F-49EB-4FE6-BAD9-BBF0C4DB5FF7}">
      <dsp:nvSpPr>
        <dsp:cNvPr id="0" name=""/>
        <dsp:cNvSpPr/>
      </dsp:nvSpPr>
      <dsp:spPr>
        <a:xfrm>
          <a:off x="4849608" y="0"/>
          <a:ext cx="1191796"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t>House</a:t>
          </a:r>
        </a:p>
      </dsp:txBody>
      <dsp:txXfrm>
        <a:off x="4849608" y="0"/>
        <a:ext cx="1191796" cy="695214"/>
      </dsp:txXfrm>
    </dsp:sp>
    <dsp:sp modelId="{C39CF7F3-4CB1-4C42-B79E-76C79A8946A6}">
      <dsp:nvSpPr>
        <dsp:cNvPr id="0" name=""/>
        <dsp:cNvSpPr/>
      </dsp:nvSpPr>
      <dsp:spPr>
        <a:xfrm>
          <a:off x="4551658" y="347607"/>
          <a:ext cx="297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7DBD8-0AD2-4930-9116-D2F0ECBF6DB8}">
      <dsp:nvSpPr>
        <dsp:cNvPr id="0" name=""/>
        <dsp:cNvSpPr/>
      </dsp:nvSpPr>
      <dsp:spPr>
        <a:xfrm rot="5400000">
          <a:off x="3086345" y="522205"/>
          <a:ext cx="1638322" cy="128992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6686C0-9F42-4868-B35A-81CEE87C20E3}">
      <dsp:nvSpPr>
        <dsp:cNvPr id="0" name=""/>
        <dsp:cNvSpPr/>
      </dsp:nvSpPr>
      <dsp:spPr>
        <a:xfrm>
          <a:off x="4849608" y="695214"/>
          <a:ext cx="1191796"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t>Green zone/park </a:t>
          </a:r>
        </a:p>
      </dsp:txBody>
      <dsp:txXfrm>
        <a:off x="4849608" y="695214"/>
        <a:ext cx="1191796" cy="695214"/>
      </dsp:txXfrm>
    </dsp:sp>
    <dsp:sp modelId="{F508925F-52C7-44F3-9CA2-0CD916CC3529}">
      <dsp:nvSpPr>
        <dsp:cNvPr id="0" name=""/>
        <dsp:cNvSpPr/>
      </dsp:nvSpPr>
      <dsp:spPr>
        <a:xfrm>
          <a:off x="4551658" y="1042821"/>
          <a:ext cx="297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98FDEF-0067-406C-BE86-6F1F7DC694AA}">
      <dsp:nvSpPr>
        <dsp:cNvPr id="0" name=""/>
        <dsp:cNvSpPr/>
      </dsp:nvSpPr>
      <dsp:spPr>
        <a:xfrm rot="5400000">
          <a:off x="3438004" y="1206574"/>
          <a:ext cx="1276652" cy="94827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F5985C-FBDF-4485-9EFE-A7939298F4D9}">
      <dsp:nvSpPr>
        <dsp:cNvPr id="0" name=""/>
        <dsp:cNvSpPr/>
      </dsp:nvSpPr>
      <dsp:spPr>
        <a:xfrm>
          <a:off x="4849608" y="1390429"/>
          <a:ext cx="1191796"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t>Public health care</a:t>
          </a:r>
        </a:p>
      </dsp:txBody>
      <dsp:txXfrm>
        <a:off x="4849608" y="1390429"/>
        <a:ext cx="1191796" cy="695214"/>
      </dsp:txXfrm>
    </dsp:sp>
    <dsp:sp modelId="{9B041422-87A1-4D8D-B3C0-D05D4DB49CCA}">
      <dsp:nvSpPr>
        <dsp:cNvPr id="0" name=""/>
        <dsp:cNvSpPr/>
      </dsp:nvSpPr>
      <dsp:spPr>
        <a:xfrm>
          <a:off x="4551658" y="1738036"/>
          <a:ext cx="297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418445-0B02-4F91-AA02-62242745547A}">
      <dsp:nvSpPr>
        <dsp:cNvPr id="0" name=""/>
        <dsp:cNvSpPr/>
      </dsp:nvSpPr>
      <dsp:spPr>
        <a:xfrm rot="5400000">
          <a:off x="3790100" y="1890387"/>
          <a:ext cx="912121" cy="60662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452DC-8DE0-426D-8202-4DF7920BB30E}">
      <dsp:nvSpPr>
        <dsp:cNvPr id="0" name=""/>
        <dsp:cNvSpPr/>
      </dsp:nvSpPr>
      <dsp:spPr>
        <a:xfrm>
          <a:off x="658119" y="408541"/>
          <a:ext cx="2405024" cy="83523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BF997-0816-49F4-81F5-042FBBEC4BB6}">
      <dsp:nvSpPr>
        <dsp:cNvPr id="0" name=""/>
        <dsp:cNvSpPr/>
      </dsp:nvSpPr>
      <dsp:spPr>
        <a:xfrm>
          <a:off x="1631315" y="2453744"/>
          <a:ext cx="466090" cy="298297"/>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8694B-19A8-409D-B091-7BFF58409163}">
      <dsp:nvSpPr>
        <dsp:cNvPr id="0" name=""/>
        <dsp:cNvSpPr/>
      </dsp:nvSpPr>
      <dsp:spPr>
        <a:xfrm>
          <a:off x="745744" y="2797957"/>
          <a:ext cx="2237232" cy="55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Is quiet</a:t>
          </a:r>
          <a:endParaRPr lang="en-IL" sz="1900" kern="1200" dirty="0"/>
        </a:p>
      </dsp:txBody>
      <dsp:txXfrm>
        <a:off x="745744" y="2797957"/>
        <a:ext cx="2237232" cy="559308"/>
      </dsp:txXfrm>
    </dsp:sp>
    <dsp:sp modelId="{CFA58AC4-460B-486F-AD90-906857A21CF6}">
      <dsp:nvSpPr>
        <dsp:cNvPr id="0" name=""/>
        <dsp:cNvSpPr/>
      </dsp:nvSpPr>
      <dsp:spPr>
        <a:xfrm>
          <a:off x="1452878" y="1448799"/>
          <a:ext cx="838962" cy="838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Big-road</a:t>
          </a:r>
          <a:endParaRPr lang="en-IL" sz="1400" kern="1200" dirty="0"/>
        </a:p>
      </dsp:txBody>
      <dsp:txXfrm>
        <a:off x="1575741" y="1571662"/>
        <a:ext cx="593236" cy="593236"/>
      </dsp:txXfrm>
    </dsp:sp>
    <dsp:sp modelId="{57D1DC47-D49F-4D48-8D64-13424CEC29CC}">
      <dsp:nvSpPr>
        <dsp:cNvPr id="0" name=""/>
        <dsp:cNvSpPr/>
      </dsp:nvSpPr>
      <dsp:spPr>
        <a:xfrm>
          <a:off x="932180" y="678874"/>
          <a:ext cx="838962" cy="838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Metro</a:t>
          </a:r>
          <a:endParaRPr lang="en-IL" sz="1400" kern="1200" dirty="0"/>
        </a:p>
      </dsp:txBody>
      <dsp:txXfrm>
        <a:off x="1055043" y="801737"/>
        <a:ext cx="593236" cy="593236"/>
      </dsp:txXfrm>
    </dsp:sp>
    <dsp:sp modelId="{D876B05C-CC29-4B47-BA6B-3A23DFF9C07E}">
      <dsp:nvSpPr>
        <dsp:cNvPr id="0" name=""/>
        <dsp:cNvSpPr/>
      </dsp:nvSpPr>
      <dsp:spPr>
        <a:xfrm>
          <a:off x="2094588" y="809728"/>
          <a:ext cx="838962" cy="838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railroad</a:t>
          </a:r>
          <a:endParaRPr lang="en-IL" sz="1400" kern="1200" dirty="0"/>
        </a:p>
      </dsp:txBody>
      <dsp:txXfrm>
        <a:off x="2217451" y="932591"/>
        <a:ext cx="593236" cy="593236"/>
      </dsp:txXfrm>
    </dsp:sp>
    <dsp:sp modelId="{3791FCFC-B157-49F5-8E0A-5A9552FB1751}">
      <dsp:nvSpPr>
        <dsp:cNvPr id="0" name=""/>
        <dsp:cNvSpPr/>
      </dsp:nvSpPr>
      <dsp:spPr>
        <a:xfrm>
          <a:off x="548632" y="367036"/>
          <a:ext cx="2610104" cy="2088083"/>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90642-9C44-400D-AAAC-5EFACB510389}">
      <dsp:nvSpPr>
        <dsp:cNvPr id="0" name=""/>
        <dsp:cNvSpPr/>
      </dsp:nvSpPr>
      <dsp:spPr>
        <a:xfrm>
          <a:off x="6370" y="713662"/>
          <a:ext cx="1904153" cy="1517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Counter for how many houses are on the market for a given </a:t>
          </a:r>
          <a:r>
            <a:rPr lang="en-US" sz="1800" kern="1200" dirty="0" err="1"/>
            <a:t>month_year</a:t>
          </a:r>
          <a:endParaRPr lang="en-IL" sz="1800" kern="1200" dirty="0"/>
        </a:p>
      </dsp:txBody>
      <dsp:txXfrm>
        <a:off x="50812" y="758104"/>
        <a:ext cx="1815269" cy="1428488"/>
      </dsp:txXfrm>
    </dsp:sp>
    <dsp:sp modelId="{F3CD2FBB-CA5C-4110-A692-B36FC6C731A7}">
      <dsp:nvSpPr>
        <dsp:cNvPr id="0" name=""/>
        <dsp:cNvSpPr/>
      </dsp:nvSpPr>
      <dsp:spPr>
        <a:xfrm>
          <a:off x="2100939" y="1236233"/>
          <a:ext cx="403680" cy="4722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L" sz="1400" kern="1200"/>
        </a:p>
      </dsp:txBody>
      <dsp:txXfrm>
        <a:off x="2100939" y="1330679"/>
        <a:ext cx="282576" cy="283338"/>
      </dsp:txXfrm>
    </dsp:sp>
    <dsp:sp modelId="{7F0D0BA3-938A-4828-A9BC-AE5762BA161C}">
      <dsp:nvSpPr>
        <dsp:cNvPr id="0" name=""/>
        <dsp:cNvSpPr/>
      </dsp:nvSpPr>
      <dsp:spPr>
        <a:xfrm>
          <a:off x="2672185" y="713662"/>
          <a:ext cx="1904153" cy="1517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Change between previous month and current month</a:t>
          </a:r>
          <a:endParaRPr lang="en-IL" sz="1800" kern="1200" dirty="0"/>
        </a:p>
      </dsp:txBody>
      <dsp:txXfrm>
        <a:off x="2716627" y="758104"/>
        <a:ext cx="1815269" cy="1428488"/>
      </dsp:txXfrm>
    </dsp:sp>
    <dsp:sp modelId="{B7945536-7445-4125-AD51-D5C126D97990}">
      <dsp:nvSpPr>
        <dsp:cNvPr id="0" name=""/>
        <dsp:cNvSpPr/>
      </dsp:nvSpPr>
      <dsp:spPr>
        <a:xfrm>
          <a:off x="4766754" y="1236233"/>
          <a:ext cx="403680" cy="4722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L" sz="1400" kern="1200"/>
        </a:p>
      </dsp:txBody>
      <dsp:txXfrm>
        <a:off x="4766754" y="1330679"/>
        <a:ext cx="282576" cy="283338"/>
      </dsp:txXfrm>
    </dsp:sp>
    <dsp:sp modelId="{F0B9208C-A0CD-45E5-A729-CD9D6AF69ADA}">
      <dsp:nvSpPr>
        <dsp:cNvPr id="0" name=""/>
        <dsp:cNvSpPr/>
      </dsp:nvSpPr>
      <dsp:spPr>
        <a:xfrm>
          <a:off x="5338000" y="713662"/>
          <a:ext cx="1904153" cy="1517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the percentage of change</a:t>
          </a:r>
          <a:endParaRPr lang="en-IL" sz="1800" kern="1200" dirty="0"/>
        </a:p>
      </dsp:txBody>
      <dsp:txXfrm>
        <a:off x="5382442" y="758104"/>
        <a:ext cx="1815269" cy="14284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DC8C9-7B3F-4A1E-BB93-08D0E857E28E}">
      <dsp:nvSpPr>
        <dsp:cNvPr id="0" name=""/>
        <dsp:cNvSpPr/>
      </dsp:nvSpPr>
      <dsp:spPr>
        <a:xfrm>
          <a:off x="5330511" y="671094"/>
          <a:ext cx="1595304" cy="15953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DD81D-4B02-4332-B721-783CDA926F4A}">
      <dsp:nvSpPr>
        <dsp:cNvPr id="0" name=""/>
        <dsp:cNvSpPr/>
      </dsp:nvSpPr>
      <dsp:spPr>
        <a:xfrm>
          <a:off x="5383870" y="724283"/>
          <a:ext cx="1489270" cy="148900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Renovation</a:t>
          </a:r>
          <a:endParaRPr lang="en-IL" sz="1700" kern="1200" dirty="0"/>
        </a:p>
      </dsp:txBody>
      <dsp:txXfrm>
        <a:off x="5596623" y="937039"/>
        <a:ext cx="1063764" cy="1063497"/>
      </dsp:txXfrm>
    </dsp:sp>
    <dsp:sp modelId="{CB3E9FC0-5C15-4B8E-B38C-33CD0B270FFE}">
      <dsp:nvSpPr>
        <dsp:cNvPr id="0" name=""/>
        <dsp:cNvSpPr/>
      </dsp:nvSpPr>
      <dsp:spPr>
        <a:xfrm rot="2700000">
          <a:off x="3674994" y="670982"/>
          <a:ext cx="1595330" cy="159533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D00C55-FA14-4648-98D0-326B5DF3E486}">
      <dsp:nvSpPr>
        <dsp:cNvPr id="0" name=""/>
        <dsp:cNvSpPr/>
      </dsp:nvSpPr>
      <dsp:spPr>
        <a:xfrm>
          <a:off x="3735207" y="724283"/>
          <a:ext cx="1489270" cy="148900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Binning +state</a:t>
          </a:r>
          <a:endParaRPr lang="en-IL" sz="1700" kern="1200" dirty="0"/>
        </a:p>
      </dsp:txBody>
      <dsp:txXfrm>
        <a:off x="3947960" y="937039"/>
        <a:ext cx="1063764" cy="1063497"/>
      </dsp:txXfrm>
    </dsp:sp>
    <dsp:sp modelId="{17C49F85-1ED7-42F1-B100-D96F803C2C96}">
      <dsp:nvSpPr>
        <dsp:cNvPr id="0" name=""/>
        <dsp:cNvSpPr/>
      </dsp:nvSpPr>
      <dsp:spPr>
        <a:xfrm rot="2700000">
          <a:off x="2033171" y="670982"/>
          <a:ext cx="1595330" cy="159533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21AEA-8D3C-42B8-A4E5-3C6C4DC41BF8}">
      <dsp:nvSpPr>
        <dsp:cNvPr id="0" name=""/>
        <dsp:cNvSpPr/>
      </dsp:nvSpPr>
      <dsp:spPr>
        <a:xfrm>
          <a:off x="2086543" y="724283"/>
          <a:ext cx="1489270" cy="148900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Binning of age</a:t>
          </a:r>
          <a:endParaRPr lang="en-IL" sz="1700" kern="1200" dirty="0"/>
        </a:p>
      </dsp:txBody>
      <dsp:txXfrm>
        <a:off x="2299296" y="937039"/>
        <a:ext cx="1063764" cy="1063497"/>
      </dsp:txXfrm>
    </dsp:sp>
    <dsp:sp modelId="{70B95727-C6D2-4B2F-83B7-F2E499E1AAC7}">
      <dsp:nvSpPr>
        <dsp:cNvPr id="0" name=""/>
        <dsp:cNvSpPr/>
      </dsp:nvSpPr>
      <dsp:spPr>
        <a:xfrm rot="2700000">
          <a:off x="384507" y="670982"/>
          <a:ext cx="1595330" cy="159533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5D474-DC6C-4607-B2F3-BE9A459831A8}">
      <dsp:nvSpPr>
        <dsp:cNvPr id="0" name=""/>
        <dsp:cNvSpPr/>
      </dsp:nvSpPr>
      <dsp:spPr>
        <a:xfrm>
          <a:off x="437879" y="724283"/>
          <a:ext cx="1489270" cy="148900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Age Of building</a:t>
          </a:r>
          <a:endParaRPr lang="en-IL" sz="1700" kern="1200" dirty="0"/>
        </a:p>
      </dsp:txBody>
      <dsp:txXfrm>
        <a:off x="650632" y="937039"/>
        <a:ext cx="1063764" cy="1063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00099-005B-42E4-9E22-BFBEE1DA65BE}">
      <dsp:nvSpPr>
        <dsp:cNvPr id="0" name=""/>
        <dsp:cNvSpPr/>
      </dsp:nvSpPr>
      <dsp:spPr>
        <a:xfrm>
          <a:off x="673179" y="0"/>
          <a:ext cx="7629366" cy="314928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10AE2-D81F-4847-A7B8-086AE90D624D}">
      <dsp:nvSpPr>
        <dsp:cNvPr id="0" name=""/>
        <dsp:cNvSpPr/>
      </dsp:nvSpPr>
      <dsp:spPr>
        <a:xfrm>
          <a:off x="9641" y="944784"/>
          <a:ext cx="2889061" cy="12597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Counted per sub area the amount of investor and owner-occupied purchases </a:t>
          </a:r>
          <a:endParaRPr lang="en-IL" sz="1900" kern="1200" dirty="0"/>
        </a:p>
      </dsp:txBody>
      <dsp:txXfrm>
        <a:off x="71135" y="1006278"/>
        <a:ext cx="2766073" cy="1136725"/>
      </dsp:txXfrm>
    </dsp:sp>
    <dsp:sp modelId="{A4540B02-DE49-4997-87D5-7F9B7DA8B6CC}">
      <dsp:nvSpPr>
        <dsp:cNvPr id="0" name=""/>
        <dsp:cNvSpPr/>
      </dsp:nvSpPr>
      <dsp:spPr>
        <a:xfrm>
          <a:off x="3043331" y="944784"/>
          <a:ext cx="2889061" cy="12597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Normalized the amount by total per each sub area</a:t>
          </a:r>
          <a:endParaRPr lang="en-IL" sz="1900" kern="1200" dirty="0"/>
        </a:p>
      </dsp:txBody>
      <dsp:txXfrm>
        <a:off x="3104825" y="1006278"/>
        <a:ext cx="2766073" cy="1136725"/>
      </dsp:txXfrm>
    </dsp:sp>
    <dsp:sp modelId="{6F15F4EF-80E1-4E04-801F-E175F13B2957}">
      <dsp:nvSpPr>
        <dsp:cNvPr id="0" name=""/>
        <dsp:cNvSpPr/>
      </dsp:nvSpPr>
      <dsp:spPr>
        <a:xfrm>
          <a:off x="6077021" y="944784"/>
          <a:ext cx="2889061" cy="12597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Calculated investment out of total</a:t>
          </a:r>
          <a:endParaRPr lang="en-IL" sz="1900" kern="1200" dirty="0"/>
        </a:p>
      </dsp:txBody>
      <dsp:txXfrm>
        <a:off x="6138515" y="1006278"/>
        <a:ext cx="2766073" cy="1136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83CC-65BC-4A61-80FB-6DAF76244071}">
      <dsp:nvSpPr>
        <dsp:cNvPr id="0" name=""/>
        <dsp:cNvSpPr/>
      </dsp:nvSpPr>
      <dsp:spPr>
        <a:xfrm>
          <a:off x="693252" y="561544"/>
          <a:ext cx="4054018" cy="2180112"/>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80CB-D413-43F6-B693-EDD71593C109}">
      <dsp:nvSpPr>
        <dsp:cNvPr id="0" name=""/>
        <dsp:cNvSpPr/>
      </dsp:nvSpPr>
      <dsp:spPr>
        <a:xfrm>
          <a:off x="2720261" y="792768"/>
          <a:ext cx="540" cy="171766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6E21D-FF61-4366-8B5A-2332877C4E8A}">
      <dsp:nvSpPr>
        <dsp:cNvPr id="0" name=""/>
        <dsp:cNvSpPr/>
      </dsp:nvSpPr>
      <dsp:spPr>
        <a:xfrm>
          <a:off x="828386" y="726704"/>
          <a:ext cx="1756741" cy="18497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en-US" sz="5600" kern="1200" dirty="0"/>
            <a:t>High</a:t>
          </a:r>
          <a:endParaRPr lang="en-IL" sz="5600" kern="1200" dirty="0"/>
        </a:p>
      </dsp:txBody>
      <dsp:txXfrm>
        <a:off x="828386" y="726704"/>
        <a:ext cx="1756741" cy="1849792"/>
      </dsp:txXfrm>
    </dsp:sp>
    <dsp:sp modelId="{469AAC76-3384-450E-8634-B4D48257C89E}">
      <dsp:nvSpPr>
        <dsp:cNvPr id="0" name=""/>
        <dsp:cNvSpPr/>
      </dsp:nvSpPr>
      <dsp:spPr>
        <a:xfrm>
          <a:off x="2855395" y="726704"/>
          <a:ext cx="1756741" cy="18497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en-US" sz="5600" kern="1200" dirty="0"/>
            <a:t>High</a:t>
          </a:r>
          <a:endParaRPr lang="en-IL" sz="5600" kern="1200" dirty="0"/>
        </a:p>
      </dsp:txBody>
      <dsp:txXfrm>
        <a:off x="2855395" y="726704"/>
        <a:ext cx="1756741" cy="1849792"/>
      </dsp:txXfrm>
    </dsp:sp>
    <dsp:sp modelId="{F038AA7C-9874-4E8E-B348-66638007AABA}">
      <dsp:nvSpPr>
        <dsp:cNvPr id="0" name=""/>
        <dsp:cNvSpPr/>
      </dsp:nvSpPr>
      <dsp:spPr>
        <a:xfrm rot="16200000">
          <a:off x="-833735" y="851317"/>
          <a:ext cx="2378304" cy="675669"/>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None/>
          </a:pPr>
          <a:r>
            <a:rPr lang="en-US" sz="1500" kern="1200" dirty="0"/>
            <a:t>impact</a:t>
          </a:r>
          <a:endParaRPr lang="en-IL" sz="1500" kern="1200" dirty="0"/>
        </a:p>
      </dsp:txBody>
      <dsp:txXfrm>
        <a:off x="-731618" y="1122926"/>
        <a:ext cx="2174070" cy="336685"/>
      </dsp:txXfrm>
    </dsp:sp>
    <dsp:sp modelId="{03F6C20C-4E88-4DC4-909C-8BFAA024B58C}">
      <dsp:nvSpPr>
        <dsp:cNvPr id="0" name=""/>
        <dsp:cNvSpPr/>
      </dsp:nvSpPr>
      <dsp:spPr>
        <a:xfrm rot="5400000">
          <a:off x="3895953" y="1776213"/>
          <a:ext cx="2378304" cy="675669"/>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None/>
          </a:pPr>
          <a:r>
            <a:rPr lang="en-US" sz="1500" kern="1200" dirty="0"/>
            <a:t>Cost in time </a:t>
          </a:r>
          <a:endParaRPr lang="en-IL" sz="1500" kern="1200" dirty="0"/>
        </a:p>
      </dsp:txBody>
      <dsp:txXfrm>
        <a:off x="3998070" y="1843588"/>
        <a:ext cx="2174070" cy="3366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83CC-65BC-4A61-80FB-6DAF76244071}">
      <dsp:nvSpPr>
        <dsp:cNvPr id="0" name=""/>
        <dsp:cNvSpPr/>
      </dsp:nvSpPr>
      <dsp:spPr>
        <a:xfrm>
          <a:off x="583237" y="512068"/>
          <a:ext cx="3499426" cy="1881871"/>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80CB-D413-43F6-B693-EDD71593C109}">
      <dsp:nvSpPr>
        <dsp:cNvPr id="0" name=""/>
        <dsp:cNvSpPr/>
      </dsp:nvSpPr>
      <dsp:spPr>
        <a:xfrm>
          <a:off x="2332950" y="711660"/>
          <a:ext cx="466" cy="148268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6E21D-FF61-4366-8B5A-2332877C4E8A}">
      <dsp:nvSpPr>
        <dsp:cNvPr id="0" name=""/>
        <dsp:cNvSpPr/>
      </dsp:nvSpPr>
      <dsp:spPr>
        <a:xfrm>
          <a:off x="699885"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Low</a:t>
          </a:r>
          <a:endParaRPr lang="en-IL" sz="4800" kern="1200" dirty="0"/>
        </a:p>
      </dsp:txBody>
      <dsp:txXfrm>
        <a:off x="699885" y="654634"/>
        <a:ext cx="1516418" cy="1596739"/>
      </dsp:txXfrm>
    </dsp:sp>
    <dsp:sp modelId="{469AAC76-3384-450E-8634-B4D48257C89E}">
      <dsp:nvSpPr>
        <dsp:cNvPr id="0" name=""/>
        <dsp:cNvSpPr/>
      </dsp:nvSpPr>
      <dsp:spPr>
        <a:xfrm>
          <a:off x="2449598"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US" sz="4800" kern="1200" dirty="0"/>
            <a:t>Med</a:t>
          </a:r>
          <a:endParaRPr lang="en-IL" sz="4800" kern="1200" dirty="0"/>
        </a:p>
      </dsp:txBody>
      <dsp:txXfrm>
        <a:off x="2449598" y="654634"/>
        <a:ext cx="1516418" cy="1596739"/>
      </dsp:txXfrm>
    </dsp:sp>
    <dsp:sp modelId="{F038AA7C-9874-4E8E-B348-66638007AABA}">
      <dsp:nvSpPr>
        <dsp:cNvPr id="0" name=""/>
        <dsp:cNvSpPr/>
      </dsp:nvSpPr>
      <dsp:spPr>
        <a:xfrm rot="16200000">
          <a:off x="-734856" y="76220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impact</a:t>
          </a:r>
          <a:endParaRPr lang="en-IL" sz="1300" kern="1200" dirty="0"/>
        </a:p>
      </dsp:txBody>
      <dsp:txXfrm>
        <a:off x="-646709" y="996652"/>
        <a:ext cx="1876657" cy="290627"/>
      </dsp:txXfrm>
    </dsp:sp>
    <dsp:sp modelId="{03F6C20C-4E88-4DC4-909C-8BFAA024B58C}">
      <dsp:nvSpPr>
        <dsp:cNvPr id="0" name=""/>
        <dsp:cNvSpPr/>
      </dsp:nvSpPr>
      <dsp:spPr>
        <a:xfrm rot="5400000">
          <a:off x="3347807" y="156057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Cost in time </a:t>
          </a:r>
          <a:endParaRPr lang="en-IL" sz="1300" kern="1200" dirty="0"/>
        </a:p>
      </dsp:txBody>
      <dsp:txXfrm>
        <a:off x="3435954" y="1618728"/>
        <a:ext cx="1876657" cy="290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83CC-65BC-4A61-80FB-6DAF76244071}">
      <dsp:nvSpPr>
        <dsp:cNvPr id="0" name=""/>
        <dsp:cNvSpPr/>
      </dsp:nvSpPr>
      <dsp:spPr>
        <a:xfrm>
          <a:off x="583237" y="512068"/>
          <a:ext cx="3499426" cy="1881871"/>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80CB-D413-43F6-B693-EDD71593C109}">
      <dsp:nvSpPr>
        <dsp:cNvPr id="0" name=""/>
        <dsp:cNvSpPr/>
      </dsp:nvSpPr>
      <dsp:spPr>
        <a:xfrm>
          <a:off x="2332950" y="711660"/>
          <a:ext cx="466" cy="148268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6E21D-FF61-4366-8B5A-2332877C4E8A}">
      <dsp:nvSpPr>
        <dsp:cNvPr id="0" name=""/>
        <dsp:cNvSpPr/>
      </dsp:nvSpPr>
      <dsp:spPr>
        <a:xfrm>
          <a:off x="699885"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ctr" defTabSz="2178050">
            <a:lnSpc>
              <a:spcPct val="90000"/>
            </a:lnSpc>
            <a:spcBef>
              <a:spcPct val="0"/>
            </a:spcBef>
            <a:spcAft>
              <a:spcPct val="35000"/>
            </a:spcAft>
            <a:buNone/>
          </a:pPr>
          <a:r>
            <a:rPr lang="en-US" sz="4900" kern="1200" dirty="0"/>
            <a:t>Low</a:t>
          </a:r>
          <a:endParaRPr lang="en-IL" sz="4900" kern="1200" dirty="0"/>
        </a:p>
      </dsp:txBody>
      <dsp:txXfrm>
        <a:off x="699885" y="654634"/>
        <a:ext cx="1516418" cy="1596739"/>
      </dsp:txXfrm>
    </dsp:sp>
    <dsp:sp modelId="{469AAC76-3384-450E-8634-B4D48257C89E}">
      <dsp:nvSpPr>
        <dsp:cNvPr id="0" name=""/>
        <dsp:cNvSpPr/>
      </dsp:nvSpPr>
      <dsp:spPr>
        <a:xfrm>
          <a:off x="2449598" y="654634"/>
          <a:ext cx="1516418" cy="1596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ctr" defTabSz="2178050">
            <a:lnSpc>
              <a:spcPct val="90000"/>
            </a:lnSpc>
            <a:spcBef>
              <a:spcPct val="0"/>
            </a:spcBef>
            <a:spcAft>
              <a:spcPct val="35000"/>
            </a:spcAft>
            <a:buNone/>
          </a:pPr>
          <a:r>
            <a:rPr lang="en-US" sz="4900" kern="1200" dirty="0"/>
            <a:t>High</a:t>
          </a:r>
          <a:endParaRPr lang="en-IL" sz="4900" kern="1200" dirty="0"/>
        </a:p>
      </dsp:txBody>
      <dsp:txXfrm>
        <a:off x="2449598" y="654634"/>
        <a:ext cx="1516418" cy="1596739"/>
      </dsp:txXfrm>
    </dsp:sp>
    <dsp:sp modelId="{F038AA7C-9874-4E8E-B348-66638007AABA}">
      <dsp:nvSpPr>
        <dsp:cNvPr id="0" name=""/>
        <dsp:cNvSpPr/>
      </dsp:nvSpPr>
      <dsp:spPr>
        <a:xfrm rot="16200000">
          <a:off x="-734856" y="76220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impact</a:t>
          </a:r>
          <a:endParaRPr lang="en-IL" sz="1300" kern="1200" dirty="0"/>
        </a:p>
      </dsp:txBody>
      <dsp:txXfrm>
        <a:off x="-646709" y="996652"/>
        <a:ext cx="1876657" cy="290627"/>
      </dsp:txXfrm>
    </dsp:sp>
    <dsp:sp modelId="{03F6C20C-4E88-4DC4-909C-8BFAA024B58C}">
      <dsp:nvSpPr>
        <dsp:cNvPr id="0" name=""/>
        <dsp:cNvSpPr/>
      </dsp:nvSpPr>
      <dsp:spPr>
        <a:xfrm rot="5400000">
          <a:off x="3347807" y="1560570"/>
          <a:ext cx="2052951" cy="583237"/>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Cost in time </a:t>
          </a:r>
          <a:endParaRPr lang="en-IL" sz="1300" kern="1200" dirty="0"/>
        </a:p>
      </dsp:txBody>
      <dsp:txXfrm>
        <a:off x="3435954" y="1618728"/>
        <a:ext cx="1876657" cy="29062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1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8.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9.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1/17/2023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7.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8.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9.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10.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11.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stock.com/free-icons/vector-illustration-home-icon-light-blue-570847846" TargetMode="External"/><Relationship Id="rId2" Type="http://schemas.openxmlformats.org/officeDocument/2006/relationships/image" Target="../media/image2.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2.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3.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hyperlink" Target="https://www.freestock.com/free-icons/vector-illustration-home-icon-light-blue-570847846" TargetMode="External"/><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www.freestock.com/free-icons/vector-illustration-home-icon-light-blue-570847846" TargetMode="External"/><Relationship Id="rId7" Type="http://schemas.openxmlformats.org/officeDocument/2006/relationships/diagramColors" Target="../diagrams/colors5.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openxmlformats.org/officeDocument/2006/relationships/hyperlink" Target="https://www.freestock.com/free-icons/vector-illustration-home-icon-light-blue-570847846" TargetMode="External"/><Relationship Id="rId3" Type="http://schemas.openxmlformats.org/officeDocument/2006/relationships/diagramLayout" Target="../diagrams/layout6.xml"/><Relationship Id="rId7" Type="http://schemas.openxmlformats.org/officeDocument/2006/relationships/image" Target="../media/image2.jp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err="1"/>
              <a:t>Sperbank</a:t>
            </a:r>
            <a:r>
              <a:rPr lang="en-US" dirty="0"/>
              <a:t>-ML</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err="1"/>
              <a:t>Sagi</a:t>
            </a:r>
            <a:r>
              <a:rPr lang="en-US" dirty="0"/>
              <a:t> Nathan, Meira Barron</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085A-837E-BFAE-18F0-E6E515CFCE78}"/>
              </a:ext>
            </a:extLst>
          </p:cNvPr>
          <p:cNvSpPr>
            <a:spLocks noGrp="1"/>
          </p:cNvSpPr>
          <p:nvPr>
            <p:ph type="title"/>
          </p:nvPr>
        </p:nvSpPr>
        <p:spPr/>
        <p:txBody>
          <a:bodyPr/>
          <a:lstStyle/>
          <a:p>
            <a:r>
              <a:rPr lang="en-US" dirty="0"/>
              <a:t>Model choice</a:t>
            </a:r>
          </a:p>
        </p:txBody>
      </p:sp>
      <p:sp>
        <p:nvSpPr>
          <p:cNvPr id="3" name="Content Placeholder 2">
            <a:extLst>
              <a:ext uri="{FF2B5EF4-FFF2-40B4-BE49-F238E27FC236}">
                <a16:creationId xmlns:a16="http://schemas.microsoft.com/office/drawing/2014/main" id="{008E946A-F98E-5702-05F8-62D6EF668382}"/>
              </a:ext>
            </a:extLst>
          </p:cNvPr>
          <p:cNvSpPr>
            <a:spLocks noGrp="1"/>
          </p:cNvSpPr>
          <p:nvPr>
            <p:ph idx="1"/>
          </p:nvPr>
        </p:nvSpPr>
        <p:spPr/>
        <p:txBody>
          <a:bodyPr/>
          <a:lstStyle/>
          <a:p>
            <a:pPr>
              <a:buBlip>
                <a:blip r:embed="rId2">
                  <a:extLst>
                    <a:ext uri="{837473B0-CC2E-450A-ABE3-18F120FF3D39}">
                      <a1611:picAttrSrcUrl xmlns:a1611="http://schemas.microsoft.com/office/drawing/2016/11/main" r:id="rId3"/>
                    </a:ext>
                  </a:extLst>
                </a:blip>
              </a:buBlip>
            </a:pPr>
            <a:r>
              <a:rPr lang="en-US" dirty="0"/>
              <a:t>XGBOOST</a:t>
            </a:r>
          </a:p>
          <a:p>
            <a:pPr marL="0" indent="0">
              <a:buNone/>
            </a:pPr>
            <a:endParaRPr lang="en-US" dirty="0"/>
          </a:p>
          <a:p>
            <a:pPr>
              <a:buBlip>
                <a:blip r:embed="rId2">
                  <a:extLst>
                    <a:ext uri="{837473B0-CC2E-450A-ABE3-18F120FF3D39}">
                      <a1611:picAttrSrcUrl xmlns:a1611="http://schemas.microsoft.com/office/drawing/2016/11/main" r:id="rId3"/>
                    </a:ext>
                  </a:extLst>
                </a:blip>
              </a:buBlip>
            </a:pPr>
            <a:r>
              <a:rPr lang="en-US" dirty="0"/>
              <a:t>RMSLE SCORE -0.318</a:t>
            </a:r>
          </a:p>
          <a:p>
            <a:endParaRPr lang="en-US" dirty="0"/>
          </a:p>
        </p:txBody>
      </p:sp>
      <p:sp>
        <p:nvSpPr>
          <p:cNvPr id="4" name="Slide Number Placeholder 3">
            <a:extLst>
              <a:ext uri="{FF2B5EF4-FFF2-40B4-BE49-F238E27FC236}">
                <a16:creationId xmlns:a16="http://schemas.microsoft.com/office/drawing/2014/main" id="{9EA769E0-7433-3330-A032-C691411F40F1}"/>
              </a:ext>
            </a:extLst>
          </p:cNvPr>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206909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005C-DADE-7B66-58B7-EAFAEBD50F3A}"/>
              </a:ext>
            </a:extLst>
          </p:cNvPr>
          <p:cNvSpPr txBox="1">
            <a:spLocks/>
          </p:cNvSpPr>
          <p:nvPr/>
        </p:nvSpPr>
        <p:spPr>
          <a:xfrm>
            <a:off x="594360" y="497205"/>
            <a:ext cx="10515600" cy="1325563"/>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3 Prediction Errors </a:t>
            </a:r>
            <a:endParaRPr lang="en-IL" dirty="0"/>
          </a:p>
        </p:txBody>
      </p:sp>
      <p:sp>
        <p:nvSpPr>
          <p:cNvPr id="3" name="Content Placeholder 2">
            <a:extLst>
              <a:ext uri="{FF2B5EF4-FFF2-40B4-BE49-F238E27FC236}">
                <a16:creationId xmlns:a16="http://schemas.microsoft.com/office/drawing/2014/main" id="{47BAD752-1734-08EC-88D9-2A3133AAD38A}"/>
              </a:ext>
            </a:extLst>
          </p:cNvPr>
          <p:cNvSpPr txBox="1">
            <a:spLocks/>
          </p:cNvSpPr>
          <p:nvPr/>
        </p:nvSpPr>
        <p:spPr>
          <a:xfrm>
            <a:off x="106680" y="1361441"/>
            <a:ext cx="9362440" cy="36737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2">
                  <a:extLst>
                    <a:ext uri="{837473B0-CC2E-450A-ABE3-18F120FF3D39}">
                      <a1611:picAttrSrcUrl xmlns:a1611="http://schemas.microsoft.com/office/drawing/2016/11/main" r:id="rId3"/>
                    </a:ext>
                  </a:extLst>
                </a:blip>
              </a:buBlip>
            </a:pPr>
            <a:r>
              <a:rPr lang="en-US" dirty="0"/>
              <a:t>To better analyze our largest errors, we labeled our under/over estimations.</a:t>
            </a:r>
          </a:p>
          <a:p>
            <a:pPr>
              <a:buBlip>
                <a:blip r:embed="rId2">
                  <a:extLst>
                    <a:ext uri="{837473B0-CC2E-450A-ABE3-18F120FF3D39}">
                      <a1611:picAttrSrcUrl xmlns:a1611="http://schemas.microsoft.com/office/drawing/2016/11/main" r:id="rId3"/>
                    </a:ext>
                  </a:extLst>
                </a:blip>
              </a:buBlip>
            </a:pPr>
            <a:r>
              <a:rPr lang="en-US" dirty="0"/>
              <a:t>We focused on our largest overestimation, largest underestimation and another one from the largest errors.</a:t>
            </a:r>
            <a:endParaRPr lang="en-IL" dirty="0">
              <a:solidFill>
                <a:srgbClr val="FF0000"/>
              </a:solidFill>
            </a:endParaRPr>
          </a:p>
        </p:txBody>
      </p:sp>
      <p:pic>
        <p:nvPicPr>
          <p:cNvPr id="5" name="Picture 4">
            <a:extLst>
              <a:ext uri="{FF2B5EF4-FFF2-40B4-BE49-F238E27FC236}">
                <a16:creationId xmlns:a16="http://schemas.microsoft.com/office/drawing/2014/main" id="{67415935-47BC-4997-A494-9AAB252FC475}"/>
              </a:ext>
            </a:extLst>
          </p:cNvPr>
          <p:cNvPicPr>
            <a:picLocks noChangeAspect="1"/>
          </p:cNvPicPr>
          <p:nvPr/>
        </p:nvPicPr>
        <p:blipFill>
          <a:blip r:embed="rId4"/>
          <a:stretch>
            <a:fillRect/>
          </a:stretch>
        </p:blipFill>
        <p:spPr>
          <a:xfrm>
            <a:off x="4194492" y="3193875"/>
            <a:ext cx="5175568" cy="3682716"/>
          </a:xfrm>
          <a:prstGeom prst="rect">
            <a:avLst/>
          </a:prstGeom>
        </p:spPr>
      </p:pic>
      <p:cxnSp>
        <p:nvCxnSpPr>
          <p:cNvPr id="11" name="Straight Arrow Connector 10">
            <a:extLst>
              <a:ext uri="{FF2B5EF4-FFF2-40B4-BE49-F238E27FC236}">
                <a16:creationId xmlns:a16="http://schemas.microsoft.com/office/drawing/2014/main" id="{0F16EAD4-EE05-0B33-E44A-D1FDFA7721CA}"/>
              </a:ext>
            </a:extLst>
          </p:cNvPr>
          <p:cNvCxnSpPr>
            <a:cxnSpLocks/>
          </p:cNvCxnSpPr>
          <p:nvPr/>
        </p:nvCxnSpPr>
        <p:spPr>
          <a:xfrm flipH="1">
            <a:off x="6435038" y="3262140"/>
            <a:ext cx="1081924" cy="718255"/>
          </a:xfrm>
          <a:prstGeom prst="straightConnector1">
            <a:avLst/>
          </a:prstGeom>
          <a:ln w="63500">
            <a:solidFill>
              <a:srgbClr val="0070C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3B9967-4CDF-0244-12D3-9B49783CBFED}"/>
              </a:ext>
            </a:extLst>
          </p:cNvPr>
          <p:cNvCxnSpPr>
            <a:cxnSpLocks/>
          </p:cNvCxnSpPr>
          <p:nvPr/>
        </p:nvCxnSpPr>
        <p:spPr>
          <a:xfrm>
            <a:off x="4714941" y="3893539"/>
            <a:ext cx="1720097" cy="528886"/>
          </a:xfrm>
          <a:prstGeom prst="straightConnector1">
            <a:avLst/>
          </a:prstGeom>
          <a:ln w="88900">
            <a:solidFill>
              <a:srgbClr val="0070C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DA2223F-D07D-3982-7B8A-90B8CB104AA0}"/>
              </a:ext>
            </a:extLst>
          </p:cNvPr>
          <p:cNvCxnSpPr>
            <a:cxnSpLocks/>
          </p:cNvCxnSpPr>
          <p:nvPr/>
        </p:nvCxnSpPr>
        <p:spPr>
          <a:xfrm>
            <a:off x="4620348" y="5035233"/>
            <a:ext cx="1450427" cy="0"/>
          </a:xfrm>
          <a:prstGeom prst="straightConnector1">
            <a:avLst/>
          </a:prstGeom>
          <a:ln w="88900">
            <a:solidFill>
              <a:srgbClr val="0070C0">
                <a:alpha val="9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Table&#10;&#10;Description automatically generated">
            <a:extLst>
              <a:ext uri="{FF2B5EF4-FFF2-40B4-BE49-F238E27FC236}">
                <a16:creationId xmlns:a16="http://schemas.microsoft.com/office/drawing/2014/main" id="{F79AD6DC-4F9C-59FC-39AF-24EF0400E625}"/>
              </a:ext>
            </a:extLst>
          </p:cNvPr>
          <p:cNvPicPr>
            <a:picLocks noChangeAspect="1"/>
          </p:cNvPicPr>
          <p:nvPr/>
        </p:nvPicPr>
        <p:blipFill>
          <a:blip r:embed="rId5"/>
          <a:stretch>
            <a:fillRect/>
          </a:stretch>
        </p:blipFill>
        <p:spPr>
          <a:xfrm>
            <a:off x="239779" y="3429000"/>
            <a:ext cx="4419983" cy="1257409"/>
          </a:xfrm>
          <a:prstGeom prst="rect">
            <a:avLst/>
          </a:prstGeom>
        </p:spPr>
      </p:pic>
    </p:spTree>
    <p:extLst>
      <p:ext uri="{BB962C8B-B14F-4D97-AF65-F5344CB8AC3E}">
        <p14:creationId xmlns:p14="http://schemas.microsoft.com/office/powerpoint/2010/main" val="268458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094D-2A7A-3035-AF30-D36063CD4B79}"/>
              </a:ext>
            </a:extLst>
          </p:cNvPr>
          <p:cNvSpPr>
            <a:spLocks noGrp="1"/>
          </p:cNvSpPr>
          <p:nvPr>
            <p:ph type="title"/>
          </p:nvPr>
        </p:nvSpPr>
        <p:spPr/>
        <p:txBody>
          <a:bodyPr/>
          <a:lstStyle/>
          <a:p>
            <a:r>
              <a:rPr lang="en-US" dirty="0"/>
              <a:t>#1 – underestimated – id - 7457</a:t>
            </a:r>
            <a:endParaRPr lang="en-IL" dirty="0"/>
          </a:p>
        </p:txBody>
      </p:sp>
      <p:sp>
        <p:nvSpPr>
          <p:cNvPr id="3" name="Content Placeholder 2">
            <a:extLst>
              <a:ext uri="{FF2B5EF4-FFF2-40B4-BE49-F238E27FC236}">
                <a16:creationId xmlns:a16="http://schemas.microsoft.com/office/drawing/2014/main" id="{F71B016B-490E-7B24-DCE0-80C2A4B1373F}"/>
              </a:ext>
            </a:extLst>
          </p:cNvPr>
          <p:cNvSpPr>
            <a:spLocks noGrp="1"/>
          </p:cNvSpPr>
          <p:nvPr>
            <p:ph idx="1"/>
          </p:nvPr>
        </p:nvSpPr>
        <p:spPr/>
        <p:txBody>
          <a:bodyPr/>
          <a:lstStyle/>
          <a:p>
            <a:pPr marL="0" indent="0">
              <a:buNone/>
            </a:pPr>
            <a:r>
              <a:rPr lang="en-US" dirty="0"/>
              <a:t>The price value of this house is the max value in the test. In the training data there were less the 1% of data points that are comparable to this price range.</a:t>
            </a:r>
          </a:p>
          <a:p>
            <a:pPr marL="0" indent="0">
              <a:buNone/>
            </a:pPr>
            <a:r>
              <a:rPr lang="en-US" dirty="0"/>
              <a:t>Therefore, the model had a hard time predicting it because it was far off from the range it knows and that can explain the underestimation. We think our model made a poor prediction on a new data point, because of unseen data. </a:t>
            </a:r>
            <a:endParaRPr lang="en-IL" dirty="0"/>
          </a:p>
        </p:txBody>
      </p:sp>
      <p:sp>
        <p:nvSpPr>
          <p:cNvPr id="4" name="Slide Number Placeholder 3">
            <a:extLst>
              <a:ext uri="{FF2B5EF4-FFF2-40B4-BE49-F238E27FC236}">
                <a16:creationId xmlns:a16="http://schemas.microsoft.com/office/drawing/2014/main" id="{93CE88A3-0E3E-3097-5294-B5F585C29C49}"/>
              </a:ext>
            </a:extLst>
          </p:cNvPr>
          <p:cNvSpPr>
            <a:spLocks noGrp="1"/>
          </p:cNvSpPr>
          <p:nvPr>
            <p:ph type="sldNum" sz="quarter" idx="12"/>
          </p:nvPr>
        </p:nvSpPr>
        <p:spPr/>
        <p:txBody>
          <a:bodyPr/>
          <a:lstStyle/>
          <a:p>
            <a:fld id="{03DC2DEF-D2FE-4B45-ABA4-9F153FD1C98A}" type="slidenum">
              <a:rPr lang="en-US" smtClean="0"/>
              <a:t>12</a:t>
            </a:fld>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BA3DDC27-65C8-1E2E-8270-F85ABE417B92}"/>
              </a:ext>
            </a:extLst>
          </p:cNvPr>
          <p:cNvPicPr>
            <a:picLocks noChangeAspect="1"/>
          </p:cNvPicPr>
          <p:nvPr/>
        </p:nvPicPr>
        <p:blipFill>
          <a:blip r:embed="rId2"/>
          <a:stretch>
            <a:fillRect/>
          </a:stretch>
        </p:blipFill>
        <p:spPr>
          <a:xfrm>
            <a:off x="4188370" y="5523412"/>
            <a:ext cx="4699991" cy="867864"/>
          </a:xfrm>
          <a:prstGeom prst="rect">
            <a:avLst/>
          </a:prstGeom>
        </p:spPr>
      </p:pic>
      <p:pic>
        <p:nvPicPr>
          <p:cNvPr id="8" name="Picture 7" descr="Text&#10;&#10;Description automatically generated">
            <a:extLst>
              <a:ext uri="{FF2B5EF4-FFF2-40B4-BE49-F238E27FC236}">
                <a16:creationId xmlns:a16="http://schemas.microsoft.com/office/drawing/2014/main" id="{D9F64DBB-650A-8693-46A6-1D375A532C03}"/>
              </a:ext>
            </a:extLst>
          </p:cNvPr>
          <p:cNvPicPr>
            <a:picLocks noChangeAspect="1"/>
          </p:cNvPicPr>
          <p:nvPr/>
        </p:nvPicPr>
        <p:blipFill>
          <a:blip r:embed="rId3"/>
          <a:stretch>
            <a:fillRect/>
          </a:stretch>
        </p:blipFill>
        <p:spPr>
          <a:xfrm>
            <a:off x="3886981" y="3716594"/>
            <a:ext cx="5260587" cy="1632952"/>
          </a:xfrm>
          <a:prstGeom prst="rect">
            <a:avLst/>
          </a:prstGeom>
        </p:spPr>
      </p:pic>
      <p:cxnSp>
        <p:nvCxnSpPr>
          <p:cNvPr id="10" name="Straight Arrow Connector 9">
            <a:extLst>
              <a:ext uri="{FF2B5EF4-FFF2-40B4-BE49-F238E27FC236}">
                <a16:creationId xmlns:a16="http://schemas.microsoft.com/office/drawing/2014/main" id="{7FFA93BB-11E4-A37A-303A-D8AFA0DB5D47}"/>
              </a:ext>
            </a:extLst>
          </p:cNvPr>
          <p:cNvCxnSpPr>
            <a:cxnSpLocks/>
          </p:cNvCxnSpPr>
          <p:nvPr/>
        </p:nvCxnSpPr>
        <p:spPr>
          <a:xfrm>
            <a:off x="2056580" y="4286865"/>
            <a:ext cx="1830401" cy="58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9D7657D-F365-9C2C-67E3-273A29B16786}"/>
              </a:ext>
            </a:extLst>
          </p:cNvPr>
          <p:cNvSpPr/>
          <p:nvPr/>
        </p:nvSpPr>
        <p:spPr>
          <a:xfrm>
            <a:off x="654500" y="3667338"/>
            <a:ext cx="1402080" cy="8745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data</a:t>
            </a:r>
            <a:endParaRPr lang="en-IL" dirty="0"/>
          </a:p>
        </p:txBody>
      </p:sp>
    </p:spTree>
    <p:extLst>
      <p:ext uri="{BB962C8B-B14F-4D97-AF65-F5344CB8AC3E}">
        <p14:creationId xmlns:p14="http://schemas.microsoft.com/office/powerpoint/2010/main" val="27188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4E7A-D374-86A2-728F-DE05565F6F84}"/>
              </a:ext>
            </a:extLst>
          </p:cNvPr>
          <p:cNvSpPr>
            <a:spLocks noGrp="1"/>
          </p:cNvSpPr>
          <p:nvPr>
            <p:ph type="title"/>
          </p:nvPr>
        </p:nvSpPr>
        <p:spPr/>
        <p:txBody>
          <a:bodyPr/>
          <a:lstStyle/>
          <a:p>
            <a:r>
              <a:rPr lang="en-US" dirty="0"/>
              <a:t>#2,3 Overestimation – ids – [20219, 9852]</a:t>
            </a:r>
            <a:endParaRPr lang="en-IL" dirty="0"/>
          </a:p>
        </p:txBody>
      </p:sp>
      <p:sp>
        <p:nvSpPr>
          <p:cNvPr id="3" name="Content Placeholder 2">
            <a:extLst>
              <a:ext uri="{FF2B5EF4-FFF2-40B4-BE49-F238E27FC236}">
                <a16:creationId xmlns:a16="http://schemas.microsoft.com/office/drawing/2014/main" id="{1137B6A7-7695-0DF1-D5ED-3A571B4E85D8}"/>
              </a:ext>
            </a:extLst>
          </p:cNvPr>
          <p:cNvSpPr>
            <a:spLocks noGrp="1"/>
          </p:cNvSpPr>
          <p:nvPr>
            <p:ph idx="1"/>
          </p:nvPr>
        </p:nvSpPr>
        <p:spPr>
          <a:xfrm>
            <a:off x="335756" y="1147763"/>
            <a:ext cx="11520487" cy="4943475"/>
          </a:xfrm>
        </p:spPr>
        <p:txBody>
          <a:bodyPr>
            <a:normAutofit/>
          </a:bodyPr>
          <a:lstStyle/>
          <a:p>
            <a:endParaRPr lang="en-US" dirty="0"/>
          </a:p>
          <a:p>
            <a:pPr>
              <a:buBlip>
                <a:blip r:embed="rId2">
                  <a:extLst>
                    <a:ext uri="{837473B0-CC2E-450A-ABE3-18F120FF3D39}">
                      <a1611:picAttrSrcUrl xmlns:a1611="http://schemas.microsoft.com/office/drawing/2016/11/main" r:id="rId3"/>
                    </a:ext>
                  </a:extLst>
                </a:blip>
              </a:buBlip>
            </a:pPr>
            <a:r>
              <a:rPr lang="en-US" dirty="0"/>
              <a:t>Looking at these 2 overestimations we saw that one of the data points had a perfectly round number which made us suspicious.</a:t>
            </a:r>
          </a:p>
          <a:p>
            <a:pPr>
              <a:buBlip>
                <a:blip r:embed="rId2">
                  <a:extLst>
                    <a:ext uri="{837473B0-CC2E-450A-ABE3-18F120FF3D39}">
                      <a1611:picAttrSrcUrl xmlns:a1611="http://schemas.microsoft.com/office/drawing/2016/11/main" r:id="rId3"/>
                    </a:ext>
                  </a:extLst>
                </a:blip>
              </a:buBlip>
            </a:pPr>
            <a:r>
              <a:rPr lang="en-US" dirty="0"/>
              <a:t>This suspicion made us take a closer look at the product type because overestimation could indicate a few things such as tax evasion and shady business in general.</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210C69E9-487C-8333-FD84-9CA8E06865FA}"/>
              </a:ext>
            </a:extLst>
          </p:cNvPr>
          <p:cNvSpPr>
            <a:spLocks noGrp="1"/>
          </p:cNvSpPr>
          <p:nvPr>
            <p:ph type="sldNum" sz="quarter" idx="12"/>
          </p:nvPr>
        </p:nvSpPr>
        <p:spPr/>
        <p:txBody>
          <a:bodyPr/>
          <a:lstStyle/>
          <a:p>
            <a:fld id="{03DC2DEF-D2FE-4B45-ABA4-9F153FD1C98A}" type="slidenum">
              <a:rPr lang="en-US" smtClean="0"/>
              <a:t>13</a:t>
            </a:fld>
            <a:endParaRPr lang="en-US" dirty="0"/>
          </a:p>
        </p:txBody>
      </p:sp>
    </p:spTree>
    <p:extLst>
      <p:ext uri="{BB962C8B-B14F-4D97-AF65-F5344CB8AC3E}">
        <p14:creationId xmlns:p14="http://schemas.microsoft.com/office/powerpoint/2010/main" val="73293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25D24-5833-7129-BC61-048DCD89CAC6}"/>
              </a:ext>
            </a:extLst>
          </p:cNvPr>
          <p:cNvSpPr>
            <a:spLocks noGrp="1"/>
          </p:cNvSpPr>
          <p:nvPr>
            <p:ph idx="1"/>
          </p:nvPr>
        </p:nvSpPr>
        <p:spPr>
          <a:xfrm>
            <a:off x="371475" y="166688"/>
            <a:ext cx="11520487" cy="4943475"/>
          </a:xfrm>
        </p:spPr>
        <p:txBody>
          <a:bodyPr/>
          <a:lstStyle/>
          <a:p>
            <a:pPr>
              <a:buBlip>
                <a:blip r:embed="rId2">
                  <a:extLst>
                    <a:ext uri="{837473B0-CC2E-450A-ABE3-18F120FF3D39}">
                      <a1611:picAttrSrcUrl xmlns:a1611="http://schemas.microsoft.com/office/drawing/2016/11/main" r:id="rId3"/>
                    </a:ext>
                  </a:extLst>
                </a:blip>
              </a:buBlip>
            </a:pPr>
            <a:r>
              <a:rPr lang="en-US" dirty="0"/>
              <a:t>We would expect given the size of the house by square meters, that the price would be much higher as its our most important feature and has a very strong impact on our predictive model. we saw that in general the bigger the size of the house is, the higher the price. however, the actual price was relatively low.</a:t>
            </a:r>
          </a:p>
          <a:p>
            <a:pPr>
              <a:buBlip>
                <a:blip r:embed="rId2">
                  <a:extLst>
                    <a:ext uri="{837473B0-CC2E-450A-ABE3-18F120FF3D39}">
                      <a1611:picAttrSrcUrl xmlns:a1611="http://schemas.microsoft.com/office/drawing/2016/11/main" r:id="rId3"/>
                    </a:ext>
                  </a:extLst>
                </a:blip>
              </a:buBlip>
            </a:pPr>
            <a:r>
              <a:rPr lang="en-US" dirty="0"/>
              <a:t>All this information led us to conclude that these houses have been priced incorrectly due to shady deals.</a:t>
            </a:r>
          </a:p>
          <a:p>
            <a:endParaRPr lang="en-IL" dirty="0"/>
          </a:p>
        </p:txBody>
      </p:sp>
      <p:sp>
        <p:nvSpPr>
          <p:cNvPr id="4" name="Slide Number Placeholder 3">
            <a:extLst>
              <a:ext uri="{FF2B5EF4-FFF2-40B4-BE49-F238E27FC236}">
                <a16:creationId xmlns:a16="http://schemas.microsoft.com/office/drawing/2014/main" id="{0BFB7140-E7EF-E8E4-C2A8-11DC86B2276F}"/>
              </a:ext>
            </a:extLst>
          </p:cNvPr>
          <p:cNvSpPr>
            <a:spLocks noGrp="1"/>
          </p:cNvSpPr>
          <p:nvPr>
            <p:ph type="sldNum" sz="quarter" idx="12"/>
          </p:nvPr>
        </p:nvSpPr>
        <p:spPr/>
        <p:txBody>
          <a:bodyPr/>
          <a:lstStyle/>
          <a:p>
            <a:fld id="{03DC2DEF-D2FE-4B45-ABA4-9F153FD1C98A}" type="slidenum">
              <a:rPr lang="en-US" smtClean="0"/>
              <a:t>14</a:t>
            </a:fld>
            <a:endParaRPr lang="en-US" dirty="0"/>
          </a:p>
        </p:txBody>
      </p:sp>
      <p:pic>
        <p:nvPicPr>
          <p:cNvPr id="6" name="Picture 5" descr="Chart, scatter chart&#10;&#10;Description automatically generated">
            <a:extLst>
              <a:ext uri="{FF2B5EF4-FFF2-40B4-BE49-F238E27FC236}">
                <a16:creationId xmlns:a16="http://schemas.microsoft.com/office/drawing/2014/main" id="{40179435-36FD-6953-43AB-914B5A4A5D2A}"/>
              </a:ext>
            </a:extLst>
          </p:cNvPr>
          <p:cNvPicPr>
            <a:picLocks noChangeAspect="1"/>
          </p:cNvPicPr>
          <p:nvPr/>
        </p:nvPicPr>
        <p:blipFill>
          <a:blip r:embed="rId4"/>
          <a:stretch>
            <a:fillRect/>
          </a:stretch>
        </p:blipFill>
        <p:spPr>
          <a:xfrm>
            <a:off x="2942862" y="3079137"/>
            <a:ext cx="6377712" cy="3891030"/>
          </a:xfrm>
          <a:prstGeom prst="rect">
            <a:avLst/>
          </a:prstGeom>
        </p:spPr>
      </p:pic>
    </p:spTree>
    <p:extLst>
      <p:ext uri="{BB962C8B-B14F-4D97-AF65-F5344CB8AC3E}">
        <p14:creationId xmlns:p14="http://schemas.microsoft.com/office/powerpoint/2010/main" val="120006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7E20-6B56-67DE-EE0F-2C5DF72F852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Ways To Improve the models</a:t>
            </a:r>
            <a:endParaRPr lang="en-IL" dirty="0"/>
          </a:p>
        </p:txBody>
      </p:sp>
      <p:sp>
        <p:nvSpPr>
          <p:cNvPr id="3" name="TextBox 2">
            <a:extLst>
              <a:ext uri="{FF2B5EF4-FFF2-40B4-BE49-F238E27FC236}">
                <a16:creationId xmlns:a16="http://schemas.microsoft.com/office/drawing/2014/main" id="{F88B2DFC-A2E6-BE3B-4132-14E16DC03502}"/>
              </a:ext>
            </a:extLst>
          </p:cNvPr>
          <p:cNvSpPr txBox="1"/>
          <p:nvPr/>
        </p:nvSpPr>
        <p:spPr>
          <a:xfrm>
            <a:off x="518160" y="1432560"/>
            <a:ext cx="8686800" cy="4216539"/>
          </a:xfrm>
          <a:prstGeom prst="rect">
            <a:avLst/>
          </a:prstGeom>
          <a:noFill/>
        </p:spPr>
        <p:txBody>
          <a:bodyPr wrap="square" rtlCol="0">
            <a:spAutoFit/>
          </a:bodyPr>
          <a:lstStyle/>
          <a:p>
            <a:pPr marL="457200" indent="-457200">
              <a:buBlip>
                <a:blip r:embed="rId2">
                  <a:extLst>
                    <a:ext uri="{837473B0-CC2E-450A-ABE3-18F120FF3D39}">
                      <a1611:picAttrSrcUrl xmlns:a1611="http://schemas.microsoft.com/office/drawing/2016/11/main" r:id="rId3"/>
                    </a:ext>
                  </a:extLst>
                </a:blip>
              </a:buBlip>
            </a:pPr>
            <a:r>
              <a:rPr lang="en-US" sz="2800" dirty="0"/>
              <a:t>Using Outsourced data – crime rates, ROI</a:t>
            </a:r>
            <a:r>
              <a:rPr lang="en-US" sz="2800" dirty="0">
                <a:solidFill>
                  <a:srgbClr val="FF0000"/>
                </a:solidFill>
              </a:rPr>
              <a:t> </a:t>
            </a:r>
            <a:r>
              <a:rPr lang="en-US" sz="2800" dirty="0"/>
              <a:t>on each sub area.</a:t>
            </a:r>
          </a:p>
          <a:p>
            <a:pPr marL="457200" indent="-457200">
              <a:buBlip>
                <a:blip r:embed="rId2">
                  <a:extLst>
                    <a:ext uri="{837473B0-CC2E-450A-ABE3-18F120FF3D39}">
                      <a1611:picAttrSrcUrl xmlns:a1611="http://schemas.microsoft.com/office/drawing/2016/11/main" r:id="rId3"/>
                    </a:ext>
                  </a:extLst>
                </a:blip>
              </a:buBlip>
            </a:pPr>
            <a:endParaRPr lang="en-US" sz="2800" dirty="0"/>
          </a:p>
          <a:p>
            <a:pPr marL="457200" indent="-457200">
              <a:buBlip>
                <a:blip r:embed="rId2">
                  <a:extLst>
                    <a:ext uri="{837473B0-CC2E-450A-ABE3-18F120FF3D39}">
                      <a1611:picAttrSrcUrl xmlns:a1611="http://schemas.microsoft.com/office/drawing/2016/11/main" r:id="rId3"/>
                    </a:ext>
                  </a:extLst>
                </a:blip>
              </a:buBlip>
            </a:pPr>
            <a:r>
              <a:rPr lang="en-US" sz="2800" dirty="0"/>
              <a:t>Take a deeper look at locations – creating smaller sections than sub areas, using google photos we could give a score of how well kept the sub area is, checking the homogeneity of each sub area.</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26026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B5CB-94F2-5A89-98A6-51FB4AFA1DD7}"/>
              </a:ext>
            </a:extLst>
          </p:cNvPr>
          <p:cNvSpPr>
            <a:spLocks noGrp="1"/>
          </p:cNvSpPr>
          <p:nvPr>
            <p:ph type="title"/>
          </p:nvPr>
        </p:nvSpPr>
        <p:spPr>
          <a:xfrm>
            <a:off x="371475" y="250519"/>
            <a:ext cx="11520487" cy="758824"/>
          </a:xfrm>
        </p:spPr>
        <p:txBody>
          <a:bodyPr/>
          <a:lstStyle/>
          <a:p>
            <a:r>
              <a:rPr lang="en-US" dirty="0"/>
              <a:t>1. Crime Rates</a:t>
            </a:r>
            <a:endParaRPr lang="en-IL" dirty="0"/>
          </a:p>
        </p:txBody>
      </p:sp>
      <p:sp>
        <p:nvSpPr>
          <p:cNvPr id="3" name="Content Placeholder 2">
            <a:extLst>
              <a:ext uri="{FF2B5EF4-FFF2-40B4-BE49-F238E27FC236}">
                <a16:creationId xmlns:a16="http://schemas.microsoft.com/office/drawing/2014/main" id="{F47994BD-8B6A-AB1A-965A-1DA5F0B00E9A}"/>
              </a:ext>
            </a:extLst>
          </p:cNvPr>
          <p:cNvSpPr>
            <a:spLocks noGrp="1"/>
          </p:cNvSpPr>
          <p:nvPr>
            <p:ph idx="1"/>
          </p:nvPr>
        </p:nvSpPr>
        <p:spPr>
          <a:xfrm>
            <a:off x="371474" y="1416369"/>
            <a:ext cx="11520487" cy="1519872"/>
          </a:xfrm>
        </p:spPr>
        <p:txBody>
          <a:bodyPr/>
          <a:lstStyle/>
          <a:p>
            <a:pPr>
              <a:buBlip>
                <a:blip r:embed="rId2">
                  <a:extLst>
                    <a:ext uri="{837473B0-CC2E-450A-ABE3-18F120FF3D39}">
                      <a1611:picAttrSrcUrl xmlns:a1611="http://schemas.microsoft.com/office/drawing/2016/11/main" r:id="rId3"/>
                    </a:ext>
                  </a:extLst>
                </a:blip>
              </a:buBlip>
            </a:pPr>
            <a:r>
              <a:rPr lang="en-US" dirty="0"/>
              <a:t>Adding external data on each sub areas crime rate will allow us to better predict the prices because as we know the crime rate has a big impact on a buyer's decision to purchase in a certain area. </a:t>
            </a:r>
            <a:endParaRPr lang="en-IL" dirty="0"/>
          </a:p>
        </p:txBody>
      </p:sp>
      <p:sp>
        <p:nvSpPr>
          <p:cNvPr id="4" name="Slide Number Placeholder 3">
            <a:extLst>
              <a:ext uri="{FF2B5EF4-FFF2-40B4-BE49-F238E27FC236}">
                <a16:creationId xmlns:a16="http://schemas.microsoft.com/office/drawing/2014/main" id="{B30627F7-8F52-B963-BE18-2116476B2A09}"/>
              </a:ext>
            </a:extLst>
          </p:cNvPr>
          <p:cNvSpPr>
            <a:spLocks noGrp="1"/>
          </p:cNvSpPr>
          <p:nvPr>
            <p:ph type="sldNum" sz="quarter" idx="12"/>
          </p:nvPr>
        </p:nvSpPr>
        <p:spPr/>
        <p:txBody>
          <a:bodyPr/>
          <a:lstStyle/>
          <a:p>
            <a:fld id="{03DC2DEF-D2FE-4B45-ABA4-9F153FD1C98A}" type="slidenum">
              <a:rPr lang="en-US" smtClean="0"/>
              <a:t>16</a:t>
            </a:fld>
            <a:endParaRPr lang="en-US" dirty="0"/>
          </a:p>
        </p:txBody>
      </p:sp>
      <p:graphicFrame>
        <p:nvGraphicFramePr>
          <p:cNvPr id="5" name="Diagram 4">
            <a:extLst>
              <a:ext uri="{FF2B5EF4-FFF2-40B4-BE49-F238E27FC236}">
                <a16:creationId xmlns:a16="http://schemas.microsoft.com/office/drawing/2014/main" id="{419D2FDB-8D93-F4C7-4AF4-145BE302953C}"/>
              </a:ext>
            </a:extLst>
          </p:cNvPr>
          <p:cNvGraphicFramePr/>
          <p:nvPr>
            <p:extLst>
              <p:ext uri="{D42A27DB-BD31-4B8C-83A1-F6EECF244321}">
                <p14:modId xmlns:p14="http://schemas.microsoft.com/office/powerpoint/2010/main" val="3682755938"/>
              </p:ext>
            </p:extLst>
          </p:nvPr>
        </p:nvGraphicFramePr>
        <p:xfrm>
          <a:off x="3520597" y="2936241"/>
          <a:ext cx="5440523" cy="3303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811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DC7E-D9E8-2E0E-2099-E222A2AF2759}"/>
              </a:ext>
            </a:extLst>
          </p:cNvPr>
          <p:cNvSpPr>
            <a:spLocks noGrp="1"/>
          </p:cNvSpPr>
          <p:nvPr>
            <p:ph type="title"/>
          </p:nvPr>
        </p:nvSpPr>
        <p:spPr/>
        <p:txBody>
          <a:bodyPr/>
          <a:lstStyle/>
          <a:p>
            <a:r>
              <a:rPr lang="en-US" dirty="0"/>
              <a:t>2. Return on Investments  </a:t>
            </a:r>
            <a:endParaRPr lang="en-IL" dirty="0"/>
          </a:p>
        </p:txBody>
      </p:sp>
      <p:sp>
        <p:nvSpPr>
          <p:cNvPr id="3" name="Content Placeholder 2">
            <a:extLst>
              <a:ext uri="{FF2B5EF4-FFF2-40B4-BE49-F238E27FC236}">
                <a16:creationId xmlns:a16="http://schemas.microsoft.com/office/drawing/2014/main" id="{ACC70211-23FC-5510-561D-278A60AA91DD}"/>
              </a:ext>
            </a:extLst>
          </p:cNvPr>
          <p:cNvSpPr>
            <a:spLocks noGrp="1"/>
          </p:cNvSpPr>
          <p:nvPr>
            <p:ph idx="1"/>
          </p:nvPr>
        </p:nvSpPr>
        <p:spPr>
          <a:xfrm>
            <a:off x="371474" y="1233489"/>
            <a:ext cx="11520487" cy="1773871"/>
          </a:xfrm>
        </p:spPr>
        <p:txBody>
          <a:bodyPr>
            <a:normAutofit fontScale="92500"/>
          </a:bodyPr>
          <a:lstStyle/>
          <a:p>
            <a:pPr>
              <a:buBlip>
                <a:blip r:embed="rId2">
                  <a:extLst>
                    <a:ext uri="{837473B0-CC2E-450A-ABE3-18F120FF3D39}">
                      <a1611:picAttrSrcUrl xmlns:a1611="http://schemas.microsoft.com/office/drawing/2016/11/main" r:id="rId3"/>
                    </a:ext>
                  </a:extLst>
                </a:blip>
              </a:buBlip>
            </a:pPr>
            <a:r>
              <a:rPr lang="en-US" dirty="0"/>
              <a:t>We would extract external data on previous investments done in each sub area, in the same time period as our data. using this new information, our assumption is that the higher the ROI in each sub area, the demand for investments will rise and we could identify increase in prices by demand in area.</a:t>
            </a:r>
            <a:endParaRPr lang="en-IL" dirty="0"/>
          </a:p>
        </p:txBody>
      </p:sp>
      <p:sp>
        <p:nvSpPr>
          <p:cNvPr id="4" name="Slide Number Placeholder 3">
            <a:extLst>
              <a:ext uri="{FF2B5EF4-FFF2-40B4-BE49-F238E27FC236}">
                <a16:creationId xmlns:a16="http://schemas.microsoft.com/office/drawing/2014/main" id="{D013FEBD-2A2B-AAF8-218E-EF113EDE9D32}"/>
              </a:ext>
            </a:extLst>
          </p:cNvPr>
          <p:cNvSpPr>
            <a:spLocks noGrp="1"/>
          </p:cNvSpPr>
          <p:nvPr>
            <p:ph type="sldNum" sz="quarter" idx="12"/>
          </p:nvPr>
        </p:nvSpPr>
        <p:spPr/>
        <p:txBody>
          <a:bodyPr/>
          <a:lstStyle/>
          <a:p>
            <a:fld id="{03DC2DEF-D2FE-4B45-ABA4-9F153FD1C98A}" type="slidenum">
              <a:rPr lang="en-US" smtClean="0"/>
              <a:t>17</a:t>
            </a:fld>
            <a:endParaRPr lang="en-US" dirty="0"/>
          </a:p>
        </p:txBody>
      </p:sp>
      <p:graphicFrame>
        <p:nvGraphicFramePr>
          <p:cNvPr id="5" name="Diagram 4">
            <a:extLst>
              <a:ext uri="{FF2B5EF4-FFF2-40B4-BE49-F238E27FC236}">
                <a16:creationId xmlns:a16="http://schemas.microsoft.com/office/drawing/2014/main" id="{0F33514C-E72D-6E42-E300-A1C2C2AED17C}"/>
              </a:ext>
            </a:extLst>
          </p:cNvPr>
          <p:cNvGraphicFramePr/>
          <p:nvPr>
            <p:extLst>
              <p:ext uri="{D42A27DB-BD31-4B8C-83A1-F6EECF244321}">
                <p14:modId xmlns:p14="http://schemas.microsoft.com/office/powerpoint/2010/main" val="3970512588"/>
              </p:ext>
            </p:extLst>
          </p:nvPr>
        </p:nvGraphicFramePr>
        <p:xfrm>
          <a:off x="3949778" y="3221674"/>
          <a:ext cx="4665902" cy="2906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232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00C1-CE02-8CEB-29DE-636526FC0413}"/>
              </a:ext>
            </a:extLst>
          </p:cNvPr>
          <p:cNvSpPr>
            <a:spLocks noGrp="1"/>
          </p:cNvSpPr>
          <p:nvPr>
            <p:ph type="title"/>
          </p:nvPr>
        </p:nvSpPr>
        <p:spPr/>
        <p:txBody>
          <a:bodyPr>
            <a:normAutofit/>
          </a:bodyPr>
          <a:lstStyle/>
          <a:p>
            <a:r>
              <a:rPr lang="en-US" dirty="0"/>
              <a:t>3. Analysis of the state of subareas using google street view </a:t>
            </a:r>
            <a:endParaRPr lang="en-IL" dirty="0"/>
          </a:p>
        </p:txBody>
      </p:sp>
      <p:sp>
        <p:nvSpPr>
          <p:cNvPr id="3" name="Content Placeholder 2">
            <a:extLst>
              <a:ext uri="{FF2B5EF4-FFF2-40B4-BE49-F238E27FC236}">
                <a16:creationId xmlns:a16="http://schemas.microsoft.com/office/drawing/2014/main" id="{9A82FE62-9E82-23A9-4694-84E1AF45C79F}"/>
              </a:ext>
            </a:extLst>
          </p:cNvPr>
          <p:cNvSpPr>
            <a:spLocks noGrp="1"/>
          </p:cNvSpPr>
          <p:nvPr>
            <p:ph idx="1"/>
          </p:nvPr>
        </p:nvSpPr>
        <p:spPr/>
        <p:txBody>
          <a:bodyPr/>
          <a:lstStyle/>
          <a:p>
            <a:pPr>
              <a:buBlip>
                <a:blip r:embed="rId2">
                  <a:extLst>
                    <a:ext uri="{837473B0-CC2E-450A-ABE3-18F120FF3D39}">
                      <a1611:picAttrSrcUrl xmlns:a1611="http://schemas.microsoft.com/office/drawing/2016/11/main" r:id="rId3"/>
                    </a:ext>
                  </a:extLst>
                </a:blip>
              </a:buBlip>
            </a:pPr>
            <a:r>
              <a:rPr lang="en-US" dirty="0"/>
              <a:t>We will pull a sample of photos for each sub area and using image detection we will look for areas with high percentage of garbage and graffiti.</a:t>
            </a:r>
            <a:endParaRPr lang="en-IL" dirty="0"/>
          </a:p>
        </p:txBody>
      </p:sp>
      <p:sp>
        <p:nvSpPr>
          <p:cNvPr id="4" name="Slide Number Placeholder 3">
            <a:extLst>
              <a:ext uri="{FF2B5EF4-FFF2-40B4-BE49-F238E27FC236}">
                <a16:creationId xmlns:a16="http://schemas.microsoft.com/office/drawing/2014/main" id="{214EAFA1-703D-9883-0CDF-3451D7542FA2}"/>
              </a:ext>
            </a:extLst>
          </p:cNvPr>
          <p:cNvSpPr>
            <a:spLocks noGrp="1"/>
          </p:cNvSpPr>
          <p:nvPr>
            <p:ph type="sldNum" sz="quarter" idx="12"/>
          </p:nvPr>
        </p:nvSpPr>
        <p:spPr/>
        <p:txBody>
          <a:bodyPr/>
          <a:lstStyle/>
          <a:p>
            <a:fld id="{03DC2DEF-D2FE-4B45-ABA4-9F153FD1C98A}" type="slidenum">
              <a:rPr lang="en-US" smtClean="0"/>
              <a:t>18</a:t>
            </a:fld>
            <a:endParaRPr lang="en-US" dirty="0"/>
          </a:p>
        </p:txBody>
      </p:sp>
      <p:graphicFrame>
        <p:nvGraphicFramePr>
          <p:cNvPr id="5" name="Diagram 4">
            <a:extLst>
              <a:ext uri="{FF2B5EF4-FFF2-40B4-BE49-F238E27FC236}">
                <a16:creationId xmlns:a16="http://schemas.microsoft.com/office/drawing/2014/main" id="{F6B8F48E-17F2-9144-54E9-569D38D2914A}"/>
              </a:ext>
            </a:extLst>
          </p:cNvPr>
          <p:cNvGraphicFramePr/>
          <p:nvPr>
            <p:extLst>
              <p:ext uri="{D42A27DB-BD31-4B8C-83A1-F6EECF244321}">
                <p14:modId xmlns:p14="http://schemas.microsoft.com/office/powerpoint/2010/main" val="1762862147"/>
              </p:ext>
            </p:extLst>
          </p:nvPr>
        </p:nvGraphicFramePr>
        <p:xfrm>
          <a:off x="3949778" y="3221674"/>
          <a:ext cx="4665902" cy="2906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442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CCFD-97E5-EC6E-CE36-B2EC8FC15E23}"/>
              </a:ext>
            </a:extLst>
          </p:cNvPr>
          <p:cNvSpPr>
            <a:spLocks noGrp="1"/>
          </p:cNvSpPr>
          <p:nvPr>
            <p:ph type="title"/>
          </p:nvPr>
        </p:nvSpPr>
        <p:spPr/>
        <p:txBody>
          <a:bodyPr/>
          <a:lstStyle/>
          <a:p>
            <a:r>
              <a:rPr lang="en-US" dirty="0"/>
              <a:t>4. Characterizing an entire building</a:t>
            </a:r>
            <a:endParaRPr lang="en-IL" dirty="0"/>
          </a:p>
        </p:txBody>
      </p:sp>
      <p:sp>
        <p:nvSpPr>
          <p:cNvPr id="3" name="Content Placeholder 2">
            <a:extLst>
              <a:ext uri="{FF2B5EF4-FFF2-40B4-BE49-F238E27FC236}">
                <a16:creationId xmlns:a16="http://schemas.microsoft.com/office/drawing/2014/main" id="{2795E9C7-AFE8-D11F-6EEC-AAA7B3AAFE59}"/>
              </a:ext>
            </a:extLst>
          </p:cNvPr>
          <p:cNvSpPr>
            <a:spLocks noGrp="1"/>
          </p:cNvSpPr>
          <p:nvPr>
            <p:ph idx="1"/>
          </p:nvPr>
        </p:nvSpPr>
        <p:spPr>
          <a:xfrm>
            <a:off x="371474" y="1233489"/>
            <a:ext cx="11520487" cy="1844992"/>
          </a:xfrm>
        </p:spPr>
        <p:txBody>
          <a:bodyPr/>
          <a:lstStyle/>
          <a:p>
            <a:pPr>
              <a:buBlip>
                <a:blip r:embed="rId2">
                  <a:extLst>
                    <a:ext uri="{837473B0-CC2E-450A-ABE3-18F120FF3D39}">
                      <a1611:picAttrSrcUrl xmlns:a1611="http://schemas.microsoft.com/office/drawing/2016/11/main" r:id="rId3"/>
                    </a:ext>
                  </a:extLst>
                </a:blip>
              </a:buBlip>
            </a:pPr>
            <a:r>
              <a:rPr lang="en-US" dirty="0"/>
              <a:t>Using 3 features – distance from kremlin, sub area and max floor we will be able to characterize an entire building and give it a distinct number to define it. We use lat/lot geo data for each sub area to have a better way to identify the correct locations of the houses.</a:t>
            </a:r>
            <a:endParaRPr lang="en-IL" dirty="0"/>
          </a:p>
        </p:txBody>
      </p:sp>
      <p:sp>
        <p:nvSpPr>
          <p:cNvPr id="4" name="Slide Number Placeholder 3">
            <a:extLst>
              <a:ext uri="{FF2B5EF4-FFF2-40B4-BE49-F238E27FC236}">
                <a16:creationId xmlns:a16="http://schemas.microsoft.com/office/drawing/2014/main" id="{59C11360-32FD-A205-7E46-49F99EE77EA0}"/>
              </a:ext>
            </a:extLst>
          </p:cNvPr>
          <p:cNvSpPr>
            <a:spLocks noGrp="1"/>
          </p:cNvSpPr>
          <p:nvPr>
            <p:ph type="sldNum" sz="quarter" idx="12"/>
          </p:nvPr>
        </p:nvSpPr>
        <p:spPr/>
        <p:txBody>
          <a:bodyPr/>
          <a:lstStyle/>
          <a:p>
            <a:fld id="{03DC2DEF-D2FE-4B45-ABA4-9F153FD1C98A}" type="slidenum">
              <a:rPr lang="en-US" smtClean="0"/>
              <a:t>19</a:t>
            </a:fld>
            <a:endParaRPr lang="en-US" dirty="0"/>
          </a:p>
        </p:txBody>
      </p:sp>
      <p:graphicFrame>
        <p:nvGraphicFramePr>
          <p:cNvPr id="5" name="Diagram 4">
            <a:extLst>
              <a:ext uri="{FF2B5EF4-FFF2-40B4-BE49-F238E27FC236}">
                <a16:creationId xmlns:a16="http://schemas.microsoft.com/office/drawing/2014/main" id="{DEB69183-CC9C-BE5D-1069-49635888D895}"/>
              </a:ext>
            </a:extLst>
          </p:cNvPr>
          <p:cNvGraphicFramePr/>
          <p:nvPr>
            <p:extLst>
              <p:ext uri="{D42A27DB-BD31-4B8C-83A1-F6EECF244321}">
                <p14:modId xmlns:p14="http://schemas.microsoft.com/office/powerpoint/2010/main" val="549933178"/>
              </p:ext>
            </p:extLst>
          </p:nvPr>
        </p:nvGraphicFramePr>
        <p:xfrm>
          <a:off x="3949778" y="3221674"/>
          <a:ext cx="4665902" cy="2906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779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C1EF-0747-913C-7F41-7ECF920DB46C}"/>
              </a:ext>
            </a:extLst>
          </p:cNvPr>
          <p:cNvSpPr>
            <a:spLocks noGrp="1"/>
          </p:cNvSpPr>
          <p:nvPr>
            <p:ph type="title"/>
          </p:nvPr>
        </p:nvSpPr>
        <p:spPr>
          <a:xfrm>
            <a:off x="838200" y="2678906"/>
            <a:ext cx="10515600" cy="1500187"/>
          </a:xfrm>
        </p:spPr>
        <p:txBody>
          <a:bodyPr>
            <a:normAutofit fontScale="90000"/>
          </a:bodyPr>
          <a:lstStyle/>
          <a:p>
            <a:r>
              <a:rPr lang="en-US" dirty="0"/>
              <a:t>Predicting house prices in Moscow </a:t>
            </a:r>
          </a:p>
        </p:txBody>
      </p:sp>
      <p:sp>
        <p:nvSpPr>
          <p:cNvPr id="4" name="Slide Number Placeholder 3">
            <a:extLst>
              <a:ext uri="{FF2B5EF4-FFF2-40B4-BE49-F238E27FC236}">
                <a16:creationId xmlns:a16="http://schemas.microsoft.com/office/drawing/2014/main" id="{C01BEF25-39F6-3A75-18B2-B721C769C7A1}"/>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257707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FD5-5A64-D265-CCD0-91ACB6C0D743}"/>
              </a:ext>
            </a:extLst>
          </p:cNvPr>
          <p:cNvSpPr>
            <a:spLocks noGrp="1"/>
          </p:cNvSpPr>
          <p:nvPr>
            <p:ph type="title"/>
          </p:nvPr>
        </p:nvSpPr>
        <p:spPr>
          <a:xfrm>
            <a:off x="371474" y="250518"/>
            <a:ext cx="11520487" cy="758824"/>
          </a:xfrm>
        </p:spPr>
        <p:txBody>
          <a:bodyPr/>
          <a:lstStyle/>
          <a:p>
            <a:r>
              <a:rPr lang="en-US" dirty="0"/>
              <a:t>5. Homogeneity of each sub area</a:t>
            </a:r>
            <a:endParaRPr lang="en-IL" dirty="0"/>
          </a:p>
        </p:txBody>
      </p:sp>
      <p:sp>
        <p:nvSpPr>
          <p:cNvPr id="3" name="Content Placeholder 2">
            <a:extLst>
              <a:ext uri="{FF2B5EF4-FFF2-40B4-BE49-F238E27FC236}">
                <a16:creationId xmlns:a16="http://schemas.microsoft.com/office/drawing/2014/main" id="{C3A1F3EB-4FF9-4D90-2B6B-7942AF8B1B99}"/>
              </a:ext>
            </a:extLst>
          </p:cNvPr>
          <p:cNvSpPr>
            <a:spLocks noGrp="1"/>
          </p:cNvSpPr>
          <p:nvPr>
            <p:ph idx="1"/>
          </p:nvPr>
        </p:nvSpPr>
        <p:spPr>
          <a:xfrm>
            <a:off x="371474" y="1233489"/>
            <a:ext cx="11520487" cy="2119312"/>
          </a:xfrm>
        </p:spPr>
        <p:txBody>
          <a:bodyPr/>
          <a:lstStyle/>
          <a:p>
            <a:pPr>
              <a:buBlip>
                <a:blip r:embed="rId2">
                  <a:extLst>
                    <a:ext uri="{837473B0-CC2E-450A-ABE3-18F120FF3D39}">
                      <a1611:picAttrSrcUrl xmlns:a1611="http://schemas.microsoft.com/office/drawing/2016/11/main" r:id="rId3"/>
                    </a:ext>
                  </a:extLst>
                </a:blip>
              </a:buBlip>
            </a:pPr>
            <a:r>
              <a:rPr lang="en-US" dirty="0"/>
              <a:t>We would like to see the difference of houses in each sub area. Areas where the houses are similar, and the prices of the properties will have a much smaller standard deviation. This means we can use the sub area price mean as a strong indicator, however when the area has a large variety the price mean of each sub area isn’t very impactful.</a:t>
            </a:r>
            <a:endParaRPr lang="en-IL" dirty="0"/>
          </a:p>
        </p:txBody>
      </p:sp>
      <p:sp>
        <p:nvSpPr>
          <p:cNvPr id="4" name="Slide Number Placeholder 3">
            <a:extLst>
              <a:ext uri="{FF2B5EF4-FFF2-40B4-BE49-F238E27FC236}">
                <a16:creationId xmlns:a16="http://schemas.microsoft.com/office/drawing/2014/main" id="{FC587744-DC84-4D4B-5615-CCFFC3BF4FBB}"/>
              </a:ext>
            </a:extLst>
          </p:cNvPr>
          <p:cNvSpPr>
            <a:spLocks noGrp="1"/>
          </p:cNvSpPr>
          <p:nvPr>
            <p:ph type="sldNum" sz="quarter" idx="12"/>
          </p:nvPr>
        </p:nvSpPr>
        <p:spPr/>
        <p:txBody>
          <a:bodyPr/>
          <a:lstStyle/>
          <a:p>
            <a:fld id="{03DC2DEF-D2FE-4B45-ABA4-9F153FD1C98A}" type="slidenum">
              <a:rPr lang="en-US" smtClean="0"/>
              <a:t>20</a:t>
            </a:fld>
            <a:endParaRPr lang="en-US" dirty="0"/>
          </a:p>
        </p:txBody>
      </p:sp>
      <p:graphicFrame>
        <p:nvGraphicFramePr>
          <p:cNvPr id="5" name="Diagram 4">
            <a:extLst>
              <a:ext uri="{FF2B5EF4-FFF2-40B4-BE49-F238E27FC236}">
                <a16:creationId xmlns:a16="http://schemas.microsoft.com/office/drawing/2014/main" id="{70F6F3FC-AEA3-BDED-8DE0-8D4D5EF93830}"/>
              </a:ext>
            </a:extLst>
          </p:cNvPr>
          <p:cNvGraphicFramePr/>
          <p:nvPr>
            <p:extLst>
              <p:ext uri="{D42A27DB-BD31-4B8C-83A1-F6EECF244321}">
                <p14:modId xmlns:p14="http://schemas.microsoft.com/office/powerpoint/2010/main" val="3982618528"/>
              </p:ext>
            </p:extLst>
          </p:nvPr>
        </p:nvGraphicFramePr>
        <p:xfrm>
          <a:off x="3798766" y="3489961"/>
          <a:ext cx="4665902" cy="2906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4203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4AA4-4291-6B20-4E87-20D55C2B8E74}"/>
              </a:ext>
            </a:extLst>
          </p:cNvPr>
          <p:cNvSpPr>
            <a:spLocks noGrp="1"/>
          </p:cNvSpPr>
          <p:nvPr>
            <p:ph type="title"/>
          </p:nvPr>
        </p:nvSpPr>
        <p:spPr/>
        <p:txBody>
          <a:bodyPr/>
          <a:lstStyle/>
          <a:p>
            <a:r>
              <a:rPr lang="en-US" dirty="0"/>
              <a:t>How we dealt with the time aspect</a:t>
            </a:r>
            <a:endParaRPr lang="en-IL" dirty="0"/>
          </a:p>
        </p:txBody>
      </p:sp>
      <p:sp>
        <p:nvSpPr>
          <p:cNvPr id="4" name="Slide Number Placeholder 3">
            <a:extLst>
              <a:ext uri="{FF2B5EF4-FFF2-40B4-BE49-F238E27FC236}">
                <a16:creationId xmlns:a16="http://schemas.microsoft.com/office/drawing/2014/main" id="{8A44D0E8-EB7D-D2BF-60BA-F55A5FF9985E}"/>
              </a:ext>
            </a:extLst>
          </p:cNvPr>
          <p:cNvSpPr>
            <a:spLocks noGrp="1"/>
          </p:cNvSpPr>
          <p:nvPr>
            <p:ph type="sldNum" sz="quarter" idx="12"/>
          </p:nvPr>
        </p:nvSpPr>
        <p:spPr/>
        <p:txBody>
          <a:bodyPr/>
          <a:lstStyle/>
          <a:p>
            <a:fld id="{03DC2DEF-D2FE-4B45-ABA4-9F153FD1C98A}" type="slidenum">
              <a:rPr lang="en-US" smtClean="0"/>
              <a:t>21</a:t>
            </a:fld>
            <a:endParaRPr lang="en-US" dirty="0"/>
          </a:p>
        </p:txBody>
      </p:sp>
      <p:pic>
        <p:nvPicPr>
          <p:cNvPr id="6" name="Picture 5">
            <a:extLst>
              <a:ext uri="{FF2B5EF4-FFF2-40B4-BE49-F238E27FC236}">
                <a16:creationId xmlns:a16="http://schemas.microsoft.com/office/drawing/2014/main" id="{59F90F49-7494-57EA-D314-605FAEE251B2}"/>
              </a:ext>
            </a:extLst>
          </p:cNvPr>
          <p:cNvPicPr>
            <a:picLocks noChangeAspect="1"/>
          </p:cNvPicPr>
          <p:nvPr/>
        </p:nvPicPr>
        <p:blipFill>
          <a:blip r:embed="rId2"/>
          <a:stretch>
            <a:fillRect/>
          </a:stretch>
        </p:blipFill>
        <p:spPr>
          <a:xfrm>
            <a:off x="1990725" y="1428750"/>
            <a:ext cx="8210550" cy="5429250"/>
          </a:xfrm>
          <a:prstGeom prst="rect">
            <a:avLst/>
          </a:prstGeom>
        </p:spPr>
      </p:pic>
    </p:spTree>
    <p:extLst>
      <p:ext uri="{BB962C8B-B14F-4D97-AF65-F5344CB8AC3E}">
        <p14:creationId xmlns:p14="http://schemas.microsoft.com/office/powerpoint/2010/main" val="246149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CF3E-5AF7-2299-A953-EBEA34683A72}"/>
              </a:ext>
            </a:extLst>
          </p:cNvPr>
          <p:cNvSpPr>
            <a:spLocks noGrp="1"/>
          </p:cNvSpPr>
          <p:nvPr>
            <p:ph type="title"/>
          </p:nvPr>
        </p:nvSpPr>
        <p:spPr/>
        <p:txBody>
          <a:bodyPr/>
          <a:lstStyle/>
          <a:p>
            <a:r>
              <a:rPr lang="en-US" dirty="0"/>
              <a:t>EDA and Score</a:t>
            </a:r>
          </a:p>
        </p:txBody>
      </p:sp>
      <p:sp>
        <p:nvSpPr>
          <p:cNvPr id="4" name="Slide Number Placeholder 3">
            <a:extLst>
              <a:ext uri="{FF2B5EF4-FFF2-40B4-BE49-F238E27FC236}">
                <a16:creationId xmlns:a16="http://schemas.microsoft.com/office/drawing/2014/main" id="{D9DC0774-0900-B57F-CAD7-280371FEF5BF}"/>
              </a:ext>
            </a:extLst>
          </p:cNvPr>
          <p:cNvSpPr>
            <a:spLocks noGrp="1"/>
          </p:cNvSpPr>
          <p:nvPr>
            <p:ph type="sldNum" sz="quarter" idx="12"/>
          </p:nvPr>
        </p:nvSpPr>
        <p:spPr/>
        <p:txBody>
          <a:bodyPr/>
          <a:lstStyle/>
          <a:p>
            <a:fld id="{03DC2DEF-D2FE-4B45-ABA4-9F153FD1C98A}" type="slidenum">
              <a:rPr lang="en-US" smtClean="0"/>
              <a:t>3</a:t>
            </a:fld>
            <a:endParaRPr lang="en-US" dirty="0"/>
          </a:p>
        </p:txBody>
      </p:sp>
      <p:graphicFrame>
        <p:nvGraphicFramePr>
          <p:cNvPr id="5" name="Diagram 4">
            <a:extLst>
              <a:ext uri="{FF2B5EF4-FFF2-40B4-BE49-F238E27FC236}">
                <a16:creationId xmlns:a16="http://schemas.microsoft.com/office/drawing/2014/main" id="{8F710912-75AD-8318-561A-AC0BC92A219D}"/>
              </a:ext>
            </a:extLst>
          </p:cNvPr>
          <p:cNvGraphicFramePr/>
          <p:nvPr>
            <p:extLst>
              <p:ext uri="{D42A27DB-BD31-4B8C-83A1-F6EECF244321}">
                <p14:modId xmlns:p14="http://schemas.microsoft.com/office/powerpoint/2010/main" val="1164168504"/>
              </p:ext>
            </p:extLst>
          </p:nvPr>
        </p:nvGraphicFramePr>
        <p:xfrm>
          <a:off x="1707535" y="109124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209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AB05DF-BB20-0206-8FFF-17C58029907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Features to talk about</a:t>
            </a:r>
            <a:endParaRPr lang="en-IL" dirty="0"/>
          </a:p>
        </p:txBody>
      </p:sp>
      <p:sp>
        <p:nvSpPr>
          <p:cNvPr id="5" name="Content Placeholder 2">
            <a:extLst>
              <a:ext uri="{FF2B5EF4-FFF2-40B4-BE49-F238E27FC236}">
                <a16:creationId xmlns:a16="http://schemas.microsoft.com/office/drawing/2014/main" id="{80B313D3-6459-B851-BB07-E0A06FF03686}"/>
              </a:ext>
            </a:extLst>
          </p:cNvPr>
          <p:cNvSpPr txBox="1">
            <a:spLocks/>
          </p:cNvSpPr>
          <p:nvPr/>
        </p:nvSpPr>
        <p:spPr>
          <a:xfrm>
            <a:off x="631722" y="1784272"/>
            <a:ext cx="8817077" cy="4931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Based on our knowledge of the economics of the housing market we split our new features into 5 categories:</a:t>
            </a:r>
          </a:p>
          <a:p>
            <a:pPr>
              <a:buBlip>
                <a:blip r:embed="rId2">
                  <a:extLst>
                    <a:ext uri="{837473B0-CC2E-450A-ABE3-18F120FF3D39}">
                      <a1611:picAttrSrcUrl xmlns:a1611="http://schemas.microsoft.com/office/drawing/2016/11/main" r:id="rId3"/>
                    </a:ext>
                  </a:extLst>
                </a:blip>
              </a:buBlip>
            </a:pPr>
            <a:r>
              <a:rPr lang="en-US" dirty="0"/>
              <a:t>Location</a:t>
            </a:r>
          </a:p>
          <a:p>
            <a:pPr>
              <a:buBlip>
                <a:blip r:embed="rId2">
                  <a:extLst>
                    <a:ext uri="{837473B0-CC2E-450A-ABE3-18F120FF3D39}">
                      <a1611:picAttrSrcUrl xmlns:a1611="http://schemas.microsoft.com/office/drawing/2016/11/main" r:id="rId3"/>
                    </a:ext>
                  </a:extLst>
                </a:blip>
              </a:buBlip>
            </a:pPr>
            <a:r>
              <a:rPr lang="en-US" dirty="0"/>
              <a:t>Size</a:t>
            </a:r>
          </a:p>
          <a:p>
            <a:pPr>
              <a:buBlip>
                <a:blip r:embed="rId2">
                  <a:extLst>
                    <a:ext uri="{837473B0-CC2E-450A-ABE3-18F120FF3D39}">
                      <a1611:picAttrSrcUrl xmlns:a1611="http://schemas.microsoft.com/office/drawing/2016/11/main" r:id="rId3"/>
                    </a:ext>
                  </a:extLst>
                </a:blip>
              </a:buBlip>
            </a:pPr>
            <a:r>
              <a:rPr lang="en-US" dirty="0"/>
              <a:t>Age</a:t>
            </a:r>
          </a:p>
          <a:p>
            <a:pPr>
              <a:buBlip>
                <a:blip r:embed="rId2">
                  <a:extLst>
                    <a:ext uri="{837473B0-CC2E-450A-ABE3-18F120FF3D39}">
                      <a1611:picAttrSrcUrl xmlns:a1611="http://schemas.microsoft.com/office/drawing/2016/11/main" r:id="rId3"/>
                    </a:ext>
                  </a:extLst>
                </a:blip>
              </a:buBlip>
            </a:pPr>
            <a:r>
              <a:rPr lang="en-US" dirty="0"/>
              <a:t>Condition</a:t>
            </a:r>
          </a:p>
          <a:p>
            <a:pPr>
              <a:buBlip>
                <a:blip r:embed="rId2">
                  <a:extLst>
                    <a:ext uri="{837473B0-CC2E-450A-ABE3-18F120FF3D39}">
                      <a1611:picAttrSrcUrl xmlns:a1611="http://schemas.microsoft.com/office/drawing/2016/11/main" r:id="rId3"/>
                    </a:ext>
                  </a:extLst>
                </a:blip>
              </a:buBlip>
            </a:pPr>
            <a:r>
              <a:rPr lang="en-US" dirty="0"/>
              <a:t>Time-Demand, State of Economy</a:t>
            </a:r>
          </a:p>
          <a:p>
            <a:pPr marL="0" indent="0">
              <a:buFont typeface="Arial" panose="020B0604020202020204" pitchFamily="34" charset="0"/>
              <a:buNone/>
            </a:pPr>
            <a:endParaRPr lang="en-US" dirty="0"/>
          </a:p>
          <a:p>
            <a:endParaRPr lang="en-US" dirty="0"/>
          </a:p>
          <a:p>
            <a:endParaRPr lang="en-IL" dirty="0"/>
          </a:p>
        </p:txBody>
      </p:sp>
    </p:spTree>
    <p:extLst>
      <p:ext uri="{BB962C8B-B14F-4D97-AF65-F5344CB8AC3E}">
        <p14:creationId xmlns:p14="http://schemas.microsoft.com/office/powerpoint/2010/main" val="15625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4146-E92A-97E7-42C5-ADFFF807918D}"/>
              </a:ext>
            </a:extLst>
          </p:cNvPr>
          <p:cNvSpPr>
            <a:spLocks noGrp="1"/>
          </p:cNvSpPr>
          <p:nvPr>
            <p:ph type="title"/>
          </p:nvPr>
        </p:nvSpPr>
        <p:spPr/>
        <p:txBody>
          <a:bodyPr>
            <a:normAutofit fontScale="90000"/>
          </a:bodyPr>
          <a:lstStyle/>
          <a:p>
            <a:r>
              <a:rPr lang="en-US" dirty="0"/>
              <a:t>Score of an Area - Good and Bad - Location</a:t>
            </a:r>
            <a:br>
              <a:rPr lang="en-IL" dirty="0"/>
            </a:br>
            <a:endParaRPr lang="en-IL" dirty="0"/>
          </a:p>
        </p:txBody>
      </p:sp>
      <p:sp>
        <p:nvSpPr>
          <p:cNvPr id="3" name="Content Placeholder 2">
            <a:extLst>
              <a:ext uri="{FF2B5EF4-FFF2-40B4-BE49-F238E27FC236}">
                <a16:creationId xmlns:a16="http://schemas.microsoft.com/office/drawing/2014/main" id="{600F1015-125A-2A26-9CAB-35CBE88DC556}"/>
              </a:ext>
            </a:extLst>
          </p:cNvPr>
          <p:cNvSpPr>
            <a:spLocks noGrp="1"/>
          </p:cNvSpPr>
          <p:nvPr>
            <p:ph idx="1"/>
          </p:nvPr>
        </p:nvSpPr>
        <p:spPr/>
        <p:txBody>
          <a:bodyPr/>
          <a:lstStyle/>
          <a:p>
            <a:pPr>
              <a:buBlip>
                <a:blip r:embed="rId2">
                  <a:extLst>
                    <a:ext uri="{837473B0-CC2E-450A-ABE3-18F120FF3D39}">
                      <a1611:picAttrSrcUrl xmlns:a1611="http://schemas.microsoft.com/office/drawing/2016/11/main" r:id="rId3"/>
                    </a:ext>
                  </a:extLst>
                </a:blip>
              </a:buBlip>
            </a:pPr>
            <a:r>
              <a:rPr lang="en-US" dirty="0"/>
              <a:t>Desirable neighborhoods tend to be more expensive. Therefore, we wanted to classify an area as ‘good’ , ‘bad’ or ‘undecided’.</a:t>
            </a:r>
          </a:p>
          <a:p>
            <a:pPr>
              <a:buBlip>
                <a:blip r:embed="rId2">
                  <a:extLst>
                    <a:ext uri="{837473B0-CC2E-450A-ABE3-18F120FF3D39}">
                      <a1611:picAttrSrcUrl xmlns:a1611="http://schemas.microsoft.com/office/drawing/2016/11/main" r:id="rId3"/>
                    </a:ext>
                  </a:extLst>
                </a:blip>
              </a:buBlip>
            </a:pPr>
            <a:r>
              <a:rPr lang="en-US" dirty="0"/>
              <a:t>We took every feature that contains a distance from a place and then split it into good, bad and undecided places by category. </a:t>
            </a:r>
          </a:p>
          <a:p>
            <a:pPr>
              <a:buBlip>
                <a:blip r:embed="rId2">
                  <a:extLst>
                    <a:ext uri="{837473B0-CC2E-450A-ABE3-18F120FF3D39}">
                      <a1611:picAttrSrcUrl xmlns:a1611="http://schemas.microsoft.com/office/drawing/2016/11/main" r:id="rId3"/>
                    </a:ext>
                  </a:extLst>
                </a:blip>
              </a:buBlip>
            </a:pPr>
            <a:r>
              <a:rPr lang="en-US" dirty="0"/>
              <a:t>Score = num of places in the radius/ all places with the same label.</a:t>
            </a:r>
            <a:endParaRPr lang="en-US" sz="1800" dirty="0">
              <a:solidFill>
                <a:srgbClr val="32363F">
                  <a:hueOff val="0"/>
                  <a:satOff val="0"/>
                  <a:lumOff val="0"/>
                  <a:alphaOff val="0"/>
                </a:srgbClr>
              </a:solidFill>
              <a:latin typeface="Calibri Light"/>
            </a:endParaRPr>
          </a:p>
          <a:p>
            <a:pPr>
              <a:buBlip>
                <a:blip r:embed="rId2">
                  <a:extLst>
                    <a:ext uri="{837473B0-CC2E-450A-ABE3-18F120FF3D39}">
                      <a1611:picAttrSrcUrl xmlns:a1611="http://schemas.microsoft.com/office/drawing/2016/11/main" r:id="rId3"/>
                    </a:ext>
                  </a:extLst>
                </a:blip>
              </a:buBlip>
            </a:pPr>
            <a:endParaRPr lang="en-US" dirty="0"/>
          </a:p>
          <a:p>
            <a:pPr marL="0" indent="0">
              <a:buNone/>
            </a:pPr>
            <a:endParaRPr lang="en-IL" dirty="0"/>
          </a:p>
          <a:p>
            <a:endParaRPr lang="en-IL" dirty="0"/>
          </a:p>
        </p:txBody>
      </p:sp>
      <p:sp>
        <p:nvSpPr>
          <p:cNvPr id="4" name="Slide Number Placeholder 3">
            <a:extLst>
              <a:ext uri="{FF2B5EF4-FFF2-40B4-BE49-F238E27FC236}">
                <a16:creationId xmlns:a16="http://schemas.microsoft.com/office/drawing/2014/main" id="{1A8A55FA-BD37-A12B-F5AC-15750E2D9DB8}"/>
              </a:ext>
            </a:extLst>
          </p:cNvPr>
          <p:cNvSpPr>
            <a:spLocks noGrp="1"/>
          </p:cNvSpPr>
          <p:nvPr>
            <p:ph type="sldNum" sz="quarter" idx="12"/>
          </p:nvPr>
        </p:nvSpPr>
        <p:spPr/>
        <p:txBody>
          <a:bodyPr/>
          <a:lstStyle/>
          <a:p>
            <a:fld id="{03DC2DEF-D2FE-4B45-ABA4-9F153FD1C98A}" type="slidenum">
              <a:rPr lang="en-US" smtClean="0"/>
              <a:t>5</a:t>
            </a:fld>
            <a:endParaRPr lang="en-US" dirty="0"/>
          </a:p>
        </p:txBody>
      </p:sp>
      <p:graphicFrame>
        <p:nvGraphicFramePr>
          <p:cNvPr id="11" name="Content Placeholder 4">
            <a:extLst>
              <a:ext uri="{FF2B5EF4-FFF2-40B4-BE49-F238E27FC236}">
                <a16:creationId xmlns:a16="http://schemas.microsoft.com/office/drawing/2014/main" id="{1FFEA96F-5A72-97B8-5E69-992C59A57619}"/>
              </a:ext>
            </a:extLst>
          </p:cNvPr>
          <p:cNvGraphicFramePr>
            <a:graphicFrameLocks/>
          </p:cNvGraphicFramePr>
          <p:nvPr>
            <p:extLst>
              <p:ext uri="{D42A27DB-BD31-4B8C-83A1-F6EECF244321}">
                <p14:modId xmlns:p14="http://schemas.microsoft.com/office/powerpoint/2010/main" val="2795360139"/>
              </p:ext>
            </p:extLst>
          </p:nvPr>
        </p:nvGraphicFramePr>
        <p:xfrm>
          <a:off x="3216608" y="3429000"/>
          <a:ext cx="8110154" cy="31781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a:extLst>
              <a:ext uri="{FF2B5EF4-FFF2-40B4-BE49-F238E27FC236}">
                <a16:creationId xmlns:a16="http://schemas.microsoft.com/office/drawing/2014/main" id="{9CAD9280-D621-9939-6D2E-7A3A469BDCCD}"/>
              </a:ext>
            </a:extLst>
          </p:cNvPr>
          <p:cNvSpPr txBox="1"/>
          <p:nvPr/>
        </p:nvSpPr>
        <p:spPr>
          <a:xfrm>
            <a:off x="4118577" y="5691780"/>
            <a:ext cx="1132169" cy="369332"/>
          </a:xfrm>
          <a:prstGeom prst="rect">
            <a:avLst/>
          </a:prstGeom>
          <a:noFill/>
        </p:spPr>
        <p:txBody>
          <a:bodyPr wrap="square" rtlCol="0">
            <a:spAutoFit/>
          </a:bodyPr>
          <a:lstStyle/>
          <a:p>
            <a:r>
              <a:rPr lang="en-US" dirty="0">
                <a:solidFill>
                  <a:srgbClr val="32363F">
                    <a:hueOff val="0"/>
                    <a:satOff val="0"/>
                    <a:lumOff val="0"/>
                    <a:alphaOff val="0"/>
                  </a:srgbClr>
                </a:solidFill>
                <a:latin typeface="Calibri Light"/>
              </a:rPr>
              <a:t>Museum</a:t>
            </a:r>
            <a:r>
              <a:rPr lang="en-US" dirty="0"/>
              <a:t> </a:t>
            </a:r>
          </a:p>
        </p:txBody>
      </p:sp>
      <p:cxnSp>
        <p:nvCxnSpPr>
          <p:cNvPr id="19" name="Straight Connector 18">
            <a:extLst>
              <a:ext uri="{FF2B5EF4-FFF2-40B4-BE49-F238E27FC236}">
                <a16:creationId xmlns:a16="http://schemas.microsoft.com/office/drawing/2014/main" id="{84EDF7DB-E47E-A55F-DEEB-FD20B989DA13}"/>
              </a:ext>
            </a:extLst>
          </p:cNvPr>
          <p:cNvCxnSpPr>
            <a:cxnSpLocks/>
            <a:stCxn id="18" idx="3"/>
          </p:cNvCxnSpPr>
          <p:nvPr/>
        </p:nvCxnSpPr>
        <p:spPr>
          <a:xfrm>
            <a:off x="5250746" y="5876446"/>
            <a:ext cx="1159092" cy="140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1B137A-E8C1-D930-E18F-BA0A7BEE1801}"/>
              </a:ext>
            </a:extLst>
          </p:cNvPr>
          <p:cNvSpPr txBox="1"/>
          <p:nvPr/>
        </p:nvSpPr>
        <p:spPr>
          <a:xfrm>
            <a:off x="4710955" y="4162191"/>
            <a:ext cx="1420762" cy="369332"/>
          </a:xfrm>
          <a:prstGeom prst="rect">
            <a:avLst/>
          </a:prstGeom>
          <a:noFill/>
        </p:spPr>
        <p:txBody>
          <a:bodyPr wrap="square" rtlCol="0">
            <a:spAutoFit/>
          </a:bodyPr>
          <a:lstStyle/>
          <a:p>
            <a:r>
              <a:rPr lang="en-US" dirty="0">
                <a:solidFill>
                  <a:srgbClr val="32363F">
                    <a:hueOff val="0"/>
                    <a:satOff val="0"/>
                    <a:lumOff val="0"/>
                    <a:alphaOff val="0"/>
                  </a:srgbClr>
                </a:solidFill>
                <a:latin typeface="Calibri Light"/>
              </a:rPr>
              <a:t>Theater</a:t>
            </a:r>
            <a:r>
              <a:rPr lang="en-US" dirty="0"/>
              <a:t> </a:t>
            </a:r>
          </a:p>
        </p:txBody>
      </p:sp>
      <p:cxnSp>
        <p:nvCxnSpPr>
          <p:cNvPr id="21" name="Straight Connector 20">
            <a:extLst>
              <a:ext uri="{FF2B5EF4-FFF2-40B4-BE49-F238E27FC236}">
                <a16:creationId xmlns:a16="http://schemas.microsoft.com/office/drawing/2014/main" id="{5E6EB26D-8473-1D64-376C-0963EA134B42}"/>
              </a:ext>
            </a:extLst>
          </p:cNvPr>
          <p:cNvCxnSpPr>
            <a:cxnSpLocks/>
          </p:cNvCxnSpPr>
          <p:nvPr/>
        </p:nvCxnSpPr>
        <p:spPr>
          <a:xfrm>
            <a:off x="5250746" y="4454013"/>
            <a:ext cx="613042" cy="7230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3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17E3-CD68-F0DC-9026-374C683198D1}"/>
              </a:ext>
            </a:extLst>
          </p:cNvPr>
          <p:cNvSpPr>
            <a:spLocks noGrp="1"/>
          </p:cNvSpPr>
          <p:nvPr>
            <p:ph type="title"/>
          </p:nvPr>
        </p:nvSpPr>
        <p:spPr/>
        <p:txBody>
          <a:bodyPr/>
          <a:lstStyle/>
          <a:p>
            <a:r>
              <a:rPr lang="en-US" dirty="0"/>
              <a:t>Quiet Area - Location</a:t>
            </a:r>
            <a:endParaRPr lang="en-IL" dirty="0"/>
          </a:p>
        </p:txBody>
      </p:sp>
      <p:sp>
        <p:nvSpPr>
          <p:cNvPr id="3" name="Content Placeholder 2">
            <a:extLst>
              <a:ext uri="{FF2B5EF4-FFF2-40B4-BE49-F238E27FC236}">
                <a16:creationId xmlns:a16="http://schemas.microsoft.com/office/drawing/2014/main" id="{2BCCFF74-E2F4-1885-0CAB-2D6B05BF276B}"/>
              </a:ext>
            </a:extLst>
          </p:cNvPr>
          <p:cNvSpPr>
            <a:spLocks noGrp="1"/>
          </p:cNvSpPr>
          <p:nvPr>
            <p:ph idx="1"/>
          </p:nvPr>
        </p:nvSpPr>
        <p:spPr>
          <a:xfrm>
            <a:off x="371474" y="1160206"/>
            <a:ext cx="11520487" cy="5016758"/>
          </a:xfrm>
        </p:spPr>
        <p:txBody>
          <a:bodyPr>
            <a:normAutofit/>
          </a:bodyPr>
          <a:lstStyle/>
          <a:p>
            <a:pPr>
              <a:buBlip>
                <a:blip r:embed="rId2">
                  <a:extLst>
                    <a:ext uri="{837473B0-CC2E-450A-ABE3-18F120FF3D39}">
                      <a1611:picAttrSrcUrl xmlns:a1611="http://schemas.microsoft.com/office/drawing/2016/11/main" r:id="rId3"/>
                    </a:ext>
                  </a:extLst>
                </a:blip>
              </a:buBlip>
            </a:pPr>
            <a:r>
              <a:rPr lang="en-US" dirty="0"/>
              <a:t>Usually, buyers prefer to live in a quiet residential area therefore we tried to model what a quiet area wouldn’t contain, such as a large population of young people or noisy disturbances nearby such as railroads, highways and power stations…</a:t>
            </a:r>
            <a:endParaRPr lang="en-US" dirty="0">
              <a:solidFill>
                <a:srgbClr val="FF0000"/>
              </a:solidFill>
            </a:endParaRPr>
          </a:p>
        </p:txBody>
      </p:sp>
      <p:sp>
        <p:nvSpPr>
          <p:cNvPr id="4" name="Slide Number Placeholder 3">
            <a:extLst>
              <a:ext uri="{FF2B5EF4-FFF2-40B4-BE49-F238E27FC236}">
                <a16:creationId xmlns:a16="http://schemas.microsoft.com/office/drawing/2014/main" id="{AEF8B2E3-DDB6-7AAA-F8C2-B12746B97310}"/>
              </a:ext>
            </a:extLst>
          </p:cNvPr>
          <p:cNvSpPr>
            <a:spLocks noGrp="1"/>
          </p:cNvSpPr>
          <p:nvPr>
            <p:ph type="sldNum" sz="quarter" idx="12"/>
          </p:nvPr>
        </p:nvSpPr>
        <p:spPr/>
        <p:txBody>
          <a:bodyPr/>
          <a:lstStyle/>
          <a:p>
            <a:fld id="{03DC2DEF-D2FE-4B45-ABA4-9F153FD1C98A}" type="slidenum">
              <a:rPr lang="en-US" smtClean="0"/>
              <a:t>6</a:t>
            </a:fld>
            <a:endParaRPr lang="en-US" dirty="0"/>
          </a:p>
        </p:txBody>
      </p:sp>
      <p:graphicFrame>
        <p:nvGraphicFramePr>
          <p:cNvPr id="7" name="Diagram 6">
            <a:extLst>
              <a:ext uri="{FF2B5EF4-FFF2-40B4-BE49-F238E27FC236}">
                <a16:creationId xmlns:a16="http://schemas.microsoft.com/office/drawing/2014/main" id="{C89E2714-D7FE-9840-6077-FE2B6D455985}"/>
              </a:ext>
            </a:extLst>
          </p:cNvPr>
          <p:cNvGraphicFramePr/>
          <p:nvPr>
            <p:extLst>
              <p:ext uri="{D42A27DB-BD31-4B8C-83A1-F6EECF244321}">
                <p14:modId xmlns:p14="http://schemas.microsoft.com/office/powerpoint/2010/main" val="4264611765"/>
              </p:ext>
            </p:extLst>
          </p:nvPr>
        </p:nvGraphicFramePr>
        <p:xfrm>
          <a:off x="4130040" y="2377860"/>
          <a:ext cx="3728720" cy="35576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Group 7">
            <a:extLst>
              <a:ext uri="{FF2B5EF4-FFF2-40B4-BE49-F238E27FC236}">
                <a16:creationId xmlns:a16="http://schemas.microsoft.com/office/drawing/2014/main" id="{05BD4106-F46A-0598-0417-C18B412FE3A3}"/>
              </a:ext>
            </a:extLst>
          </p:cNvPr>
          <p:cNvGrpSpPr/>
          <p:nvPr/>
        </p:nvGrpSpPr>
        <p:grpSpPr>
          <a:xfrm>
            <a:off x="5712236" y="2363885"/>
            <a:ext cx="838962" cy="838962"/>
            <a:chOff x="932180" y="678874"/>
            <a:chExt cx="838962" cy="838962"/>
          </a:xfrm>
        </p:grpSpPr>
        <p:sp>
          <p:nvSpPr>
            <p:cNvPr id="9" name="Oval 8">
              <a:extLst>
                <a:ext uri="{FF2B5EF4-FFF2-40B4-BE49-F238E27FC236}">
                  <a16:creationId xmlns:a16="http://schemas.microsoft.com/office/drawing/2014/main" id="{38E57B67-18DC-3774-1D3B-E9868353254D}"/>
                </a:ext>
              </a:extLst>
            </p:cNvPr>
            <p:cNvSpPr/>
            <p:nvPr/>
          </p:nvSpPr>
          <p:spPr>
            <a:xfrm>
              <a:off x="932180" y="678874"/>
              <a:ext cx="838962" cy="8389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4">
              <a:extLst>
                <a:ext uri="{FF2B5EF4-FFF2-40B4-BE49-F238E27FC236}">
                  <a16:creationId xmlns:a16="http://schemas.microsoft.com/office/drawing/2014/main" id="{4E7E62DD-1903-7DE3-D3BB-C60C31ABC537}"/>
                </a:ext>
              </a:extLst>
            </p:cNvPr>
            <p:cNvSpPr txBox="1"/>
            <p:nvPr/>
          </p:nvSpPr>
          <p:spPr>
            <a:xfrm>
              <a:off x="1055043" y="801737"/>
              <a:ext cx="593236" cy="5932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Etc</a:t>
              </a:r>
              <a:r>
                <a:rPr lang="en-US" sz="1400" dirty="0"/>
                <a:t>..</a:t>
              </a:r>
            </a:p>
            <a:p>
              <a:pPr marL="0" lvl="0" indent="0" algn="ctr" defTabSz="622300">
                <a:lnSpc>
                  <a:spcPct val="90000"/>
                </a:lnSpc>
                <a:spcBef>
                  <a:spcPct val="0"/>
                </a:spcBef>
                <a:spcAft>
                  <a:spcPct val="35000"/>
                </a:spcAft>
                <a:buNone/>
              </a:pPr>
              <a:endParaRPr lang="en-IL" sz="1400" kern="1200" dirty="0"/>
            </a:p>
          </p:txBody>
        </p:sp>
      </p:grpSp>
      <p:pic>
        <p:nvPicPr>
          <p:cNvPr id="12" name="Picture 11">
            <a:extLst>
              <a:ext uri="{FF2B5EF4-FFF2-40B4-BE49-F238E27FC236}">
                <a16:creationId xmlns:a16="http://schemas.microsoft.com/office/drawing/2014/main" id="{89148CE1-A364-2F9C-5D88-1A76358DD8B2}"/>
              </a:ext>
            </a:extLst>
          </p:cNvPr>
          <p:cNvPicPr>
            <a:picLocks noChangeAspect="1"/>
          </p:cNvPicPr>
          <p:nvPr/>
        </p:nvPicPr>
        <p:blipFill>
          <a:blip r:embed="rId9"/>
          <a:stretch>
            <a:fillRect/>
          </a:stretch>
        </p:blipFill>
        <p:spPr>
          <a:xfrm>
            <a:off x="1493520" y="5576358"/>
            <a:ext cx="9001760" cy="1197482"/>
          </a:xfrm>
          <a:prstGeom prst="rect">
            <a:avLst/>
          </a:prstGeom>
        </p:spPr>
      </p:pic>
    </p:spTree>
    <p:extLst>
      <p:ext uri="{BB962C8B-B14F-4D97-AF65-F5344CB8AC3E}">
        <p14:creationId xmlns:p14="http://schemas.microsoft.com/office/powerpoint/2010/main" val="120801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BE6-BBAF-EB38-6446-A342527E0BBD}"/>
              </a:ext>
            </a:extLst>
          </p:cNvPr>
          <p:cNvSpPr>
            <a:spLocks noGrp="1"/>
          </p:cNvSpPr>
          <p:nvPr>
            <p:ph type="title"/>
          </p:nvPr>
        </p:nvSpPr>
        <p:spPr/>
        <p:txBody>
          <a:bodyPr/>
          <a:lstStyle/>
          <a:p>
            <a:r>
              <a:rPr lang="en-US" dirty="0"/>
              <a:t>Change in market demand</a:t>
            </a:r>
            <a:endParaRPr lang="en-IL" dirty="0">
              <a:solidFill>
                <a:srgbClr val="FF0000"/>
              </a:solidFill>
            </a:endParaRPr>
          </a:p>
        </p:txBody>
      </p:sp>
      <p:graphicFrame>
        <p:nvGraphicFramePr>
          <p:cNvPr id="5" name="Content Placeholder 4">
            <a:extLst>
              <a:ext uri="{FF2B5EF4-FFF2-40B4-BE49-F238E27FC236}">
                <a16:creationId xmlns:a16="http://schemas.microsoft.com/office/drawing/2014/main" id="{E9CE34F3-FE92-0AAB-CB20-C11B03E4F4EB}"/>
              </a:ext>
            </a:extLst>
          </p:cNvPr>
          <p:cNvGraphicFramePr>
            <a:graphicFrameLocks noGrp="1"/>
          </p:cNvGraphicFramePr>
          <p:nvPr>
            <p:ph idx="1"/>
            <p:extLst>
              <p:ext uri="{D42A27DB-BD31-4B8C-83A1-F6EECF244321}">
                <p14:modId xmlns:p14="http://schemas.microsoft.com/office/powerpoint/2010/main" val="2456859535"/>
              </p:ext>
            </p:extLst>
          </p:nvPr>
        </p:nvGraphicFramePr>
        <p:xfrm>
          <a:off x="2471737" y="4396104"/>
          <a:ext cx="7248525" cy="2944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4A26CDE-85CB-5CB4-C791-43C92123E21B}"/>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6" name="TextBox 5">
            <a:extLst>
              <a:ext uri="{FF2B5EF4-FFF2-40B4-BE49-F238E27FC236}">
                <a16:creationId xmlns:a16="http://schemas.microsoft.com/office/drawing/2014/main" id="{6A6FE7B6-6CD5-1E08-388A-E6FC9B974D9D}"/>
              </a:ext>
            </a:extLst>
          </p:cNvPr>
          <p:cNvSpPr txBox="1"/>
          <p:nvPr/>
        </p:nvSpPr>
        <p:spPr>
          <a:xfrm>
            <a:off x="284480" y="1584960"/>
            <a:ext cx="11013440" cy="2677656"/>
          </a:xfrm>
          <a:prstGeom prst="rect">
            <a:avLst/>
          </a:prstGeom>
          <a:noFill/>
        </p:spPr>
        <p:txBody>
          <a:bodyPr wrap="square" rtlCol="0">
            <a:spAutoFit/>
          </a:bodyPr>
          <a:lstStyle/>
          <a:p>
            <a:pPr marL="457200" indent="-457200">
              <a:buBlip>
                <a:blip r:embed="rId7">
                  <a:extLst>
                    <a:ext uri="{837473B0-CC2E-450A-ABE3-18F120FF3D39}">
                      <a1611:picAttrSrcUrl xmlns:a1611="http://schemas.microsoft.com/office/drawing/2016/11/main" r:id="rId8"/>
                    </a:ext>
                  </a:extLst>
                </a:blip>
              </a:buBlip>
            </a:pPr>
            <a:r>
              <a:rPr lang="en-US" sz="2800" dirty="0"/>
              <a:t>Supply and Demand</a:t>
            </a:r>
          </a:p>
          <a:p>
            <a:pPr marL="457200" indent="-457200">
              <a:buBlip>
                <a:blip r:embed="rId7">
                  <a:extLst>
                    <a:ext uri="{837473B0-CC2E-450A-ABE3-18F120FF3D39}">
                      <a1611:picAttrSrcUrl xmlns:a1611="http://schemas.microsoft.com/office/drawing/2016/11/main" r:id="rId8"/>
                    </a:ext>
                  </a:extLst>
                </a:blip>
              </a:buBlip>
            </a:pPr>
            <a:r>
              <a:rPr lang="en-US" sz="2800" dirty="0"/>
              <a:t>We would have liked to add a feature that shows the percentage of change in supply however we don’t have the data for that.</a:t>
            </a:r>
          </a:p>
          <a:p>
            <a:pPr marL="457200" indent="-457200">
              <a:buBlip>
                <a:blip r:embed="rId7">
                  <a:extLst>
                    <a:ext uri="{837473B0-CC2E-450A-ABE3-18F120FF3D39}">
                      <a1611:picAttrSrcUrl xmlns:a1611="http://schemas.microsoft.com/office/drawing/2016/11/main" r:id="rId8"/>
                    </a:ext>
                  </a:extLst>
                </a:blip>
              </a:buBlip>
            </a:pPr>
            <a:r>
              <a:rPr lang="en-US" sz="2800" dirty="0"/>
              <a:t>When we observe an increase in percentage of change</a:t>
            </a:r>
            <a:r>
              <a:rPr lang="en-US" sz="2800" dirty="0">
                <a:solidFill>
                  <a:srgbClr val="FF0000"/>
                </a:solidFill>
              </a:rPr>
              <a:t> </a:t>
            </a:r>
            <a:r>
              <a:rPr lang="en-US" sz="2800" dirty="0"/>
              <a:t>in demand, we assume that prices are likely to rise, therefore we added the feature percentage of change in demand.</a:t>
            </a:r>
            <a:endParaRPr lang="en-IL" dirty="0"/>
          </a:p>
        </p:txBody>
      </p:sp>
      <p:sp>
        <p:nvSpPr>
          <p:cNvPr id="3" name="חץ ימינה 2"/>
          <p:cNvSpPr/>
          <p:nvPr/>
        </p:nvSpPr>
        <p:spPr>
          <a:xfrm>
            <a:off x="371475" y="5175504"/>
            <a:ext cx="1301877"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demand</a:t>
            </a:r>
          </a:p>
        </p:txBody>
      </p:sp>
    </p:spTree>
    <p:extLst>
      <p:ext uri="{BB962C8B-B14F-4D97-AF65-F5344CB8AC3E}">
        <p14:creationId xmlns:p14="http://schemas.microsoft.com/office/powerpoint/2010/main" val="24839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F18F-E4AB-F03B-7230-A37CDB08FF73}"/>
              </a:ext>
            </a:extLst>
          </p:cNvPr>
          <p:cNvSpPr>
            <a:spLocks noGrp="1"/>
          </p:cNvSpPr>
          <p:nvPr>
            <p:ph type="title"/>
          </p:nvPr>
        </p:nvSpPr>
        <p:spPr/>
        <p:txBody>
          <a:bodyPr/>
          <a:lstStyle/>
          <a:p>
            <a:r>
              <a:rPr lang="en-US" dirty="0"/>
              <a:t>Renovation - condition</a:t>
            </a:r>
            <a:endParaRPr lang="en-IL" dirty="0"/>
          </a:p>
        </p:txBody>
      </p:sp>
      <p:sp>
        <p:nvSpPr>
          <p:cNvPr id="3" name="Content Placeholder 2">
            <a:extLst>
              <a:ext uri="{FF2B5EF4-FFF2-40B4-BE49-F238E27FC236}">
                <a16:creationId xmlns:a16="http://schemas.microsoft.com/office/drawing/2014/main" id="{46004BC2-BE30-D801-8B1E-09F40C8FB077}"/>
              </a:ext>
            </a:extLst>
          </p:cNvPr>
          <p:cNvSpPr>
            <a:spLocks noGrp="1"/>
          </p:cNvSpPr>
          <p:nvPr>
            <p:ph idx="1"/>
          </p:nvPr>
        </p:nvSpPr>
        <p:spPr>
          <a:xfrm>
            <a:off x="371474" y="1233489"/>
            <a:ext cx="11520487" cy="2937296"/>
          </a:xfrm>
        </p:spPr>
        <p:txBody>
          <a:bodyPr/>
          <a:lstStyle/>
          <a:p>
            <a:pPr>
              <a:buBlip>
                <a:blip r:embed="rId2">
                  <a:extLst>
                    <a:ext uri="{837473B0-CC2E-450A-ABE3-18F120FF3D39}">
                      <a1611:picAttrSrcUrl xmlns:a1611="http://schemas.microsoft.com/office/drawing/2016/11/main" r:id="rId3"/>
                    </a:ext>
                  </a:extLst>
                </a:blip>
              </a:buBlip>
            </a:pPr>
            <a:r>
              <a:rPr lang="en-US" dirty="0"/>
              <a:t>Recently renovated apartments are likely to increase in value, therefore we built a renovation feature.</a:t>
            </a:r>
          </a:p>
          <a:p>
            <a:pPr>
              <a:buBlip>
                <a:blip r:embed="rId2">
                  <a:extLst>
                    <a:ext uri="{837473B0-CC2E-450A-ABE3-18F120FF3D39}">
                      <a1611:picAttrSrcUrl xmlns:a1611="http://schemas.microsoft.com/office/drawing/2016/11/main" r:id="rId3"/>
                    </a:ext>
                  </a:extLst>
                </a:blip>
              </a:buBlip>
            </a:pPr>
            <a:r>
              <a:rPr lang="en-US" dirty="0"/>
              <a:t>Bin_age – (1,6)</a:t>
            </a:r>
          </a:p>
          <a:p>
            <a:pPr>
              <a:buBlip>
                <a:blip r:embed="rId2">
                  <a:extLst>
                    <a:ext uri="{837473B0-CC2E-450A-ABE3-18F120FF3D39}">
                      <a1611:picAttrSrcUrl xmlns:a1611="http://schemas.microsoft.com/office/drawing/2016/11/main" r:id="rId3"/>
                    </a:ext>
                  </a:extLst>
                </a:blip>
              </a:buBlip>
            </a:pPr>
            <a:r>
              <a:rPr lang="en-US" dirty="0"/>
              <a:t>Abs(Bin_age-state)&gt;median(state) -&gt; been renovated</a:t>
            </a:r>
          </a:p>
          <a:p>
            <a:endParaRPr lang="en-US" dirty="0"/>
          </a:p>
          <a:p>
            <a:endParaRPr lang="en-IL" dirty="0"/>
          </a:p>
        </p:txBody>
      </p:sp>
      <p:sp>
        <p:nvSpPr>
          <p:cNvPr id="4" name="Slide Number Placeholder 3">
            <a:extLst>
              <a:ext uri="{FF2B5EF4-FFF2-40B4-BE49-F238E27FC236}">
                <a16:creationId xmlns:a16="http://schemas.microsoft.com/office/drawing/2014/main" id="{06116A36-61CE-F3B7-305F-CFC053565C09}"/>
              </a:ext>
            </a:extLst>
          </p:cNvPr>
          <p:cNvSpPr>
            <a:spLocks noGrp="1"/>
          </p:cNvSpPr>
          <p:nvPr>
            <p:ph type="sldNum" sz="quarter" idx="12"/>
          </p:nvPr>
        </p:nvSpPr>
        <p:spPr/>
        <p:txBody>
          <a:bodyPr/>
          <a:lstStyle/>
          <a:p>
            <a:fld id="{03DC2DEF-D2FE-4B45-ABA4-9F153FD1C98A}" type="slidenum">
              <a:rPr lang="en-US" smtClean="0"/>
              <a:t>8</a:t>
            </a:fld>
            <a:endParaRPr lang="en-US" dirty="0"/>
          </a:p>
        </p:txBody>
      </p:sp>
      <p:graphicFrame>
        <p:nvGraphicFramePr>
          <p:cNvPr id="5" name="Diagram 4">
            <a:extLst>
              <a:ext uri="{FF2B5EF4-FFF2-40B4-BE49-F238E27FC236}">
                <a16:creationId xmlns:a16="http://schemas.microsoft.com/office/drawing/2014/main" id="{8BBAA896-E4DA-8AFA-8410-7C4A6FDEFE65}"/>
              </a:ext>
            </a:extLst>
          </p:cNvPr>
          <p:cNvGraphicFramePr/>
          <p:nvPr>
            <p:extLst>
              <p:ext uri="{D42A27DB-BD31-4B8C-83A1-F6EECF244321}">
                <p14:modId xmlns:p14="http://schemas.microsoft.com/office/powerpoint/2010/main" val="2135086021"/>
              </p:ext>
            </p:extLst>
          </p:nvPr>
        </p:nvGraphicFramePr>
        <p:xfrm>
          <a:off x="2179217" y="3944031"/>
          <a:ext cx="6979920" cy="29372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441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9F73-7CEE-0721-4898-D904E431D0DD}"/>
              </a:ext>
            </a:extLst>
          </p:cNvPr>
          <p:cNvSpPr>
            <a:spLocks noGrp="1"/>
          </p:cNvSpPr>
          <p:nvPr>
            <p:ph type="title"/>
          </p:nvPr>
        </p:nvSpPr>
        <p:spPr/>
        <p:txBody>
          <a:bodyPr/>
          <a:lstStyle/>
          <a:p>
            <a:r>
              <a:rPr lang="en-US" dirty="0"/>
              <a:t>Percentage of Investors</a:t>
            </a:r>
            <a:r>
              <a:rPr lang="en-US" dirty="0">
                <a:solidFill>
                  <a:srgbClr val="FF0000"/>
                </a:solidFill>
              </a:rPr>
              <a:t> </a:t>
            </a:r>
            <a:r>
              <a:rPr lang="en-US" dirty="0"/>
              <a:t>– State of the Economy</a:t>
            </a:r>
            <a:endParaRPr lang="en-IL" dirty="0"/>
          </a:p>
        </p:txBody>
      </p:sp>
      <p:sp>
        <p:nvSpPr>
          <p:cNvPr id="4" name="Slide Number Placeholder 3">
            <a:extLst>
              <a:ext uri="{FF2B5EF4-FFF2-40B4-BE49-F238E27FC236}">
                <a16:creationId xmlns:a16="http://schemas.microsoft.com/office/drawing/2014/main" id="{57F96CCB-5131-653D-A304-DF4919A06149}"/>
              </a:ext>
            </a:extLst>
          </p:cNvPr>
          <p:cNvSpPr>
            <a:spLocks noGrp="1"/>
          </p:cNvSpPr>
          <p:nvPr>
            <p:ph type="sldNum" sz="quarter" idx="12"/>
          </p:nvPr>
        </p:nvSpPr>
        <p:spPr/>
        <p:txBody>
          <a:bodyPr/>
          <a:lstStyle/>
          <a:p>
            <a:fld id="{03DC2DEF-D2FE-4B45-ABA4-9F153FD1C98A}" type="slidenum">
              <a:rPr lang="en-US" smtClean="0"/>
              <a:t>9</a:t>
            </a:fld>
            <a:endParaRPr lang="en-US" dirty="0"/>
          </a:p>
        </p:txBody>
      </p:sp>
      <p:graphicFrame>
        <p:nvGraphicFramePr>
          <p:cNvPr id="11" name="Content Placeholder 10">
            <a:extLst>
              <a:ext uri="{FF2B5EF4-FFF2-40B4-BE49-F238E27FC236}">
                <a16:creationId xmlns:a16="http://schemas.microsoft.com/office/drawing/2014/main" id="{4A55DEE7-FE02-A33A-DBFD-C20532198CA8}"/>
              </a:ext>
            </a:extLst>
          </p:cNvPr>
          <p:cNvGraphicFramePr>
            <a:graphicFrameLocks noGrp="1"/>
          </p:cNvGraphicFramePr>
          <p:nvPr>
            <p:ph idx="1"/>
            <p:extLst>
              <p:ext uri="{D42A27DB-BD31-4B8C-83A1-F6EECF244321}">
                <p14:modId xmlns:p14="http://schemas.microsoft.com/office/powerpoint/2010/main" val="1635176806"/>
              </p:ext>
            </p:extLst>
          </p:nvPr>
        </p:nvGraphicFramePr>
        <p:xfrm>
          <a:off x="1895475" y="3169920"/>
          <a:ext cx="8975725" cy="314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EFEE3BB-1569-63B7-BA26-973D78DC0D5E}"/>
              </a:ext>
            </a:extLst>
          </p:cNvPr>
          <p:cNvSpPr txBox="1"/>
          <p:nvPr/>
        </p:nvSpPr>
        <p:spPr>
          <a:xfrm>
            <a:off x="1016000" y="1483360"/>
            <a:ext cx="10058400" cy="2092881"/>
          </a:xfrm>
          <a:prstGeom prst="rect">
            <a:avLst/>
          </a:prstGeom>
          <a:noFill/>
        </p:spPr>
        <p:txBody>
          <a:bodyPr wrap="square" rtlCol="0">
            <a:spAutoFit/>
          </a:bodyPr>
          <a:lstStyle/>
          <a:p>
            <a:pPr marL="457200" indent="-457200">
              <a:buBlip>
                <a:blip r:embed="rId7">
                  <a:extLst>
                    <a:ext uri="{837473B0-CC2E-450A-ABE3-18F120FF3D39}">
                      <a1611:picAttrSrcUrl xmlns:a1611="http://schemas.microsoft.com/office/drawing/2016/11/main" r:id="rId8"/>
                    </a:ext>
                  </a:extLst>
                </a:blip>
              </a:buBlip>
            </a:pPr>
            <a:r>
              <a:rPr lang="en-US" sz="2800" dirty="0"/>
              <a:t>When investors evaluate a property, they will look for under-valued transactions where they could make a profit. Therefore, data point that are labeled as investors are expected to be better value than for owner-occupiers.</a:t>
            </a:r>
          </a:p>
          <a:p>
            <a:endParaRPr lang="en-US" dirty="0"/>
          </a:p>
        </p:txBody>
      </p:sp>
    </p:spTree>
    <p:extLst>
      <p:ext uri="{BB962C8B-B14F-4D97-AF65-F5344CB8AC3E}">
        <p14:creationId xmlns:p14="http://schemas.microsoft.com/office/powerpoint/2010/main" val="33699248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1814</TotalTime>
  <Words>1096</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Sperbank-ML</vt:lpstr>
      <vt:lpstr>Predicting house prices in Moscow </vt:lpstr>
      <vt:lpstr>EDA and Score</vt:lpstr>
      <vt:lpstr>PowerPoint Presentation</vt:lpstr>
      <vt:lpstr>Score of an Area - Good and Bad - Location </vt:lpstr>
      <vt:lpstr>Quiet Area - Location</vt:lpstr>
      <vt:lpstr>Change in market demand</vt:lpstr>
      <vt:lpstr>Renovation - condition</vt:lpstr>
      <vt:lpstr>Percentage of Investors – State of the Economy</vt:lpstr>
      <vt:lpstr>Model choice</vt:lpstr>
      <vt:lpstr>PowerPoint Presentation</vt:lpstr>
      <vt:lpstr>#1 – underestimated – id - 7457</vt:lpstr>
      <vt:lpstr>#2,3 Overestimation – ids – [20219, 9852]</vt:lpstr>
      <vt:lpstr>PowerPoint Presentation</vt:lpstr>
      <vt:lpstr>PowerPoint Presentation</vt:lpstr>
      <vt:lpstr>1. Crime Rates</vt:lpstr>
      <vt:lpstr>2. Return on Investments  </vt:lpstr>
      <vt:lpstr>3. Analysis of the state of subareas using google street view </vt:lpstr>
      <vt:lpstr>4. Characterizing an entire building</vt:lpstr>
      <vt:lpstr>5. Homogeneity of each sub area</vt:lpstr>
      <vt:lpstr>How we dealt with the time aspect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שגיא נתן</dc:creator>
  <cp:lastModifiedBy>meira Barron</cp:lastModifiedBy>
  <cp:revision>8</cp:revision>
  <dcterms:created xsi:type="dcterms:W3CDTF">2023-01-10T13:05:13Z</dcterms:created>
  <dcterms:modified xsi:type="dcterms:W3CDTF">2023-01-17T07:38:46Z</dcterms:modified>
</cp:coreProperties>
</file>