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74"/>
  </p:normalViewPr>
  <p:slideViewPr>
    <p:cSldViewPr snapToGrid="0" snapToObjects="1">
      <p:cViewPr>
        <p:scale>
          <a:sx n="129" d="100"/>
          <a:sy n="129" d="100"/>
        </p:scale>
        <p:origin x="4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C1F2-B5A6-AD47-B21D-687D59837D2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9" y="3053219"/>
            <a:ext cx="1192291" cy="89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76" y="1791568"/>
            <a:ext cx="635845" cy="635845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80270" y="606287"/>
            <a:ext cx="7080422" cy="3532841"/>
          </a:xfrm>
          <a:prstGeom prst="cloud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22" y="1740576"/>
            <a:ext cx="711161" cy="787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9200" y="2528323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DynamoDB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21" y="1927882"/>
            <a:ext cx="683345" cy="683345"/>
          </a:xfrm>
          <a:prstGeom prst="rect">
            <a:avLst/>
          </a:prstGeom>
        </p:spPr>
      </p:pic>
      <p:pic>
        <p:nvPicPr>
          <p:cNvPr id="16" name="Picture 15" descr="AWS-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85" y="3212595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73" y="3025985"/>
            <a:ext cx="647739" cy="7772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64142" y="381181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IoT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8" y="1711851"/>
            <a:ext cx="707484" cy="8489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92823" y="255429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7" y="1602256"/>
            <a:ext cx="1068173" cy="1068173"/>
          </a:xfrm>
          <a:prstGeom prst="rect">
            <a:avLst/>
          </a:prstGeom>
        </p:spPr>
      </p:pic>
      <p:sp>
        <p:nvSpPr>
          <p:cNvPr id="25" name="Isosceles Triangle 50"/>
          <p:cNvSpPr>
            <a:spLocks noChangeAspect="1"/>
          </p:cNvSpPr>
          <p:nvPr/>
        </p:nvSpPr>
        <p:spPr>
          <a:xfrm rot="5400000">
            <a:off x="5698142" y="203426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Connector 77"/>
          <p:cNvCxnSpPr/>
          <p:nvPr/>
        </p:nvCxnSpPr>
        <p:spPr>
          <a:xfrm flipV="1">
            <a:off x="2189060" y="3388434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60" y="1755627"/>
            <a:ext cx="707484" cy="8489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15694" y="260460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sp>
        <p:nvSpPr>
          <p:cNvPr id="37" name="Isosceles Triangle 50"/>
          <p:cNvSpPr>
            <a:spLocks noChangeAspect="1"/>
          </p:cNvSpPr>
          <p:nvPr/>
        </p:nvSpPr>
        <p:spPr>
          <a:xfrm rot="5400000">
            <a:off x="8188974" y="204141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64875" y="140063"/>
            <a:ext cx="1989437" cy="857141"/>
          </a:xfrm>
          <a:prstGeom prst="wedgeEllipseCallout">
            <a:avLst>
              <a:gd name="adj1" fmla="val -38224"/>
              <a:gd name="adj2" fmla="val 6970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what’s the deployment status</a:t>
            </a:r>
            <a:endParaRPr lang="en-US" sz="1400" dirty="0"/>
          </a:p>
        </p:txBody>
      </p:sp>
      <p:sp>
        <p:nvSpPr>
          <p:cNvPr id="39" name="Oval Callout 38"/>
          <p:cNvSpPr/>
          <p:nvPr/>
        </p:nvSpPr>
        <p:spPr>
          <a:xfrm>
            <a:off x="199623" y="112891"/>
            <a:ext cx="1989437" cy="857141"/>
          </a:xfrm>
          <a:prstGeom prst="wedgeEllipseCallout">
            <a:avLst>
              <a:gd name="adj1" fmla="val 19540"/>
              <a:gd name="adj2" fmla="val 78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test stuff</a:t>
            </a:r>
            <a:endParaRPr lang="en-US" sz="1400" dirty="0"/>
          </a:p>
        </p:txBody>
      </p:sp>
      <p:sp>
        <p:nvSpPr>
          <p:cNvPr id="40" name="Oval Callout 39"/>
          <p:cNvSpPr/>
          <p:nvPr/>
        </p:nvSpPr>
        <p:spPr>
          <a:xfrm>
            <a:off x="57150" y="4096678"/>
            <a:ext cx="1989437" cy="857141"/>
          </a:xfrm>
          <a:prstGeom prst="wedgeEllipseCallout">
            <a:avLst>
              <a:gd name="adj1" fmla="val 20161"/>
              <a:gd name="adj2" fmla="val -9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Single-Click for kick-off deployment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15" y="1886535"/>
            <a:ext cx="662271" cy="662271"/>
          </a:xfrm>
          <a:prstGeom prst="rect">
            <a:avLst/>
          </a:prstGeom>
        </p:spPr>
      </p:pic>
      <p:pic>
        <p:nvPicPr>
          <p:cNvPr id="44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16" y="1646248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229283" y="257554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Code Pipeline</a:t>
            </a:r>
            <a:endParaRPr lang="en-US" b="1" dirty="0"/>
          </a:p>
        </p:txBody>
      </p:sp>
      <p:sp>
        <p:nvSpPr>
          <p:cNvPr id="47" name="Isosceles Triangle 50"/>
          <p:cNvSpPr>
            <a:spLocks noChangeAspect="1"/>
          </p:cNvSpPr>
          <p:nvPr/>
        </p:nvSpPr>
        <p:spPr>
          <a:xfrm rot="5400000">
            <a:off x="6970293" y="2064882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 rot="5400000">
            <a:off x="4442121" y="201547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77"/>
          <p:cNvCxnSpPr/>
          <p:nvPr/>
        </p:nvCxnSpPr>
        <p:spPr>
          <a:xfrm rot="16200000" flipV="1">
            <a:off x="6574019" y="449163"/>
            <a:ext cx="28725" cy="2504673"/>
          </a:xfrm>
          <a:prstGeom prst="bentConnector3">
            <a:avLst>
              <a:gd name="adj1" fmla="val 895822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7"/>
          <p:cNvCxnSpPr/>
          <p:nvPr/>
        </p:nvCxnSpPr>
        <p:spPr>
          <a:xfrm rot="16200000" flipV="1">
            <a:off x="4708381" y="1062628"/>
            <a:ext cx="18261" cy="1250760"/>
          </a:xfrm>
          <a:prstGeom prst="bentConnector3">
            <a:avLst>
              <a:gd name="adj1" fmla="val 1351848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7"/>
          <p:cNvCxnSpPr/>
          <p:nvPr/>
        </p:nvCxnSpPr>
        <p:spPr>
          <a:xfrm flipH="1">
            <a:off x="2144580" y="2287363"/>
            <a:ext cx="1497879" cy="0"/>
          </a:xfrm>
          <a:prstGeom prst="straightConnector1">
            <a:avLst/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Callout 64"/>
          <p:cNvSpPr/>
          <p:nvPr/>
        </p:nvSpPr>
        <p:spPr>
          <a:xfrm>
            <a:off x="35199" y="2009884"/>
            <a:ext cx="1273561" cy="857141"/>
          </a:xfrm>
          <a:prstGeom prst="wedgeEllipseCallout">
            <a:avLst>
              <a:gd name="adj1" fmla="val 59320"/>
              <a:gd name="adj2" fmla="val -5283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80% tests have passed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77"/>
          <p:cNvCxnSpPr/>
          <p:nvPr/>
        </p:nvCxnSpPr>
        <p:spPr>
          <a:xfrm flipV="1">
            <a:off x="2168567" y="1970920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7"/>
          <p:cNvCxnSpPr>
            <a:endCxn id="41" idx="1"/>
          </p:cNvCxnSpPr>
          <p:nvPr/>
        </p:nvCxnSpPr>
        <p:spPr>
          <a:xfrm>
            <a:off x="9399444" y="2217671"/>
            <a:ext cx="54987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7"/>
          <p:cNvCxnSpPr/>
          <p:nvPr/>
        </p:nvCxnSpPr>
        <p:spPr>
          <a:xfrm>
            <a:off x="10611586" y="2217670"/>
            <a:ext cx="44771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Callout 73"/>
          <p:cNvSpPr/>
          <p:nvPr/>
        </p:nvSpPr>
        <p:spPr>
          <a:xfrm>
            <a:off x="9761838" y="481915"/>
            <a:ext cx="2065929" cy="975368"/>
          </a:xfrm>
          <a:prstGeom prst="wedgeEllipseCallout">
            <a:avLst>
              <a:gd name="adj1" fmla="val 22451"/>
              <a:gd name="adj2" fmla="val 85566"/>
            </a:avLst>
          </a:prstGeom>
          <a:solidFill>
            <a:schemeClr val="bg1">
              <a:lumMod val="8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&gt;80% tests pass, turn GREEN.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Else, turn RED.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Isosceles Triangle 50"/>
          <p:cNvSpPr>
            <a:spLocks noChangeAspect="1"/>
          </p:cNvSpPr>
          <p:nvPr/>
        </p:nvSpPr>
        <p:spPr>
          <a:xfrm rot="3477400">
            <a:off x="4445580" y="277370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43263"/>
              </p:ext>
            </p:extLst>
          </p:nvPr>
        </p:nvGraphicFramePr>
        <p:xfrm>
          <a:off x="199623" y="5099855"/>
          <a:ext cx="1192281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402"/>
                <a:gridCol w="2124075"/>
                <a:gridCol w="5781675"/>
                <a:gridCol w="1349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Case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Entry 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Kickoff Deployment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</a:t>
                      </a:r>
                      <a:r>
                        <a:rPr lang="en-US" baseline="0" dirty="0" smtClean="0"/>
                        <a:t> Alexa</a:t>
                      </a:r>
                    </a:p>
                    <a:p>
                      <a:pPr algn="ctr"/>
                      <a:r>
                        <a:rPr lang="en-US" baseline="0" dirty="0" smtClean="0"/>
                        <a:t>-Amazon </a:t>
                      </a:r>
                      <a:r>
                        <a:rPr lang="en-US" baseline="0" dirty="0" err="1" smtClean="0"/>
                        <a:t>IoT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starts Code Pipeline, writes results to Dynamo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listens to Dynamo Trigger, sends to IFTTT 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-Hue</a:t>
                      </a:r>
                      <a:r>
                        <a:rPr lang="en-US" baseline="0" dirty="0" smtClean="0"/>
                        <a:t> Light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Get Deployment Status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gets last run from Dynamo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49" y="483851"/>
            <a:ext cx="521367" cy="62564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612448" y="115465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sp>
        <p:nvSpPr>
          <p:cNvPr id="46" name="Isosceles Triangle 50"/>
          <p:cNvSpPr>
            <a:spLocks noChangeAspect="1"/>
          </p:cNvSpPr>
          <p:nvPr/>
        </p:nvSpPr>
        <p:spPr>
          <a:xfrm>
            <a:off x="8827399" y="1452267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86" y="1850571"/>
            <a:ext cx="17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Alexa-skill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”Alexa, test stuff”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21430" y="1850571"/>
            <a:ext cx="2016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</a:t>
            </a:r>
            <a:r>
              <a:rPr lang="en-US" sz="1400" b="1" dirty="0" err="1" smtClean="0"/>
              <a:t>alexa.test</a:t>
            </a:r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Kick-off </a:t>
            </a:r>
            <a:r>
              <a:rPr lang="en-US" sz="1400" dirty="0" err="1" smtClean="0"/>
              <a:t>CodePipeline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”Kicked off pipeline”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21430" y="3907971"/>
            <a:ext cx="2571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</a:t>
            </a:r>
            <a:r>
              <a:rPr lang="en-US" sz="1400" b="1" dirty="0" err="1" smtClean="0"/>
              <a:t>alexa.check</a:t>
            </a:r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Scan </a:t>
            </a:r>
            <a:r>
              <a:rPr lang="en-US" sz="1400" dirty="0" err="1" smtClean="0"/>
              <a:t>Dyanmo</a:t>
            </a:r>
            <a:r>
              <a:rPr lang="en-US" sz="1400" dirty="0" smtClean="0"/>
              <a:t> for last record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“The status is x”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9486" y="3907971"/>
            <a:ext cx="229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Alexa-skill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”Alexa, check test status”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71812" y="1885614"/>
            <a:ext cx="2471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Lambda-pipeline-complete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Write results to DB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[currently fake]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9486" y="5105399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err="1" smtClean="0"/>
              <a:t>Iot</a:t>
            </a:r>
            <a:r>
              <a:rPr lang="en-US" sz="1400" b="1" dirty="0" smtClean="0"/>
              <a:t>-button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Single-Click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7" y="3054911"/>
            <a:ext cx="711161" cy="787747"/>
          </a:xfrm>
          <a:prstGeom prst="rect">
            <a:avLst/>
          </a:prstGeom>
        </p:spPr>
      </p:pic>
      <p:pic>
        <p:nvPicPr>
          <p:cNvPr id="11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72" y="2931249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7060532" y="2624278"/>
            <a:ext cx="46971" cy="319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4389830" y="2734981"/>
            <a:ext cx="527742" cy="699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 flipV="1">
            <a:off x="5924688" y="2830688"/>
            <a:ext cx="611566" cy="6041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2188029" y="2147224"/>
            <a:ext cx="533401" cy="72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43194" y="1885614"/>
            <a:ext cx="27093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Lambda-dynamo-complete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Read event from DB via trigger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Send to IFTTT-&gt;Hue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0" idx="3"/>
          </p:cNvCxnSpPr>
          <p:nvPr/>
        </p:nvCxnSpPr>
        <p:spPr>
          <a:xfrm flipV="1">
            <a:off x="7345358" y="2734981"/>
            <a:ext cx="1534858" cy="713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69429" y="3842658"/>
            <a:ext cx="718457" cy="34834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43845" y="4380590"/>
            <a:ext cx="364024" cy="6219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21430" y="5102410"/>
            <a:ext cx="1936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Lambda-</a:t>
            </a:r>
            <a:r>
              <a:rPr lang="en-US" sz="1400" b="1" dirty="0" err="1" smtClean="0"/>
              <a:t>iot</a:t>
            </a:r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Doesn’t yet exist.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Just sets light Green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544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</TotalTime>
  <Words>166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113</cp:revision>
  <dcterms:created xsi:type="dcterms:W3CDTF">2016-05-30T23:33:57Z</dcterms:created>
  <dcterms:modified xsi:type="dcterms:W3CDTF">2016-06-13T10:47:42Z</dcterms:modified>
</cp:coreProperties>
</file>