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4"/>
  </p:normalViewPr>
  <p:slideViewPr>
    <p:cSldViewPr snapToGrid="0" snapToObjects="1">
      <p:cViewPr varScale="1">
        <p:scale>
          <a:sx n="134" d="100"/>
          <a:sy n="134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1175822"/>
            <a:ext cx="7080422" cy="2963306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00" y="9384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2759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</a:t>
                      </a:r>
                      <a:r>
                        <a:rPr lang="en-US" baseline="0" dirty="0" err="1" smtClean="0"/>
                        <a:t>resuilts</a:t>
                      </a:r>
                      <a:r>
                        <a:rPr lang="en-US" baseline="0" dirty="0" smtClean="0"/>
                        <a:t>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2016-05-30T23:33:57Z</dcterms:created>
  <dcterms:modified xsi:type="dcterms:W3CDTF">2016-05-31T02:05:57Z</dcterms:modified>
</cp:coreProperties>
</file>