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4"/>
  </p:normalViewPr>
  <p:slideViewPr>
    <p:cSldViewPr snapToGrid="0" snapToObjects="1">
      <p:cViewPr>
        <p:scale>
          <a:sx n="129" d="100"/>
          <a:sy n="129" d="100"/>
        </p:scale>
        <p:origin x="4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1175822"/>
            <a:ext cx="7080422" cy="2963306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00" y="9384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3263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results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86" y="1850571"/>
            <a:ext cx="17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Alexa-skill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”Alexa, test stuff”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21430" y="1850571"/>
            <a:ext cx="2016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alexa.test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Kick-off </a:t>
            </a:r>
            <a:r>
              <a:rPr lang="en-US" sz="1400" dirty="0" err="1" smtClean="0"/>
              <a:t>CodePipeline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”Kicked off pipeline”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21430" y="3907971"/>
            <a:ext cx="2571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alexa.check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Scan </a:t>
            </a:r>
            <a:r>
              <a:rPr lang="en-US" sz="1400" dirty="0" err="1" smtClean="0"/>
              <a:t>Dyanmo</a:t>
            </a:r>
            <a:r>
              <a:rPr lang="en-US" sz="1400" dirty="0" smtClean="0"/>
              <a:t> for last record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“The status is x”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9486" y="3907971"/>
            <a:ext cx="229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Alexa-skill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”Alexa, check test status”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71812" y="1885614"/>
            <a:ext cx="2471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Lambda-pipeline-complete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Write results to DB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[currently fake]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9486" y="510539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err="1" smtClean="0"/>
              <a:t>Iot</a:t>
            </a:r>
            <a:r>
              <a:rPr lang="en-US" sz="1400" b="1" dirty="0" smtClean="0"/>
              <a:t>-button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Single-Click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7" y="3054911"/>
            <a:ext cx="711161" cy="787747"/>
          </a:xfrm>
          <a:prstGeom prst="rect">
            <a:avLst/>
          </a:prstGeom>
        </p:spPr>
      </p:pic>
      <p:pic>
        <p:nvPicPr>
          <p:cNvPr id="11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72" y="2931249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7060532" y="2624278"/>
            <a:ext cx="46971" cy="31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4389830" y="2734981"/>
            <a:ext cx="527742" cy="699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 flipV="1">
            <a:off x="5924688" y="2830688"/>
            <a:ext cx="611566" cy="604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2188029" y="2147224"/>
            <a:ext cx="533401" cy="72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3194" y="1885614"/>
            <a:ext cx="2709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Lambda-dynamo-complete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Read event from DB via trigger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Send to IFTTT-&gt;Hue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7345358" y="2734981"/>
            <a:ext cx="1534858" cy="713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69429" y="3842658"/>
            <a:ext cx="718457" cy="3483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43845" y="4380590"/>
            <a:ext cx="364024" cy="6219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1430" y="5102410"/>
            <a:ext cx="1936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iot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Doesn’t yet exist.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Just sets light Green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54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163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112</cp:revision>
  <dcterms:created xsi:type="dcterms:W3CDTF">2016-05-30T23:33:57Z</dcterms:created>
  <dcterms:modified xsi:type="dcterms:W3CDTF">2016-06-04T21:04:03Z</dcterms:modified>
</cp:coreProperties>
</file>