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1385372"/>
            <a:ext cx="7080422" cy="2963306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00" y="9384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759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</a:t>
                      </a:r>
                      <a:r>
                        <a:rPr lang="en-US" baseline="0" dirty="0" err="1" smtClean="0"/>
                        <a:t>resuilts</a:t>
                      </a:r>
                      <a:r>
                        <a:rPr lang="en-US" baseline="0" dirty="0" smtClean="0"/>
                        <a:t>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2016-05-30T23:33:57Z</dcterms:created>
  <dcterms:modified xsi:type="dcterms:W3CDTF">2016-05-31T00:15:46Z</dcterms:modified>
</cp:coreProperties>
</file>