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4C"/>
    <a:srgbClr val="1B298D"/>
    <a:srgbClr val="26156F"/>
    <a:srgbClr val="ECECEC"/>
    <a:srgbClr val="E2E2E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48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612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908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62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485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67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13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06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095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05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506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47D4-F6BA-4C8E-8DD6-25C5E4565EAC}" type="datetimeFigureOut">
              <a:rPr lang="es-VE" smtClean="0"/>
              <a:t>29/05/2018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225B-5F0E-4C48-9EA4-9389499AF6E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261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8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apel carta alp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6750" l="3636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108364"/>
            <a:ext cx="4191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7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048000" y="-29556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-3371850" y="1924050"/>
            <a:ext cx="18935700" cy="438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 t="8711" r="8961" b="9561"/>
          <a:stretch/>
        </p:blipFill>
        <p:spPr>
          <a:xfrm>
            <a:off x="-3048000" y="2379409"/>
            <a:ext cx="3758720" cy="3665911"/>
          </a:xfrm>
          <a:prstGeom prst="rect">
            <a:avLst/>
          </a:prstGeom>
        </p:spPr>
      </p:pic>
      <p:pic>
        <p:nvPicPr>
          <p:cNvPr id="12" name="Picture 2" descr="Resultado de imagen para toallas intercalad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0" b="14864"/>
          <a:stretch/>
        </p:blipFill>
        <p:spPr bwMode="auto">
          <a:xfrm>
            <a:off x="1013907" y="2766271"/>
            <a:ext cx="4773451" cy="31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papel man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14500" r="4542" b="13681"/>
          <a:stretch/>
        </p:blipFill>
        <p:spPr bwMode="auto">
          <a:xfrm>
            <a:off x="6096000" y="2348487"/>
            <a:ext cx="4581203" cy="36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para papel seca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0390" y="2762932"/>
            <a:ext cx="4259610" cy="29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17" y="970269"/>
            <a:ext cx="16192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4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spect="1"/>
          </p:cNvSpPr>
          <p:nvPr/>
        </p:nvSpPr>
        <p:spPr>
          <a:xfrm>
            <a:off x="-2345410" y="-128711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21" name="Picture 2" descr="https://http2.mlstatic.com/resma-de-papel-carta-marca-alpes-D_NQ_NP_545601-MLV20361563527_072015-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-17804"/>
          <a:stretch>
            <a:fillRect/>
          </a:stretch>
        </p:blipFill>
        <p:spPr bwMode="auto">
          <a:xfrm>
            <a:off x="11651226" y="4137115"/>
            <a:ext cx="3725451" cy="374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2005780" y="-766916"/>
            <a:ext cx="8735661" cy="345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Picture 4" descr="Resultado de imagen para papel mano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14500" r="4542" b="13681"/>
          <a:stretch/>
        </p:blipFill>
        <p:spPr bwMode="auto">
          <a:xfrm>
            <a:off x="9047843" y="606587"/>
            <a:ext cx="2825126" cy="22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2" descr="Resultado de imagen para coleto y tob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1" r="12729"/>
          <a:stretch/>
        </p:blipFill>
        <p:spPr bwMode="auto">
          <a:xfrm>
            <a:off x="5294145" y="-1211694"/>
            <a:ext cx="3381039" cy="45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474" y="-767204"/>
            <a:ext cx="360426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0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048000" y="-295564"/>
            <a:ext cx="18288000" cy="86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Picture 2" descr="Resultado de imagen para papel carta alp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6750" l="3636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0500"/>
            <a:ext cx="9277350" cy="84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1450" y="685800"/>
            <a:ext cx="14325600" cy="6438900"/>
            <a:chOff x="171450" y="685800"/>
            <a:chExt cx="14325600" cy="6438900"/>
          </a:xfrm>
        </p:grpSpPr>
        <p:pic>
          <p:nvPicPr>
            <p:cNvPr id="2052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6858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700" y="11049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950" y="15240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9431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550" y="23622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048000" y="-29556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1" name="Grupo 10"/>
          <p:cNvGrpSpPr/>
          <p:nvPr/>
        </p:nvGrpSpPr>
        <p:grpSpPr>
          <a:xfrm>
            <a:off x="-2019300" y="703361"/>
            <a:ext cx="15773400" cy="6915150"/>
            <a:chOff x="171450" y="685800"/>
            <a:chExt cx="14325600" cy="6438900"/>
          </a:xfrm>
        </p:grpSpPr>
        <p:pic>
          <p:nvPicPr>
            <p:cNvPr id="12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" y="6858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700" y="11049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950" y="15240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9431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sultado de imagen para papel carta al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550" y="2362200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39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971550" y="819150"/>
            <a:ext cx="14135100" cy="4762500"/>
            <a:chOff x="193675" y="1047750"/>
            <a:chExt cx="14135100" cy="4762500"/>
          </a:xfrm>
        </p:grpSpPr>
        <p:grpSp>
          <p:nvGrpSpPr>
            <p:cNvPr id="18" name="Grupo 17"/>
            <p:cNvGrpSpPr/>
            <p:nvPr/>
          </p:nvGrpSpPr>
          <p:grpSpPr>
            <a:xfrm>
              <a:off x="5800725" y="1047750"/>
              <a:ext cx="8528050" cy="4762500"/>
              <a:chOff x="-320675" y="1047750"/>
              <a:chExt cx="8528050" cy="4762500"/>
            </a:xfrm>
          </p:grpSpPr>
          <p:pic>
            <p:nvPicPr>
              <p:cNvPr id="19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875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2100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0675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upo 4"/>
            <p:cNvGrpSpPr/>
            <p:nvPr/>
          </p:nvGrpSpPr>
          <p:grpSpPr>
            <a:xfrm>
              <a:off x="193675" y="1047750"/>
              <a:ext cx="8528050" cy="4762500"/>
              <a:chOff x="-320675" y="1047750"/>
              <a:chExt cx="8528050" cy="4762500"/>
            </a:xfrm>
          </p:grpSpPr>
          <p:pic>
            <p:nvPicPr>
              <p:cNvPr id="16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875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2100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4" name="Picture 8" descr="Resultado de imagen para papel 9 pulgada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0675" y="1047750"/>
                <a:ext cx="4762500" cy="476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8865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048000" y="-29556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8272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-723900" y="323850"/>
            <a:ext cx="13166724" cy="5018088"/>
            <a:chOff x="-723900" y="323850"/>
            <a:chExt cx="13166724" cy="5018088"/>
          </a:xfrm>
        </p:grpSpPr>
        <p:sp>
          <p:nvSpPr>
            <p:cNvPr id="9" name="Rectángulo 8"/>
            <p:cNvSpPr/>
            <p:nvPr/>
          </p:nvSpPr>
          <p:spPr>
            <a:xfrm>
              <a:off x="-723900" y="323850"/>
              <a:ext cx="13166724" cy="5018088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pic>
          <p:nvPicPr>
            <p:cNvPr id="7174" name="Picture 6" descr="Resultado de imagen para papel mano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00" r="97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599" y="323850"/>
              <a:ext cx="4975225" cy="49752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7178" name="Picture 10" descr="Resultado de imagen para toallas intercalada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27" y="1055688"/>
              <a:ext cx="4286250" cy="4286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154" b="95769" l="6538" r="942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900" y="883443"/>
              <a:ext cx="4237038" cy="423703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02888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743200" y="-71466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3465596" y="85823"/>
            <a:ext cx="7296150" cy="3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194" name="Picture 2" descr="Resultado de imagen para toallas intercalad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0" b="14864"/>
          <a:stretch/>
        </p:blipFill>
        <p:spPr bwMode="auto">
          <a:xfrm>
            <a:off x="8372153" y="57123"/>
            <a:ext cx="4413856" cy="29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 t="8711" r="8961" b="9561"/>
          <a:stretch/>
        </p:blipFill>
        <p:spPr>
          <a:xfrm>
            <a:off x="335416" y="111538"/>
            <a:ext cx="3455534" cy="3370211"/>
          </a:xfrm>
          <a:prstGeom prst="rect">
            <a:avLst/>
          </a:prstGeom>
        </p:spPr>
      </p:pic>
      <p:pic>
        <p:nvPicPr>
          <p:cNvPr id="8198" name="Picture 6" descr="Resultado de imagen para papel seca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85190" y="4840358"/>
            <a:ext cx="4259610" cy="29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papel mano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14500" r="4542" b="13681"/>
          <a:stretch/>
        </p:blipFill>
        <p:spPr bwMode="auto">
          <a:xfrm>
            <a:off x="3790950" y="323973"/>
            <a:ext cx="4581203" cy="36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3048000" y="-295564"/>
            <a:ext cx="18288000" cy="8532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/>
          <p:cNvSpPr/>
          <p:nvPr/>
        </p:nvSpPr>
        <p:spPr>
          <a:xfrm>
            <a:off x="-3371850" y="1981200"/>
            <a:ext cx="18935700" cy="438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" name="Grupo 6"/>
          <p:cNvGrpSpPr/>
          <p:nvPr/>
        </p:nvGrpSpPr>
        <p:grpSpPr>
          <a:xfrm>
            <a:off x="562601" y="2324100"/>
            <a:ext cx="11965809" cy="3854647"/>
            <a:chOff x="143501" y="2324100"/>
            <a:chExt cx="11965809" cy="3854647"/>
          </a:xfrm>
        </p:grpSpPr>
        <p:pic>
          <p:nvPicPr>
            <p:cNvPr id="9240" name="Picture 24" descr="Imagen relacionad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8" t="1017" r="38752" b="5549"/>
            <a:stretch/>
          </p:blipFill>
          <p:spPr bwMode="auto">
            <a:xfrm>
              <a:off x="10771090" y="2390774"/>
              <a:ext cx="1338220" cy="3721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44" name="Picture 28" descr="Imagen relacionad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1" y="2324100"/>
              <a:ext cx="10627589" cy="3854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46" name="Picture 30" descr="Resultado de imagen para cepillo de barr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0" y="2217310"/>
            <a:ext cx="2154145" cy="39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 descr="Resultado de imagen para coleto y tob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1" r="12729"/>
          <a:stretch/>
        </p:blipFill>
        <p:spPr bwMode="auto">
          <a:xfrm>
            <a:off x="-2897992" y="2209800"/>
            <a:ext cx="2937021" cy="39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4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</dc:creator>
  <cp:lastModifiedBy>ale</cp:lastModifiedBy>
  <cp:revision>22</cp:revision>
  <dcterms:created xsi:type="dcterms:W3CDTF">2018-05-21T04:49:42Z</dcterms:created>
  <dcterms:modified xsi:type="dcterms:W3CDTF">2018-05-29T05:24:07Z</dcterms:modified>
</cp:coreProperties>
</file>