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7" r:id="rId4"/>
    <p:sldId id="258" r:id="rId5"/>
    <p:sldId id="260" r:id="rId6"/>
    <p:sldId id="264" r:id="rId7"/>
    <p:sldId id="271" r:id="rId8"/>
    <p:sldId id="261" r:id="rId9"/>
    <p:sldId id="270" r:id="rId10"/>
    <p:sldId id="276" r:id="rId11"/>
    <p:sldId id="274" r:id="rId12"/>
    <p:sldId id="278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BE6D9-ADFF-4A8B-A9CB-5D4A8421991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E5A3E-7521-4F01-96A8-AEF927D2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EBC3-B549-4BCF-961B-32E939281403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5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78E2-D4CD-4723-96E3-93310CCF483F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9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6343-82C2-46E0-9685-600D47C523AC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0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7F28-C6E9-4B8C-81B6-503CA2E2B51A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3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4FE5-B862-4409-815B-D726B7D11FCB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CC03-61E4-49E1-A59B-29BDE455D4F3}" type="datetime1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4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64E1-4A16-417C-8300-3A0A0419E681}" type="datetime1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8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53A3-4AF4-470B-90BD-A3F835C13999}" type="datetime1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9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0D09-9835-4F5F-BFC4-2F10C928AF67}" type="datetime1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F363-5519-461A-8B33-8019B1D1EB15}" type="datetime1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8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2401-F66D-4F5D-B8D5-D46FFD64EF54}" type="datetime1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9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CD114-2A6D-4141-8689-1CF66ED3CB06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4A6B4-090A-4430-9CFB-E0998E59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7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hyperlink" Target="https://github.com/sagirumati/URooT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uarto.org/" TargetMode="External"/><Relationship Id="rId5" Type="http://schemas.openxmlformats.org/officeDocument/2006/relationships/hyperlink" Target="https://bookdown.org/yihui/rmarkdown-cookbook/" TargetMode="External"/><Relationship Id="rId4" Type="http://schemas.openxmlformats.org/officeDocument/2006/relationships/hyperlink" Target="https://posit.co/download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SULE LAMIDO UNIVERSITY</a:t>
            </a:r>
            <a:b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FACULTY OF SOCIAL AND MANAGEMENT SCIENCES</a:t>
            </a:r>
            <a:b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1</a:t>
            </a:r>
            <a:r>
              <a:rPr lang="en-US" sz="3200" b="1" baseline="300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ST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 INTERNATIONAL CONERENCE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56" y="2013172"/>
            <a:ext cx="11718388" cy="67903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100" b="1" dirty="0" err="1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URooTab</a:t>
            </a:r>
            <a:r>
              <a:rPr lang="en-US" sz="31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sz="3100" b="1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REPORTING EVIEWS </a:t>
            </a:r>
            <a:r>
              <a:rPr lang="en-US" sz="31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UNIT ROOT </a:t>
            </a:r>
            <a:r>
              <a:rPr lang="en-US" sz="3100" b="1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TESTS IN A TABLE</a:t>
            </a:r>
            <a:endParaRPr lang="en-US" sz="3100" dirty="0">
              <a:solidFill>
                <a:srgbClr val="00B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099" y="2785576"/>
            <a:ext cx="10999303" cy="22467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	</a:t>
            </a:r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PRESENTERS: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	  </a:t>
            </a:r>
          </a:p>
          <a:p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NAME: 	         </a:t>
            </a:r>
            <a:r>
              <a:rPr lang="en-GB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Dr.</a:t>
            </a:r>
            <a:r>
              <a:rPr lang="en-GB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SAGIRU 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MATI</a:t>
            </a:r>
          </a:p>
          <a:p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DEPARTMENT:  ECONOMICS</a:t>
            </a:r>
          </a:p>
          <a:p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UNIVERSITY:    YUSUF MAITAMA SULE UNIVERSITY, KANO</a:t>
            </a:r>
          </a:p>
          <a:p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EMAIL: 	        smati@yumsuk.edu.ng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2C338-2195-4C86-96E6-C65EB0A8C1C3}"/>
              </a:ext>
            </a:extLst>
          </p:cNvPr>
          <p:cNvSpPr txBox="1"/>
          <p:nvPr/>
        </p:nvSpPr>
        <p:spPr>
          <a:xfrm>
            <a:off x="683099" y="5032345"/>
            <a:ext cx="10999303" cy="15696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NAME: 	         </a:t>
            </a:r>
            <a:r>
              <a:rPr lang="en-GB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Dr.</a:t>
            </a:r>
            <a:r>
              <a:rPr lang="en-GB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MUSTAPHA 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HUSSAINI</a:t>
            </a:r>
          </a:p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DEPARTMENT:      ECONOMICS</a:t>
            </a:r>
          </a:p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UNIVERSITY:        SULE LAMIDO UNIVERSITY, KAFIN HAUSA, JIGAWA</a:t>
            </a:r>
          </a:p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EMAIL: 	         mustapha.hussaini@slu.edu.ng</a:t>
            </a:r>
          </a:p>
        </p:txBody>
      </p:sp>
    </p:spTree>
    <p:extLst>
      <p:ext uri="{BB962C8B-B14F-4D97-AF65-F5344CB8AC3E}">
        <p14:creationId xmlns:p14="http://schemas.microsoft.com/office/powerpoint/2010/main" val="38763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EVIEWS AND 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378"/>
            <a:ext cx="10515600" cy="464358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in EViews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in R, R Markdown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4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only implements the unit root tests based 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selection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AIC or SIC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package is at the initial stage.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spite of this, the program output for the test statistics is accurate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report any error(s) or bug(s) to my email address.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look forward to your input(s) on how to improve it.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8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LINKS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378"/>
            <a:ext cx="10515600" cy="464358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further details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URooTab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://github.com/sagirumati/URooTab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://cran.r-project.org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https://posit.co/downloads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Markdown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://bookdown.org/yihui/rmarkdown-cookbook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://quarto.org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SMATI ACADEMY: youtube.com/@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smatiacademy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11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>
                <a:solidFill>
                  <a:srgbClr val="C00000"/>
                </a:solidFill>
                <a:latin typeface="Book Antiqua" panose="02040602050305030304" pitchFamily="18" charset="0"/>
              </a:rPr>
              <a:t>THANK YOU FOR LISTENING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audience are expected to have background knowledge of unit root tests.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(economic) variables are commonly characterized by unit root process (non-stationarity) 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common practice to conduct unit root tests on these economic variables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common unit root tests include Augmented Dickey-Fuller (ADF) and Phillips-Perron (PP) tests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this R package (henceforth called package) reports only these two tests. 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tests will be incorporated in future releases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0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URooTab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URooTab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R package that can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EViews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root tests and report them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tabular form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with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EViews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R,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Markdown and Quarto</a:t>
            </a:r>
          </a:p>
          <a:p>
            <a:pPr algn="just">
              <a:lnSpc>
                <a:spcPct val="150000"/>
              </a:lnSpc>
            </a:pP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Markdown and Quarto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applications for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publishing like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LaTeX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Microsoft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URooTab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08" y="1881052"/>
            <a:ext cx="10515600" cy="412786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saves a lot of time and energy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replication easy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the chances of making mistakes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help supervisors to easily verify the work of their students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Researchers/students can use it to report the result of their unit root tests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80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ROOT TEST IN EVIEWS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389" r="42011" b="10466"/>
          <a:stretch/>
        </p:blipFill>
        <p:spPr>
          <a:xfrm>
            <a:off x="2383010" y="1423851"/>
            <a:ext cx="8093402" cy="4807131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>
            <a:off x="1311856" y="1298802"/>
            <a:ext cx="1071154" cy="783772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5400000">
            <a:off x="5885110" y="2796058"/>
            <a:ext cx="836655" cy="743367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1194290" y="2996340"/>
            <a:ext cx="1071154" cy="783772"/>
          </a:xfrm>
          <a:prstGeom prst="bentConnector3">
            <a:avLst>
              <a:gd name="adj1" fmla="val 34146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0634" y="1114136"/>
            <a:ext cx="473656" cy="36933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38293" y="2317558"/>
            <a:ext cx="473656" cy="36933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0153" y="2776057"/>
            <a:ext cx="473656" cy="36933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64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UNIT ROOT TEST IN EVIEWS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218" t="31434" r="31339" b="9404"/>
          <a:stretch/>
        </p:blipFill>
        <p:spPr>
          <a:xfrm>
            <a:off x="3291840" y="1690688"/>
            <a:ext cx="7568418" cy="49633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48157" y="4747287"/>
            <a:ext cx="46423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65101" y="4152314"/>
            <a:ext cx="464234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2776" y="3841598"/>
            <a:ext cx="464234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2456" y="4562621"/>
            <a:ext cx="464234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2456" y="3618540"/>
            <a:ext cx="464234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2456" y="2859125"/>
            <a:ext cx="464234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78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UNIT ROOT TEST IN EVIEWS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927274"/>
            <a:ext cx="8539089" cy="386861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flipH="1">
            <a:off x="8890781" y="5001065"/>
            <a:ext cx="1885072" cy="32355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flipH="1">
            <a:off x="10142808" y="4206241"/>
            <a:ext cx="1885072" cy="32355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2602621" flipH="1">
            <a:off x="6095088" y="3511891"/>
            <a:ext cx="1885072" cy="32129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4256220" y="2332651"/>
            <a:ext cx="1885072" cy="32355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43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OBSERVATIONS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378"/>
            <a:ext cx="10515600" cy="464358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previous two slides, it is obvious that, for each variable one needs: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least 3  clicks to choose test type, information criteria and maximum number of lags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clicks to get to the unit root window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27  clicks for the combination of level/difference and deterministic terms options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level+intercept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level+trend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intercept,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level+none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‘copy and paste’ of 4 desired values (27 times) from Eviews to a text editor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80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OBSERVATIONS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378"/>
            <a:ext cx="10515600" cy="464358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33  clicks and 108 actions of ‘copy and paste’ for each variable and for each test type (ADF or PP)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to conduct ADF and PP tests for each variable, one needs at least 66 clicks of  and 216 touches of ‘copy and paste’!!!!!!!!!!!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needs 660  clicks and 2,160 instances of ‘copy and paste for just 10 variables!!!!!!!!!!!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time consuming, energy-sapping and mistake-prone, isn’t it??????????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A6B4-090A-4430-9CFB-E0998E59C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53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601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Aharoni</vt:lpstr>
      <vt:lpstr>Algerian</vt:lpstr>
      <vt:lpstr>Arial</vt:lpstr>
      <vt:lpstr>Book Antiqua</vt:lpstr>
      <vt:lpstr>Calibri</vt:lpstr>
      <vt:lpstr>Calibri Light</vt:lpstr>
      <vt:lpstr>Tahoma</vt:lpstr>
      <vt:lpstr>Times New Roman</vt:lpstr>
      <vt:lpstr>Office Theme</vt:lpstr>
      <vt:lpstr>SULE LAMIDO UNIVERSITY FACULTY OF SOCIAL AND MANAGEMENT SCIENCES 1ST INTERNATIONAL CONERENCE</vt:lpstr>
      <vt:lpstr>INTRODUCTION  </vt:lpstr>
      <vt:lpstr>WHAT IS URooTab?</vt:lpstr>
      <vt:lpstr>WHY URooTab?</vt:lpstr>
      <vt:lpstr>UNIT ROOT TEST IN EVIEWS </vt:lpstr>
      <vt:lpstr>UNIT ROOT TEST IN EVIEWS</vt:lpstr>
      <vt:lpstr>UNIT ROOT TEST IN EVIEWS</vt:lpstr>
      <vt:lpstr>SOME OBSERVATIONS</vt:lpstr>
      <vt:lpstr>SOME OBSERVATIONS</vt:lpstr>
      <vt:lpstr>DEMONSTRATION IN EVIEWS AND R</vt:lpstr>
      <vt:lpstr>CONCLUSION</vt:lpstr>
      <vt:lpstr>IMPORTANT LINKS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saggylittle@yahoo.co.uk</dc:creator>
  <cp:lastModifiedBy>SMATI</cp:lastModifiedBy>
  <cp:revision>125</cp:revision>
  <dcterms:created xsi:type="dcterms:W3CDTF">2017-12-28T20:47:33Z</dcterms:created>
  <dcterms:modified xsi:type="dcterms:W3CDTF">2023-10-18T11:36:50Z</dcterms:modified>
</cp:coreProperties>
</file>