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3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5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0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63"/>
          <p:cNvGrpSpPr/>
          <p:nvPr/>
        </p:nvGrpSpPr>
        <p:grpSpPr>
          <a:xfrm>
            <a:off x="2401373" y="434267"/>
            <a:ext cx="1008000" cy="1222412"/>
            <a:chOff x="3018773" y="387692"/>
            <a:chExt cx="1008000" cy="1222412"/>
          </a:xfrm>
        </p:grpSpPr>
        <p:sp>
          <p:nvSpPr>
            <p:cNvPr id="65" name="メモ 64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32025" y="1208681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9" name="図形グループ 68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0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75" name="下矢印 74"/>
          <p:cNvSpPr/>
          <p:nvPr/>
        </p:nvSpPr>
        <p:spPr>
          <a:xfrm rot="16200000">
            <a:off x="14976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2401373" y="1855383"/>
            <a:ext cx="1008000" cy="1222412"/>
            <a:chOff x="3018773" y="1776997"/>
            <a:chExt cx="1008000" cy="1222412"/>
          </a:xfrm>
        </p:grpSpPr>
        <p:sp>
          <p:nvSpPr>
            <p:cNvPr id="78" name="メモ 77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054454" y="2606517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8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85" name="下矢印 84"/>
          <p:cNvSpPr/>
          <p:nvPr/>
        </p:nvSpPr>
        <p:spPr>
          <a:xfrm rot="18000000">
            <a:off x="14976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70549" y="434267"/>
            <a:ext cx="1008000" cy="1222412"/>
            <a:chOff x="687949" y="480843"/>
            <a:chExt cx="1008000" cy="1222412"/>
          </a:xfrm>
        </p:grpSpPr>
        <p:sp>
          <p:nvSpPr>
            <p:cNvPr id="87" name="メモ 86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73679" y="1100462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2401373" y="3277220"/>
            <a:ext cx="1008000" cy="1222412"/>
            <a:chOff x="3018773" y="3309754"/>
            <a:chExt cx="1008000" cy="1222412"/>
          </a:xfrm>
        </p:grpSpPr>
        <p:sp>
          <p:nvSpPr>
            <p:cNvPr id="90" name="メモ 89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050026" y="4147344"/>
              <a:ext cx="94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2" name="図形グループ 91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93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5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96" name="下矢印 95"/>
          <p:cNvSpPr/>
          <p:nvPr/>
        </p:nvSpPr>
        <p:spPr>
          <a:xfrm rot="16200000">
            <a:off x="14976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図形グループ 96"/>
          <p:cNvGrpSpPr/>
          <p:nvPr/>
        </p:nvGrpSpPr>
        <p:grpSpPr>
          <a:xfrm>
            <a:off x="2401373" y="4699501"/>
            <a:ext cx="1008000" cy="1222412"/>
            <a:chOff x="3018773" y="4699059"/>
            <a:chExt cx="1008000" cy="1222412"/>
          </a:xfrm>
        </p:grpSpPr>
        <p:sp>
          <p:nvSpPr>
            <p:cNvPr id="98" name="メモ 97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037233" y="5504558"/>
              <a:ext cx="9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0" name="図形グループ 99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101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04" name="下矢印 103"/>
          <p:cNvSpPr/>
          <p:nvPr/>
        </p:nvSpPr>
        <p:spPr>
          <a:xfrm rot="14400000">
            <a:off x="14976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70549" y="4699501"/>
            <a:ext cx="1008000" cy="1222412"/>
            <a:chOff x="687949" y="3402905"/>
            <a:chExt cx="1008000" cy="1222412"/>
          </a:xfrm>
        </p:grpSpPr>
        <p:sp>
          <p:nvSpPr>
            <p:cNvPr id="106" name="メモ 10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996757" y="4022524"/>
              <a:ext cx="39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9447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447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447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447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2" name="フローチャート: 書類 111"/>
          <p:cNvSpPr/>
          <p:nvPr/>
        </p:nvSpPr>
        <p:spPr>
          <a:xfrm>
            <a:off x="5339167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フローチャート: 書類 112"/>
          <p:cNvSpPr/>
          <p:nvPr/>
        </p:nvSpPr>
        <p:spPr>
          <a:xfrm>
            <a:off x="6685479" y="1863671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書類 113"/>
          <p:cNvSpPr/>
          <p:nvPr/>
        </p:nvSpPr>
        <p:spPr>
          <a:xfrm>
            <a:off x="5339167" y="3285508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書類 114"/>
          <p:cNvSpPr/>
          <p:nvPr/>
        </p:nvSpPr>
        <p:spPr>
          <a:xfrm>
            <a:off x="6685479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書類 115"/>
          <p:cNvSpPr/>
          <p:nvPr/>
        </p:nvSpPr>
        <p:spPr>
          <a:xfrm>
            <a:off x="8037363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書類 116"/>
          <p:cNvSpPr/>
          <p:nvPr/>
        </p:nvSpPr>
        <p:spPr>
          <a:xfrm>
            <a:off x="8037363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65" idx="3"/>
            <a:endCxn id="112" idx="1"/>
          </p:cNvCxnSpPr>
          <p:nvPr/>
        </p:nvCxnSpPr>
        <p:spPr>
          <a:xfrm flipV="1">
            <a:off x="3409373" y="1037186"/>
            <a:ext cx="1929794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78" idx="3"/>
            <a:endCxn id="113" idx="1"/>
          </p:cNvCxnSpPr>
          <p:nvPr/>
        </p:nvCxnSpPr>
        <p:spPr>
          <a:xfrm>
            <a:off x="3409373" y="2466589"/>
            <a:ext cx="3276106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0" idx="3"/>
            <a:endCxn id="114" idx="1"/>
          </p:cNvCxnSpPr>
          <p:nvPr/>
        </p:nvCxnSpPr>
        <p:spPr>
          <a:xfrm>
            <a:off x="3409373" y="3888426"/>
            <a:ext cx="1929794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98" idx="3"/>
            <a:endCxn id="115" idx="1"/>
          </p:cNvCxnSpPr>
          <p:nvPr/>
        </p:nvCxnSpPr>
        <p:spPr>
          <a:xfrm>
            <a:off x="3409373" y="5310707"/>
            <a:ext cx="3276106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76"/>
          <p:cNvCxnSpPr>
            <a:stCxn id="87" idx="2"/>
            <a:endCxn id="116" idx="0"/>
          </p:cNvCxnSpPr>
          <p:nvPr/>
        </p:nvCxnSpPr>
        <p:spPr>
          <a:xfrm rot="5400000" flipH="1" flipV="1">
            <a:off x="4579696" y="-3570880"/>
            <a:ext cx="12700" cy="8010294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76"/>
          <p:cNvCxnSpPr>
            <a:stCxn id="106" idx="0"/>
            <a:endCxn id="117" idx="2"/>
          </p:cNvCxnSpPr>
          <p:nvPr/>
        </p:nvCxnSpPr>
        <p:spPr>
          <a:xfrm rot="5400000" flipH="1" flipV="1">
            <a:off x="4539836" y="1876907"/>
            <a:ext cx="79719" cy="8010294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453085" y="2100429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30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453085" y="4896740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53085" y="5726531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53085" y="3483812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32749" y="803157"/>
            <a:ext cx="70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660066"/>
                </a:solidFill>
                <a:latin typeface="Lucida Calligraphy"/>
                <a:cs typeface="Lucida Calligraphy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876567" y="2290336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8283277" y="868495"/>
            <a:ext cx="62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511020" y="3690978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857331" y="5134454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259365" y="5183249"/>
            <a:ext cx="67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baseline="-250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453085" y="103718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曲線コネクタ 14"/>
          <p:cNvCxnSpPr/>
          <p:nvPr/>
        </p:nvCxnSpPr>
        <p:spPr>
          <a:xfrm>
            <a:off x="6434127" y="816301"/>
            <a:ext cx="1603236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線コネクタ 134"/>
          <p:cNvCxnSpPr>
            <a:stCxn id="113" idx="3"/>
            <a:endCxn id="116" idx="2"/>
          </p:cNvCxnSpPr>
          <p:nvPr/>
        </p:nvCxnSpPr>
        <p:spPr>
          <a:xfrm flipV="1">
            <a:off x="7780438" y="1560385"/>
            <a:ext cx="804405" cy="90620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>
            <a:stCxn id="117" idx="0"/>
            <a:endCxn id="116" idx="2"/>
          </p:cNvCxnSpPr>
          <p:nvPr/>
        </p:nvCxnSpPr>
        <p:spPr>
          <a:xfrm rot="5400000" flipH="1" flipV="1">
            <a:off x="7006998" y="3138231"/>
            <a:ext cx="315569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/>
          <p:cNvCxnSpPr>
            <a:stCxn id="112" idx="3"/>
            <a:endCxn id="113" idx="0"/>
          </p:cNvCxnSpPr>
          <p:nvPr/>
        </p:nvCxnSpPr>
        <p:spPr>
          <a:xfrm>
            <a:off x="6434126" y="1037186"/>
            <a:ext cx="798833" cy="82648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曲線コネクタ 143"/>
          <p:cNvCxnSpPr>
            <a:stCxn id="112" idx="2"/>
            <a:endCxn id="114" idx="0"/>
          </p:cNvCxnSpPr>
          <p:nvPr/>
        </p:nvCxnSpPr>
        <p:spPr>
          <a:xfrm rot="5400000">
            <a:off x="5024086" y="2422946"/>
            <a:ext cx="1725123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412105" y="274499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949486" y="3425816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982398" y="1404151"/>
            <a:ext cx="112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提案手法の評価ポイント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8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63"/>
          <p:cNvGrpSpPr/>
          <p:nvPr/>
        </p:nvGrpSpPr>
        <p:grpSpPr>
          <a:xfrm>
            <a:off x="2401373" y="434267"/>
            <a:ext cx="1008000" cy="1222412"/>
            <a:chOff x="3018773" y="387692"/>
            <a:chExt cx="1008000" cy="1222412"/>
          </a:xfrm>
        </p:grpSpPr>
        <p:sp>
          <p:nvSpPr>
            <p:cNvPr id="65" name="メモ 64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32025" y="1208681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9" name="図形グループ 68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0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75" name="下矢印 74"/>
          <p:cNvSpPr/>
          <p:nvPr/>
        </p:nvSpPr>
        <p:spPr>
          <a:xfrm rot="16200000">
            <a:off x="14976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2401373" y="1855383"/>
            <a:ext cx="1008000" cy="1222412"/>
            <a:chOff x="3018773" y="1776997"/>
            <a:chExt cx="1008000" cy="1222412"/>
          </a:xfrm>
        </p:grpSpPr>
        <p:sp>
          <p:nvSpPr>
            <p:cNvPr id="78" name="メモ 77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054454" y="2606517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8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85" name="下矢印 84"/>
          <p:cNvSpPr/>
          <p:nvPr/>
        </p:nvSpPr>
        <p:spPr>
          <a:xfrm rot="18000000">
            <a:off x="14976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70549" y="434267"/>
            <a:ext cx="1008000" cy="1222412"/>
            <a:chOff x="687949" y="480843"/>
            <a:chExt cx="1008000" cy="1222412"/>
          </a:xfrm>
        </p:grpSpPr>
        <p:sp>
          <p:nvSpPr>
            <p:cNvPr id="87" name="メモ 86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73679" y="1100462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2401373" y="3277220"/>
            <a:ext cx="1008000" cy="1222412"/>
            <a:chOff x="3018773" y="3309754"/>
            <a:chExt cx="1008000" cy="1222412"/>
          </a:xfrm>
        </p:grpSpPr>
        <p:sp>
          <p:nvSpPr>
            <p:cNvPr id="90" name="メモ 89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050026" y="4147344"/>
              <a:ext cx="94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2" name="図形グループ 91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93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5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96" name="下矢印 95"/>
          <p:cNvSpPr/>
          <p:nvPr/>
        </p:nvSpPr>
        <p:spPr>
          <a:xfrm rot="16200000">
            <a:off x="14976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図形グループ 96"/>
          <p:cNvGrpSpPr/>
          <p:nvPr/>
        </p:nvGrpSpPr>
        <p:grpSpPr>
          <a:xfrm>
            <a:off x="2401373" y="4699501"/>
            <a:ext cx="1008000" cy="1222412"/>
            <a:chOff x="3018773" y="4699059"/>
            <a:chExt cx="1008000" cy="1222412"/>
          </a:xfrm>
        </p:grpSpPr>
        <p:sp>
          <p:nvSpPr>
            <p:cNvPr id="98" name="メモ 97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037233" y="5504558"/>
              <a:ext cx="9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0" name="図形グループ 99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101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04" name="下矢印 103"/>
          <p:cNvSpPr/>
          <p:nvPr/>
        </p:nvSpPr>
        <p:spPr>
          <a:xfrm rot="14400000">
            <a:off x="14976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70549" y="4699501"/>
            <a:ext cx="1008000" cy="1222412"/>
            <a:chOff x="687949" y="3402905"/>
            <a:chExt cx="1008000" cy="1222412"/>
          </a:xfrm>
        </p:grpSpPr>
        <p:sp>
          <p:nvSpPr>
            <p:cNvPr id="106" name="メモ 10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996757" y="4022524"/>
              <a:ext cx="39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944778" y="275498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44778" y="2178819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44778" y="3755106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44778" y="5499658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フローチャート: 書類 111"/>
          <p:cNvSpPr/>
          <p:nvPr/>
        </p:nvSpPr>
        <p:spPr>
          <a:xfrm>
            <a:off x="5339167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フローチャート: 書類 112"/>
          <p:cNvSpPr/>
          <p:nvPr/>
        </p:nvSpPr>
        <p:spPr>
          <a:xfrm>
            <a:off x="6685479" y="1863671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書類 113"/>
          <p:cNvSpPr/>
          <p:nvPr/>
        </p:nvSpPr>
        <p:spPr>
          <a:xfrm>
            <a:off x="5339167" y="3285508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書類 114"/>
          <p:cNvSpPr/>
          <p:nvPr/>
        </p:nvSpPr>
        <p:spPr>
          <a:xfrm>
            <a:off x="6685479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書類 115"/>
          <p:cNvSpPr/>
          <p:nvPr/>
        </p:nvSpPr>
        <p:spPr>
          <a:xfrm>
            <a:off x="8037363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書類 116"/>
          <p:cNvSpPr/>
          <p:nvPr/>
        </p:nvSpPr>
        <p:spPr>
          <a:xfrm>
            <a:off x="8037363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65" idx="3"/>
            <a:endCxn id="112" idx="1"/>
          </p:cNvCxnSpPr>
          <p:nvPr/>
        </p:nvCxnSpPr>
        <p:spPr>
          <a:xfrm flipV="1">
            <a:off x="3409373" y="1037186"/>
            <a:ext cx="1929794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78" idx="3"/>
            <a:endCxn id="113" idx="1"/>
          </p:cNvCxnSpPr>
          <p:nvPr/>
        </p:nvCxnSpPr>
        <p:spPr>
          <a:xfrm>
            <a:off x="3409373" y="2466589"/>
            <a:ext cx="3276106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0" idx="3"/>
            <a:endCxn id="114" idx="1"/>
          </p:cNvCxnSpPr>
          <p:nvPr/>
        </p:nvCxnSpPr>
        <p:spPr>
          <a:xfrm>
            <a:off x="3409373" y="3888426"/>
            <a:ext cx="1929794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98" idx="3"/>
            <a:endCxn id="115" idx="1"/>
          </p:cNvCxnSpPr>
          <p:nvPr/>
        </p:nvCxnSpPr>
        <p:spPr>
          <a:xfrm>
            <a:off x="3409373" y="5310707"/>
            <a:ext cx="3276106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76"/>
          <p:cNvCxnSpPr>
            <a:stCxn id="87" idx="2"/>
            <a:endCxn id="116" idx="0"/>
          </p:cNvCxnSpPr>
          <p:nvPr/>
        </p:nvCxnSpPr>
        <p:spPr>
          <a:xfrm rot="5400000" flipH="1" flipV="1">
            <a:off x="4579696" y="-3570880"/>
            <a:ext cx="12700" cy="8010294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76"/>
          <p:cNvCxnSpPr>
            <a:stCxn id="106" idx="0"/>
            <a:endCxn id="117" idx="2"/>
          </p:cNvCxnSpPr>
          <p:nvPr/>
        </p:nvCxnSpPr>
        <p:spPr>
          <a:xfrm rot="5400000" flipH="1" flipV="1">
            <a:off x="4539836" y="1876907"/>
            <a:ext cx="79719" cy="8010294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453085" y="1846429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3085" y="222164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453085" y="4680840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53085" y="5510631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53085" y="3255212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32749" y="803157"/>
            <a:ext cx="70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660066"/>
                </a:solidFill>
                <a:latin typeface="Lucida Calligraphy"/>
                <a:cs typeface="Lucida Calligraphy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876567" y="2290336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8283277" y="868495"/>
            <a:ext cx="62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525008" y="369097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857331" y="5134454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259365" y="5183249"/>
            <a:ext cx="67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baseline="-250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453085" y="1049886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曲線コネクタ 14"/>
          <p:cNvCxnSpPr/>
          <p:nvPr/>
        </p:nvCxnSpPr>
        <p:spPr>
          <a:xfrm>
            <a:off x="6434127" y="816301"/>
            <a:ext cx="1603236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>
            <a:stCxn id="117" idx="0"/>
            <a:endCxn id="116" idx="2"/>
          </p:cNvCxnSpPr>
          <p:nvPr/>
        </p:nvCxnSpPr>
        <p:spPr>
          <a:xfrm rot="5400000" flipH="1" flipV="1">
            <a:off x="7006998" y="3138231"/>
            <a:ext cx="315569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/>
          <p:cNvCxnSpPr>
            <a:stCxn id="112" idx="3"/>
            <a:endCxn id="113" idx="0"/>
          </p:cNvCxnSpPr>
          <p:nvPr/>
        </p:nvCxnSpPr>
        <p:spPr>
          <a:xfrm>
            <a:off x="6434126" y="1037186"/>
            <a:ext cx="798833" cy="82648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曲線コネクタ 143"/>
          <p:cNvCxnSpPr/>
          <p:nvPr/>
        </p:nvCxnSpPr>
        <p:spPr>
          <a:xfrm rot="5400000">
            <a:off x="4643086" y="2422946"/>
            <a:ext cx="1725123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412105" y="274499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Resilient property</a:t>
            </a:r>
          </a:p>
          <a:p>
            <a:r>
              <a:rPr lang="en-US" altLang="ja-JP" sz="1400" dirty="0" smtClean="0">
                <a:latin typeface="Times New Roman"/>
                <a:cs typeface="Times New Roman"/>
              </a:rPr>
              <a:t>(Birthmark)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453904" y="3425816"/>
            <a:ext cx="1137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Credibility property</a:t>
            </a:r>
          </a:p>
          <a:p>
            <a:r>
              <a:rPr lang="en-US" altLang="ja-JP" sz="1400" dirty="0" smtClean="0">
                <a:latin typeface="Times New Roman"/>
                <a:cs typeface="Times New Roman"/>
              </a:rPr>
              <a:t>(Birthmark)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49223" y="1570763"/>
            <a:ext cx="169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Times New Roman"/>
                <a:cs typeface="Times New Roman"/>
              </a:rPr>
              <a:t>Evaluation aspect of t</a:t>
            </a:r>
            <a:r>
              <a:rPr kumimoji="1" lang="en-US" altLang="ja-JP" sz="1400" dirty="0" smtClean="0">
                <a:latin typeface="Times New Roman"/>
                <a:cs typeface="Times New Roman"/>
              </a:rPr>
              <a:t>he proposed </a:t>
            </a:r>
          </a:p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method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187139" y="1837554"/>
            <a:ext cx="1008000" cy="1222412"/>
            <a:chOff x="70549" y="434267"/>
            <a:chExt cx="1008000" cy="1222412"/>
          </a:xfrm>
        </p:grpSpPr>
        <p:sp>
          <p:nvSpPr>
            <p:cNvPr id="4" name="メモ 3"/>
            <p:cNvSpPr/>
            <p:nvPr/>
          </p:nvSpPr>
          <p:spPr>
            <a:xfrm flipV="1">
              <a:off x="70549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6279" y="783863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2401373" y="434267"/>
            <a:ext cx="1008000" cy="1222412"/>
            <a:chOff x="2401373" y="434267"/>
            <a:chExt cx="1008000" cy="1222412"/>
          </a:xfrm>
        </p:grpSpPr>
        <p:sp>
          <p:nvSpPr>
            <p:cNvPr id="9" name="メモ 8"/>
            <p:cNvSpPr/>
            <p:nvPr/>
          </p:nvSpPr>
          <p:spPr>
            <a:xfrm flipV="1">
              <a:off x="2401373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14625" y="1255256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円/楕円 6"/>
            <p:cNvSpPr/>
            <p:nvPr/>
          </p:nvSpPr>
          <p:spPr>
            <a:xfrm>
              <a:off x="2668800" y="585367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618293" y="797719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4" name="円/楕円 8"/>
            <p:cNvSpPr/>
            <p:nvPr/>
          </p:nvSpPr>
          <p:spPr>
            <a:xfrm>
              <a:off x="2849490" y="889811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401373" y="1837554"/>
            <a:ext cx="1008000" cy="1222412"/>
            <a:chOff x="2401373" y="1837554"/>
            <a:chExt cx="1008000" cy="1222412"/>
          </a:xfrm>
        </p:grpSpPr>
        <p:sp>
          <p:nvSpPr>
            <p:cNvPr id="17" name="メモ 16"/>
            <p:cNvSpPr/>
            <p:nvPr/>
          </p:nvSpPr>
          <p:spPr>
            <a:xfrm flipV="1">
              <a:off x="2401373" y="18375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37054" y="2667074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円/楕円 6"/>
            <p:cNvSpPr/>
            <p:nvPr/>
          </p:nvSpPr>
          <p:spPr>
            <a:xfrm>
              <a:off x="2668800" y="1943135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2618293" y="2155487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2" name="円/楕円 8"/>
            <p:cNvSpPr/>
            <p:nvPr/>
          </p:nvSpPr>
          <p:spPr>
            <a:xfrm>
              <a:off x="2849490" y="2247579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2388121" y="3240841"/>
            <a:ext cx="1008000" cy="1222412"/>
            <a:chOff x="2388121" y="3240841"/>
            <a:chExt cx="1008000" cy="1222412"/>
          </a:xfrm>
        </p:grpSpPr>
        <p:sp>
          <p:nvSpPr>
            <p:cNvPr id="25" name="メモ 24"/>
            <p:cNvSpPr/>
            <p:nvPr/>
          </p:nvSpPr>
          <p:spPr>
            <a:xfrm flipV="1">
              <a:off x="2388121" y="3240841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23802" y="4070361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lang="ja-JP" altLang="ja-JP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円/楕円 6"/>
            <p:cNvSpPr/>
            <p:nvPr/>
          </p:nvSpPr>
          <p:spPr>
            <a:xfrm>
              <a:off x="2655548" y="3346422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605041" y="3558774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0" name="円/楕円 8"/>
            <p:cNvSpPr/>
            <p:nvPr/>
          </p:nvSpPr>
          <p:spPr>
            <a:xfrm>
              <a:off x="2836238" y="3650866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302823" y="1500636"/>
            <a:ext cx="978408" cy="1897956"/>
            <a:chOff x="1302823" y="1509395"/>
            <a:chExt cx="978408" cy="1897956"/>
          </a:xfrm>
        </p:grpSpPr>
        <p:sp>
          <p:nvSpPr>
            <p:cNvPr id="40" name="下矢印 39"/>
            <p:cNvSpPr/>
            <p:nvPr/>
          </p:nvSpPr>
          <p:spPr>
            <a:xfrm rot="4211668" flipV="1">
              <a:off x="1549711" y="1262507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下矢印 40"/>
            <p:cNvSpPr/>
            <p:nvPr/>
          </p:nvSpPr>
          <p:spPr>
            <a:xfrm rot="5400000" flipV="1">
              <a:off x="1549711" y="1969169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下矢印 46"/>
            <p:cNvSpPr/>
            <p:nvPr/>
          </p:nvSpPr>
          <p:spPr>
            <a:xfrm rot="17388332">
              <a:off x="1549711" y="2675831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156141" y="1316811"/>
            <a:ext cx="75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Allatori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56141" y="329377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yGuard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56141" y="2035891"/>
            <a:ext cx="88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ProGuard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grpSp>
        <p:nvGrpSpPr>
          <p:cNvPr id="61" name="図形グループ 60"/>
          <p:cNvGrpSpPr/>
          <p:nvPr/>
        </p:nvGrpSpPr>
        <p:grpSpPr>
          <a:xfrm>
            <a:off x="5339167" y="443026"/>
            <a:ext cx="1094959" cy="1205837"/>
            <a:chOff x="5339167" y="434267"/>
            <a:chExt cx="1094959" cy="1205837"/>
          </a:xfrm>
        </p:grpSpPr>
        <p:sp>
          <p:nvSpPr>
            <p:cNvPr id="53" name="フローチャート: 書類 52"/>
            <p:cNvSpPr/>
            <p:nvPr/>
          </p:nvSpPr>
          <p:spPr>
            <a:xfrm>
              <a:off x="5339167" y="434267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32749" y="803157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1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5339167" y="1845842"/>
            <a:ext cx="1094959" cy="1205837"/>
            <a:chOff x="5339167" y="1800322"/>
            <a:chExt cx="1094959" cy="1205837"/>
          </a:xfrm>
        </p:grpSpPr>
        <p:sp>
          <p:nvSpPr>
            <p:cNvPr id="55" name="フローチャート: 書類 54"/>
            <p:cNvSpPr/>
            <p:nvPr/>
          </p:nvSpPr>
          <p:spPr>
            <a:xfrm>
              <a:off x="5339167" y="1800322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532749" y="2169212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2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5339167" y="3248657"/>
            <a:ext cx="1094959" cy="1205837"/>
            <a:chOff x="5339167" y="3240841"/>
            <a:chExt cx="1094959" cy="1205837"/>
          </a:xfrm>
        </p:grpSpPr>
        <p:sp>
          <p:nvSpPr>
            <p:cNvPr id="57" name="フローチャート: 書類 56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532749" y="3609731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3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2" name="図形グループ 61"/>
          <p:cNvGrpSpPr/>
          <p:nvPr/>
        </p:nvGrpSpPr>
        <p:grpSpPr>
          <a:xfrm>
            <a:off x="7628670" y="1837554"/>
            <a:ext cx="1094959" cy="1205837"/>
            <a:chOff x="5339167" y="3240841"/>
            <a:chExt cx="1094959" cy="1205837"/>
          </a:xfrm>
        </p:grpSpPr>
        <p:sp>
          <p:nvSpPr>
            <p:cNvPr id="63" name="フローチャート: 書類 62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573144" y="3609731"/>
              <a:ext cx="627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5" name="直線矢印コネクタ 76"/>
          <p:cNvCxnSpPr>
            <a:stCxn id="4" idx="2"/>
            <a:endCxn id="63" idx="0"/>
          </p:cNvCxnSpPr>
          <p:nvPr/>
        </p:nvCxnSpPr>
        <p:spPr>
          <a:xfrm rot="5400000" flipH="1" flipV="1">
            <a:off x="4433644" y="-1904951"/>
            <a:ext cx="12700" cy="7485011"/>
          </a:xfrm>
          <a:prstGeom prst="bentConnector3">
            <a:avLst>
              <a:gd name="adj1" fmla="val 12075866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76"/>
          <p:cNvCxnSpPr>
            <a:stCxn id="9" idx="3"/>
            <a:endCxn id="53" idx="1"/>
          </p:cNvCxnSpPr>
          <p:nvPr/>
        </p:nvCxnSpPr>
        <p:spPr>
          <a:xfrm>
            <a:off x="3409373" y="1045473"/>
            <a:ext cx="1929794" cy="47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6"/>
          <p:cNvCxnSpPr>
            <a:stCxn id="17" idx="3"/>
            <a:endCxn id="55" idx="1"/>
          </p:cNvCxnSpPr>
          <p:nvPr/>
        </p:nvCxnSpPr>
        <p:spPr>
          <a:xfrm>
            <a:off x="3409373" y="2448760"/>
            <a:ext cx="1929794" cy="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6"/>
          <p:cNvCxnSpPr>
            <a:stCxn id="25" idx="3"/>
            <a:endCxn id="57" idx="1"/>
          </p:cNvCxnSpPr>
          <p:nvPr/>
        </p:nvCxnSpPr>
        <p:spPr>
          <a:xfrm flipV="1">
            <a:off x="3396121" y="3851576"/>
            <a:ext cx="1943046" cy="47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図形グループ 47"/>
          <p:cNvGrpSpPr/>
          <p:nvPr/>
        </p:nvGrpSpPr>
        <p:grpSpPr>
          <a:xfrm>
            <a:off x="3018773" y="434267"/>
            <a:ext cx="1008000" cy="1222412"/>
            <a:chOff x="3018773" y="387692"/>
            <a:chExt cx="1008000" cy="1222412"/>
          </a:xfrm>
        </p:grpSpPr>
        <p:sp>
          <p:nvSpPr>
            <p:cNvPr id="28" name="メモ 27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19466" y="1007311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4" name="下矢印 13"/>
          <p:cNvSpPr/>
          <p:nvPr/>
        </p:nvSpPr>
        <p:spPr>
          <a:xfrm rot="16200000">
            <a:off x="21150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図形グループ 48"/>
          <p:cNvGrpSpPr/>
          <p:nvPr/>
        </p:nvGrpSpPr>
        <p:grpSpPr>
          <a:xfrm>
            <a:off x="3018773" y="1855383"/>
            <a:ext cx="1008000" cy="1222412"/>
            <a:chOff x="3018773" y="1776997"/>
            <a:chExt cx="1008000" cy="1222412"/>
          </a:xfrm>
        </p:grpSpPr>
        <p:sp>
          <p:nvSpPr>
            <p:cNvPr id="30" name="メモ 29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019465" y="2396616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" name="図形グループ 2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2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25" name="下矢印 24"/>
          <p:cNvSpPr/>
          <p:nvPr/>
        </p:nvSpPr>
        <p:spPr>
          <a:xfrm rot="18000000">
            <a:off x="21150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687949" y="434267"/>
            <a:ext cx="1008000" cy="1222412"/>
            <a:chOff x="687949" y="480843"/>
            <a:chExt cx="1008000" cy="1222412"/>
          </a:xfrm>
        </p:grpSpPr>
        <p:sp>
          <p:nvSpPr>
            <p:cNvPr id="26" name="メモ 25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10628" y="1100462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0" name="図形グループ 49"/>
          <p:cNvGrpSpPr/>
          <p:nvPr/>
        </p:nvGrpSpPr>
        <p:grpSpPr>
          <a:xfrm>
            <a:off x="3018773" y="3277220"/>
            <a:ext cx="1008000" cy="1222412"/>
            <a:chOff x="3018773" y="3309754"/>
            <a:chExt cx="1008000" cy="1222412"/>
          </a:xfrm>
        </p:grpSpPr>
        <p:sp>
          <p:nvSpPr>
            <p:cNvPr id="32" name="メモ 31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019465" y="3929373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図形グループ 35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3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0" name="下矢印 39"/>
          <p:cNvSpPr/>
          <p:nvPr/>
        </p:nvSpPr>
        <p:spPr>
          <a:xfrm rot="16200000">
            <a:off x="21150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3018773" y="4699501"/>
            <a:ext cx="1008000" cy="1222412"/>
            <a:chOff x="3018773" y="4699059"/>
            <a:chExt cx="1008000" cy="1222412"/>
          </a:xfrm>
        </p:grpSpPr>
        <p:sp>
          <p:nvSpPr>
            <p:cNvPr id="34" name="メモ 33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019465" y="5318678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1" name="図形グループ 40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4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5" name="下矢印 44"/>
          <p:cNvSpPr/>
          <p:nvPr/>
        </p:nvSpPr>
        <p:spPr>
          <a:xfrm rot="14400000">
            <a:off x="21150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687949" y="4699501"/>
            <a:ext cx="1008000" cy="1222412"/>
            <a:chOff x="687949" y="3402905"/>
            <a:chExt cx="1008000" cy="1222412"/>
          </a:xfrm>
        </p:grpSpPr>
        <p:sp>
          <p:nvSpPr>
            <p:cNvPr id="46" name="メモ 4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27561" y="4022524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15621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621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621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621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8" name="フローチャート: 書類 57"/>
          <p:cNvSpPr/>
          <p:nvPr/>
        </p:nvSpPr>
        <p:spPr>
          <a:xfrm>
            <a:off x="5956568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書類 58"/>
          <p:cNvSpPr/>
          <p:nvPr/>
        </p:nvSpPr>
        <p:spPr>
          <a:xfrm>
            <a:off x="6562000" y="1863671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書類 59"/>
          <p:cNvSpPr/>
          <p:nvPr/>
        </p:nvSpPr>
        <p:spPr>
          <a:xfrm>
            <a:off x="5956568" y="3285508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書類 60"/>
          <p:cNvSpPr/>
          <p:nvPr/>
        </p:nvSpPr>
        <p:spPr>
          <a:xfrm>
            <a:off x="6562000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書類 61"/>
          <p:cNvSpPr/>
          <p:nvPr/>
        </p:nvSpPr>
        <p:spPr>
          <a:xfrm>
            <a:off x="8037364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書類 62"/>
          <p:cNvSpPr/>
          <p:nvPr/>
        </p:nvSpPr>
        <p:spPr>
          <a:xfrm>
            <a:off x="8037364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28" idx="3"/>
            <a:endCxn id="58" idx="1"/>
          </p:cNvCxnSpPr>
          <p:nvPr/>
        </p:nvCxnSpPr>
        <p:spPr>
          <a:xfrm flipV="1">
            <a:off x="4026773" y="1037186"/>
            <a:ext cx="1929795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30" idx="3"/>
            <a:endCxn id="59" idx="1"/>
          </p:cNvCxnSpPr>
          <p:nvPr/>
        </p:nvCxnSpPr>
        <p:spPr>
          <a:xfrm>
            <a:off x="4026773" y="2466589"/>
            <a:ext cx="2535227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2" idx="3"/>
            <a:endCxn id="60" idx="1"/>
          </p:cNvCxnSpPr>
          <p:nvPr/>
        </p:nvCxnSpPr>
        <p:spPr>
          <a:xfrm>
            <a:off x="4026773" y="3888426"/>
            <a:ext cx="1929795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34" idx="3"/>
            <a:endCxn id="61" idx="1"/>
          </p:cNvCxnSpPr>
          <p:nvPr/>
        </p:nvCxnSpPr>
        <p:spPr>
          <a:xfrm>
            <a:off x="4026773" y="5310707"/>
            <a:ext cx="2535227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6" idx="2"/>
            <a:endCxn id="62" idx="0"/>
          </p:cNvCxnSpPr>
          <p:nvPr/>
        </p:nvCxnSpPr>
        <p:spPr>
          <a:xfrm rot="5400000" flipH="1" flipV="1">
            <a:off x="4843256" y="-3217040"/>
            <a:ext cx="12700" cy="7302615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6"/>
          <p:cNvCxnSpPr>
            <a:stCxn id="46" idx="0"/>
            <a:endCxn id="63" idx="2"/>
          </p:cNvCxnSpPr>
          <p:nvPr/>
        </p:nvCxnSpPr>
        <p:spPr>
          <a:xfrm rot="5400000" flipH="1" flipV="1">
            <a:off x="4803396" y="2230746"/>
            <a:ext cx="79719" cy="7302615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70485" y="2062737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0704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70485" y="4949663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70485" y="581473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70485" y="351909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201</Words>
  <Application>Microsoft Macintosh PowerPoint</Application>
  <PresentationFormat>画面に合わせる 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Calibri</vt:lpstr>
      <vt:lpstr>Lucida Calligraphy</vt:lpstr>
      <vt:lpstr>ＭＳ Ｐゴシック</vt:lpstr>
      <vt:lpstr>Times New Roman</vt:lpstr>
      <vt:lpstr>メイリオ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京都産業大学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玉田 春昭</dc:creator>
  <cp:lastModifiedBy>Microsoft Office ユーザー</cp:lastModifiedBy>
  <cp:revision>42</cp:revision>
  <dcterms:created xsi:type="dcterms:W3CDTF">2015-06-11T08:04:42Z</dcterms:created>
  <dcterms:modified xsi:type="dcterms:W3CDTF">2016-04-08T00:35:55Z</dcterms:modified>
</cp:coreProperties>
</file>