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0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5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34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35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5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0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5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56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25C8-BFDF-664A-8292-10EE00351E13}" type="datetimeFigureOut">
              <a:rPr kumimoji="1" lang="ja-JP" altLang="en-US" smtClean="0"/>
              <a:t>2016/4/7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図形グループ 63"/>
          <p:cNvGrpSpPr/>
          <p:nvPr/>
        </p:nvGrpSpPr>
        <p:grpSpPr>
          <a:xfrm>
            <a:off x="2401373" y="434267"/>
            <a:ext cx="1008000" cy="1222412"/>
            <a:chOff x="3018773" y="387692"/>
            <a:chExt cx="1008000" cy="1222412"/>
          </a:xfrm>
        </p:grpSpPr>
        <p:sp>
          <p:nvSpPr>
            <p:cNvPr id="65" name="メモ 64"/>
            <p:cNvSpPr/>
            <p:nvPr/>
          </p:nvSpPr>
          <p:spPr>
            <a:xfrm flipV="1">
              <a:off x="3018773" y="387692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032025" y="1208681"/>
              <a:ext cx="9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9" name="図形グループ 68"/>
            <p:cNvGrpSpPr/>
            <p:nvPr/>
          </p:nvGrpSpPr>
          <p:grpSpPr>
            <a:xfrm>
              <a:off x="3235693" y="538792"/>
              <a:ext cx="574160" cy="557741"/>
              <a:chOff x="3086768" y="2430362"/>
              <a:chExt cx="1109618" cy="1077888"/>
            </a:xfrm>
          </p:grpSpPr>
          <p:sp>
            <p:nvSpPr>
              <p:cNvPr id="70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2" name="角丸四角形 7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75" name="下矢印 74"/>
          <p:cNvSpPr/>
          <p:nvPr/>
        </p:nvSpPr>
        <p:spPr>
          <a:xfrm rot="16200000">
            <a:off x="1497645" y="556270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図形グループ 75"/>
          <p:cNvGrpSpPr/>
          <p:nvPr/>
        </p:nvGrpSpPr>
        <p:grpSpPr>
          <a:xfrm>
            <a:off x="2401373" y="1855383"/>
            <a:ext cx="1008000" cy="1222412"/>
            <a:chOff x="3018773" y="1776997"/>
            <a:chExt cx="1008000" cy="1222412"/>
          </a:xfrm>
        </p:grpSpPr>
        <p:sp>
          <p:nvSpPr>
            <p:cNvPr id="78" name="メモ 77"/>
            <p:cNvSpPr/>
            <p:nvPr/>
          </p:nvSpPr>
          <p:spPr>
            <a:xfrm flipV="1">
              <a:off x="3018773" y="177699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3054454" y="2606517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1" name="図形グループ 80"/>
            <p:cNvGrpSpPr/>
            <p:nvPr/>
          </p:nvGrpSpPr>
          <p:grpSpPr>
            <a:xfrm>
              <a:off x="3235693" y="1882578"/>
              <a:ext cx="574160" cy="557741"/>
              <a:chOff x="3086768" y="2430362"/>
              <a:chExt cx="1109618" cy="1077888"/>
            </a:xfrm>
          </p:grpSpPr>
          <p:sp>
            <p:nvSpPr>
              <p:cNvPr id="8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3" name="角丸四角形 8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85" name="下矢印 84"/>
          <p:cNvSpPr/>
          <p:nvPr/>
        </p:nvSpPr>
        <p:spPr>
          <a:xfrm rot="18000000">
            <a:off x="1497645" y="1267067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" name="図形グループ 85"/>
          <p:cNvGrpSpPr/>
          <p:nvPr/>
        </p:nvGrpSpPr>
        <p:grpSpPr>
          <a:xfrm>
            <a:off x="70549" y="434267"/>
            <a:ext cx="1008000" cy="1222412"/>
            <a:chOff x="687949" y="480843"/>
            <a:chExt cx="1008000" cy="1222412"/>
          </a:xfrm>
        </p:grpSpPr>
        <p:sp>
          <p:nvSpPr>
            <p:cNvPr id="87" name="メモ 86"/>
            <p:cNvSpPr/>
            <p:nvPr/>
          </p:nvSpPr>
          <p:spPr>
            <a:xfrm flipV="1">
              <a:off x="687949" y="480843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973679" y="1100462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endParaRPr kumimoji="1" lang="ja-JP" altLang="en-US" sz="2800" baseline="-25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図形グループ 88"/>
          <p:cNvGrpSpPr/>
          <p:nvPr/>
        </p:nvGrpSpPr>
        <p:grpSpPr>
          <a:xfrm>
            <a:off x="2401373" y="3277220"/>
            <a:ext cx="1008000" cy="1222412"/>
            <a:chOff x="3018773" y="3309754"/>
            <a:chExt cx="1008000" cy="1222412"/>
          </a:xfrm>
        </p:grpSpPr>
        <p:sp>
          <p:nvSpPr>
            <p:cNvPr id="90" name="メモ 89"/>
            <p:cNvSpPr/>
            <p:nvPr/>
          </p:nvSpPr>
          <p:spPr>
            <a:xfrm flipV="1">
              <a:off x="3018773" y="33097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3050026" y="4147344"/>
              <a:ext cx="945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92" name="図形グループ 91"/>
            <p:cNvGrpSpPr/>
            <p:nvPr/>
          </p:nvGrpSpPr>
          <p:grpSpPr>
            <a:xfrm>
              <a:off x="3235693" y="3460854"/>
              <a:ext cx="574160" cy="557741"/>
              <a:chOff x="3086768" y="2430362"/>
              <a:chExt cx="1109618" cy="1077888"/>
            </a:xfrm>
          </p:grpSpPr>
          <p:sp>
            <p:nvSpPr>
              <p:cNvPr id="93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4" name="角丸四角形 93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5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96" name="下矢印 95"/>
          <p:cNvSpPr/>
          <p:nvPr/>
        </p:nvSpPr>
        <p:spPr>
          <a:xfrm rot="16200000">
            <a:off x="1497645" y="4821061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7" name="図形グループ 96"/>
          <p:cNvGrpSpPr/>
          <p:nvPr/>
        </p:nvGrpSpPr>
        <p:grpSpPr>
          <a:xfrm>
            <a:off x="2401373" y="4699501"/>
            <a:ext cx="1008000" cy="1222412"/>
            <a:chOff x="3018773" y="4699059"/>
            <a:chExt cx="1008000" cy="1222412"/>
          </a:xfrm>
        </p:grpSpPr>
        <p:sp>
          <p:nvSpPr>
            <p:cNvPr id="98" name="メモ 97"/>
            <p:cNvSpPr/>
            <p:nvPr/>
          </p:nvSpPr>
          <p:spPr>
            <a:xfrm flipV="1">
              <a:off x="3018773" y="4699059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3037233" y="5504558"/>
              <a:ext cx="971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00" name="図形グループ 99"/>
            <p:cNvGrpSpPr/>
            <p:nvPr/>
          </p:nvGrpSpPr>
          <p:grpSpPr>
            <a:xfrm>
              <a:off x="3235693" y="4804640"/>
              <a:ext cx="574160" cy="557741"/>
              <a:chOff x="3086768" y="2430362"/>
              <a:chExt cx="1109618" cy="1077888"/>
            </a:xfrm>
          </p:grpSpPr>
          <p:sp>
            <p:nvSpPr>
              <p:cNvPr id="101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104" name="下矢印 103"/>
          <p:cNvSpPr/>
          <p:nvPr/>
        </p:nvSpPr>
        <p:spPr>
          <a:xfrm rot="14400000">
            <a:off x="1497645" y="4110262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70549" y="4699501"/>
            <a:ext cx="1008000" cy="1222412"/>
            <a:chOff x="687949" y="3402905"/>
            <a:chExt cx="1008000" cy="1222412"/>
          </a:xfrm>
        </p:grpSpPr>
        <p:sp>
          <p:nvSpPr>
            <p:cNvPr id="106" name="メモ 105"/>
            <p:cNvSpPr/>
            <p:nvPr/>
          </p:nvSpPr>
          <p:spPr>
            <a:xfrm flipV="1">
              <a:off x="687949" y="3402905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996757" y="4022524"/>
              <a:ext cx="39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endParaRPr kumimoji="1" lang="ja-JP" altLang="en-US" sz="2800" baseline="-250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944778" y="27549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44778" y="2178819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44778" y="3755106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944778" y="549965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12" name="フローチャート: 書類 111"/>
          <p:cNvSpPr/>
          <p:nvPr/>
        </p:nvSpPr>
        <p:spPr>
          <a:xfrm>
            <a:off x="5339167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フローチャート: 書類 112"/>
          <p:cNvSpPr/>
          <p:nvPr/>
        </p:nvSpPr>
        <p:spPr>
          <a:xfrm>
            <a:off x="6685479" y="1863671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フローチャート: 書類 113"/>
          <p:cNvSpPr/>
          <p:nvPr/>
        </p:nvSpPr>
        <p:spPr>
          <a:xfrm>
            <a:off x="5339167" y="3285508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フローチャート: 書類 114"/>
          <p:cNvSpPr/>
          <p:nvPr/>
        </p:nvSpPr>
        <p:spPr>
          <a:xfrm>
            <a:off x="6685479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フローチャート: 書類 115"/>
          <p:cNvSpPr/>
          <p:nvPr/>
        </p:nvSpPr>
        <p:spPr>
          <a:xfrm>
            <a:off x="8037363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ローチャート: 書類 116"/>
          <p:cNvSpPr/>
          <p:nvPr/>
        </p:nvSpPr>
        <p:spPr>
          <a:xfrm>
            <a:off x="8037363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65" idx="3"/>
            <a:endCxn id="112" idx="1"/>
          </p:cNvCxnSpPr>
          <p:nvPr/>
        </p:nvCxnSpPr>
        <p:spPr>
          <a:xfrm flipV="1">
            <a:off x="3409373" y="1037186"/>
            <a:ext cx="1929794" cy="82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78" idx="3"/>
            <a:endCxn id="113" idx="1"/>
          </p:cNvCxnSpPr>
          <p:nvPr/>
        </p:nvCxnSpPr>
        <p:spPr>
          <a:xfrm>
            <a:off x="3409373" y="2466589"/>
            <a:ext cx="3276106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90" idx="3"/>
            <a:endCxn id="114" idx="1"/>
          </p:cNvCxnSpPr>
          <p:nvPr/>
        </p:nvCxnSpPr>
        <p:spPr>
          <a:xfrm>
            <a:off x="3409373" y="3888426"/>
            <a:ext cx="1929794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98" idx="3"/>
            <a:endCxn id="115" idx="1"/>
          </p:cNvCxnSpPr>
          <p:nvPr/>
        </p:nvCxnSpPr>
        <p:spPr>
          <a:xfrm>
            <a:off x="3409373" y="5310707"/>
            <a:ext cx="3276106" cy="82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76"/>
          <p:cNvCxnSpPr>
            <a:stCxn id="87" idx="2"/>
            <a:endCxn id="116" idx="0"/>
          </p:cNvCxnSpPr>
          <p:nvPr/>
        </p:nvCxnSpPr>
        <p:spPr>
          <a:xfrm rot="5400000" flipH="1" flipV="1">
            <a:off x="4579696" y="-3570880"/>
            <a:ext cx="12700" cy="8010294"/>
          </a:xfrm>
          <a:prstGeom prst="bentConnector3">
            <a:avLst>
              <a:gd name="adj1" fmla="val 180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76"/>
          <p:cNvCxnSpPr>
            <a:stCxn id="106" idx="0"/>
            <a:endCxn id="117" idx="2"/>
          </p:cNvCxnSpPr>
          <p:nvPr/>
        </p:nvCxnSpPr>
        <p:spPr>
          <a:xfrm rot="5400000" flipH="1" flipV="1">
            <a:off x="4539836" y="1876907"/>
            <a:ext cx="79719" cy="8010294"/>
          </a:xfrm>
          <a:prstGeom prst="bentConnector3">
            <a:avLst>
              <a:gd name="adj1" fmla="val -286757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453085" y="2100429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453085" y="222164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453085" y="4896740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453085" y="5726531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53085" y="3483812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32749" y="803157"/>
            <a:ext cx="70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660066"/>
                </a:solidFill>
                <a:latin typeface="Lucida Calligraphy"/>
                <a:cs typeface="Lucida Calligraphy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6876567" y="2290336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8283277" y="868495"/>
            <a:ext cx="626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511020" y="3690978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6857331" y="5134454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8259365" y="5183249"/>
            <a:ext cx="67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baseline="-25000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453085" y="1037186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曲線コネクタ 14"/>
          <p:cNvCxnSpPr/>
          <p:nvPr/>
        </p:nvCxnSpPr>
        <p:spPr>
          <a:xfrm>
            <a:off x="6434127" y="816301"/>
            <a:ext cx="1603236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曲線コネクタ 134"/>
          <p:cNvCxnSpPr>
            <a:stCxn id="113" idx="3"/>
            <a:endCxn id="116" idx="2"/>
          </p:cNvCxnSpPr>
          <p:nvPr/>
        </p:nvCxnSpPr>
        <p:spPr>
          <a:xfrm flipV="1">
            <a:off x="7780438" y="1560385"/>
            <a:ext cx="804405" cy="90620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曲線コネクタ 135"/>
          <p:cNvCxnSpPr>
            <a:stCxn id="117" idx="0"/>
            <a:endCxn id="116" idx="2"/>
          </p:cNvCxnSpPr>
          <p:nvPr/>
        </p:nvCxnSpPr>
        <p:spPr>
          <a:xfrm rot="5400000" flipH="1" flipV="1">
            <a:off x="7006998" y="3138231"/>
            <a:ext cx="3155691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曲線コネクタ 139"/>
          <p:cNvCxnSpPr>
            <a:stCxn id="112" idx="3"/>
            <a:endCxn id="113" idx="0"/>
          </p:cNvCxnSpPr>
          <p:nvPr/>
        </p:nvCxnSpPr>
        <p:spPr>
          <a:xfrm>
            <a:off x="6434126" y="1037186"/>
            <a:ext cx="798833" cy="826485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曲線コネクタ 143"/>
          <p:cNvCxnSpPr>
            <a:stCxn id="112" idx="2"/>
            <a:endCxn id="114" idx="0"/>
          </p:cNvCxnSpPr>
          <p:nvPr/>
        </p:nvCxnSpPr>
        <p:spPr>
          <a:xfrm rot="5400000">
            <a:off x="5024086" y="2422946"/>
            <a:ext cx="1725123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6412105" y="274499"/>
            <a:ext cx="164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Times New Roman"/>
                <a:cs typeface="Times New Roman"/>
              </a:rPr>
              <a:t>バースマーク手法の評価ポイント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6949486" y="3425816"/>
            <a:ext cx="164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Times New Roman"/>
                <a:cs typeface="Times New Roman"/>
              </a:rPr>
              <a:t>バースマーク手法の評価ポイント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982398" y="1404151"/>
            <a:ext cx="112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Times New Roman"/>
                <a:cs typeface="Times New Roman"/>
              </a:rPr>
              <a:t>提案手法の評価ポイント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8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図形グループ 63"/>
          <p:cNvGrpSpPr/>
          <p:nvPr/>
        </p:nvGrpSpPr>
        <p:grpSpPr>
          <a:xfrm>
            <a:off x="2401373" y="434267"/>
            <a:ext cx="1008000" cy="1222412"/>
            <a:chOff x="3018773" y="387692"/>
            <a:chExt cx="1008000" cy="1222412"/>
          </a:xfrm>
        </p:grpSpPr>
        <p:sp>
          <p:nvSpPr>
            <p:cNvPr id="65" name="メモ 64"/>
            <p:cNvSpPr/>
            <p:nvPr/>
          </p:nvSpPr>
          <p:spPr>
            <a:xfrm flipV="1">
              <a:off x="3018773" y="387692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032025" y="1208681"/>
              <a:ext cx="9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9" name="図形グループ 68"/>
            <p:cNvGrpSpPr/>
            <p:nvPr/>
          </p:nvGrpSpPr>
          <p:grpSpPr>
            <a:xfrm>
              <a:off x="3235693" y="538792"/>
              <a:ext cx="574160" cy="557741"/>
              <a:chOff x="3086768" y="2430362"/>
              <a:chExt cx="1109618" cy="1077888"/>
            </a:xfrm>
          </p:grpSpPr>
          <p:sp>
            <p:nvSpPr>
              <p:cNvPr id="70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2" name="角丸四角形 7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75" name="下矢印 74"/>
          <p:cNvSpPr/>
          <p:nvPr/>
        </p:nvSpPr>
        <p:spPr>
          <a:xfrm rot="16200000">
            <a:off x="1497645" y="556270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図形グループ 75"/>
          <p:cNvGrpSpPr/>
          <p:nvPr/>
        </p:nvGrpSpPr>
        <p:grpSpPr>
          <a:xfrm>
            <a:off x="2401373" y="1855383"/>
            <a:ext cx="1008000" cy="1222412"/>
            <a:chOff x="3018773" y="1776997"/>
            <a:chExt cx="1008000" cy="1222412"/>
          </a:xfrm>
        </p:grpSpPr>
        <p:sp>
          <p:nvSpPr>
            <p:cNvPr id="78" name="メモ 77"/>
            <p:cNvSpPr/>
            <p:nvPr/>
          </p:nvSpPr>
          <p:spPr>
            <a:xfrm flipV="1">
              <a:off x="3018773" y="177699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3054454" y="2606517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1" name="図形グループ 80"/>
            <p:cNvGrpSpPr/>
            <p:nvPr/>
          </p:nvGrpSpPr>
          <p:grpSpPr>
            <a:xfrm>
              <a:off x="3235693" y="1882578"/>
              <a:ext cx="574160" cy="557741"/>
              <a:chOff x="3086768" y="2430362"/>
              <a:chExt cx="1109618" cy="1077888"/>
            </a:xfrm>
          </p:grpSpPr>
          <p:sp>
            <p:nvSpPr>
              <p:cNvPr id="8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3" name="角丸四角形 8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85" name="下矢印 84"/>
          <p:cNvSpPr/>
          <p:nvPr/>
        </p:nvSpPr>
        <p:spPr>
          <a:xfrm rot="18000000">
            <a:off x="1497645" y="1267067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" name="図形グループ 85"/>
          <p:cNvGrpSpPr/>
          <p:nvPr/>
        </p:nvGrpSpPr>
        <p:grpSpPr>
          <a:xfrm>
            <a:off x="70549" y="434267"/>
            <a:ext cx="1008000" cy="1222412"/>
            <a:chOff x="687949" y="480843"/>
            <a:chExt cx="1008000" cy="1222412"/>
          </a:xfrm>
        </p:grpSpPr>
        <p:sp>
          <p:nvSpPr>
            <p:cNvPr id="87" name="メモ 86"/>
            <p:cNvSpPr/>
            <p:nvPr/>
          </p:nvSpPr>
          <p:spPr>
            <a:xfrm flipV="1">
              <a:off x="687949" y="480843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973679" y="1100462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endParaRPr kumimoji="1" lang="ja-JP" altLang="en-US" sz="2800" baseline="-25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図形グループ 88"/>
          <p:cNvGrpSpPr/>
          <p:nvPr/>
        </p:nvGrpSpPr>
        <p:grpSpPr>
          <a:xfrm>
            <a:off x="2401373" y="3277220"/>
            <a:ext cx="1008000" cy="1222412"/>
            <a:chOff x="3018773" y="3309754"/>
            <a:chExt cx="1008000" cy="1222412"/>
          </a:xfrm>
        </p:grpSpPr>
        <p:sp>
          <p:nvSpPr>
            <p:cNvPr id="90" name="メモ 89"/>
            <p:cNvSpPr/>
            <p:nvPr/>
          </p:nvSpPr>
          <p:spPr>
            <a:xfrm flipV="1">
              <a:off x="3018773" y="33097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3050026" y="4147344"/>
              <a:ext cx="945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92" name="図形グループ 91"/>
            <p:cNvGrpSpPr/>
            <p:nvPr/>
          </p:nvGrpSpPr>
          <p:grpSpPr>
            <a:xfrm>
              <a:off x="3235693" y="3460854"/>
              <a:ext cx="574160" cy="557741"/>
              <a:chOff x="3086768" y="2430362"/>
              <a:chExt cx="1109618" cy="1077888"/>
            </a:xfrm>
          </p:grpSpPr>
          <p:sp>
            <p:nvSpPr>
              <p:cNvPr id="93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4" name="角丸四角形 93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5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96" name="下矢印 95"/>
          <p:cNvSpPr/>
          <p:nvPr/>
        </p:nvSpPr>
        <p:spPr>
          <a:xfrm rot="16200000">
            <a:off x="1497645" y="4821061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7" name="図形グループ 96"/>
          <p:cNvGrpSpPr/>
          <p:nvPr/>
        </p:nvGrpSpPr>
        <p:grpSpPr>
          <a:xfrm>
            <a:off x="2401373" y="4699501"/>
            <a:ext cx="1008000" cy="1222412"/>
            <a:chOff x="3018773" y="4699059"/>
            <a:chExt cx="1008000" cy="1222412"/>
          </a:xfrm>
        </p:grpSpPr>
        <p:sp>
          <p:nvSpPr>
            <p:cNvPr id="98" name="メモ 97"/>
            <p:cNvSpPr/>
            <p:nvPr/>
          </p:nvSpPr>
          <p:spPr>
            <a:xfrm flipV="1">
              <a:off x="3018773" y="4699059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3037233" y="5504558"/>
              <a:ext cx="971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00" name="図形グループ 99"/>
            <p:cNvGrpSpPr/>
            <p:nvPr/>
          </p:nvGrpSpPr>
          <p:grpSpPr>
            <a:xfrm>
              <a:off x="3235693" y="4804640"/>
              <a:ext cx="574160" cy="557741"/>
              <a:chOff x="3086768" y="2430362"/>
              <a:chExt cx="1109618" cy="1077888"/>
            </a:xfrm>
          </p:grpSpPr>
          <p:sp>
            <p:nvSpPr>
              <p:cNvPr id="101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104" name="下矢印 103"/>
          <p:cNvSpPr/>
          <p:nvPr/>
        </p:nvSpPr>
        <p:spPr>
          <a:xfrm rot="14400000">
            <a:off x="1497645" y="4110262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70549" y="4699501"/>
            <a:ext cx="1008000" cy="1222412"/>
            <a:chOff x="687949" y="3402905"/>
            <a:chExt cx="1008000" cy="1222412"/>
          </a:xfrm>
        </p:grpSpPr>
        <p:sp>
          <p:nvSpPr>
            <p:cNvPr id="106" name="メモ 105"/>
            <p:cNvSpPr/>
            <p:nvPr/>
          </p:nvSpPr>
          <p:spPr>
            <a:xfrm flipV="1">
              <a:off x="687949" y="3402905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996757" y="4022524"/>
              <a:ext cx="39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endParaRPr kumimoji="1" lang="ja-JP" altLang="en-US" sz="2800" baseline="-250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944778" y="275498"/>
            <a:ext cx="151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Protection method 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ja-JP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ja-JP" altLang="en-US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44778" y="2178819"/>
            <a:ext cx="151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Protection method 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ja-JP" baseline="-25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ja-JP" altLang="en-US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44778" y="3755106"/>
            <a:ext cx="151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Protection method 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ja-JP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ja-JP" altLang="en-US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944778" y="5499658"/>
            <a:ext cx="151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Protection method 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ja-JP" baseline="-25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ja-JP" altLang="en-US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2" name="フローチャート: 書類 111"/>
          <p:cNvSpPr/>
          <p:nvPr/>
        </p:nvSpPr>
        <p:spPr>
          <a:xfrm>
            <a:off x="5339167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フローチャート: 書類 112"/>
          <p:cNvSpPr/>
          <p:nvPr/>
        </p:nvSpPr>
        <p:spPr>
          <a:xfrm>
            <a:off x="6685479" y="1863671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フローチャート: 書類 113"/>
          <p:cNvSpPr/>
          <p:nvPr/>
        </p:nvSpPr>
        <p:spPr>
          <a:xfrm>
            <a:off x="5339167" y="3285508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フローチャート: 書類 114"/>
          <p:cNvSpPr/>
          <p:nvPr/>
        </p:nvSpPr>
        <p:spPr>
          <a:xfrm>
            <a:off x="6685479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フローチャート: 書類 115"/>
          <p:cNvSpPr/>
          <p:nvPr/>
        </p:nvSpPr>
        <p:spPr>
          <a:xfrm>
            <a:off x="8037363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ローチャート: 書類 116"/>
          <p:cNvSpPr/>
          <p:nvPr/>
        </p:nvSpPr>
        <p:spPr>
          <a:xfrm>
            <a:off x="8037363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65" idx="3"/>
            <a:endCxn id="112" idx="1"/>
          </p:cNvCxnSpPr>
          <p:nvPr/>
        </p:nvCxnSpPr>
        <p:spPr>
          <a:xfrm flipV="1">
            <a:off x="3409373" y="1037186"/>
            <a:ext cx="1929794" cy="82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78" idx="3"/>
            <a:endCxn id="113" idx="1"/>
          </p:cNvCxnSpPr>
          <p:nvPr/>
        </p:nvCxnSpPr>
        <p:spPr>
          <a:xfrm>
            <a:off x="3409373" y="2466589"/>
            <a:ext cx="3276106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90" idx="3"/>
            <a:endCxn id="114" idx="1"/>
          </p:cNvCxnSpPr>
          <p:nvPr/>
        </p:nvCxnSpPr>
        <p:spPr>
          <a:xfrm>
            <a:off x="3409373" y="3888426"/>
            <a:ext cx="1929794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98" idx="3"/>
            <a:endCxn id="115" idx="1"/>
          </p:cNvCxnSpPr>
          <p:nvPr/>
        </p:nvCxnSpPr>
        <p:spPr>
          <a:xfrm>
            <a:off x="3409373" y="5310707"/>
            <a:ext cx="3276106" cy="82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76"/>
          <p:cNvCxnSpPr>
            <a:stCxn id="87" idx="2"/>
            <a:endCxn id="116" idx="0"/>
          </p:cNvCxnSpPr>
          <p:nvPr/>
        </p:nvCxnSpPr>
        <p:spPr>
          <a:xfrm rot="5400000" flipH="1" flipV="1">
            <a:off x="4579696" y="-3570880"/>
            <a:ext cx="12700" cy="8010294"/>
          </a:xfrm>
          <a:prstGeom prst="bentConnector3">
            <a:avLst>
              <a:gd name="adj1" fmla="val 180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76"/>
          <p:cNvCxnSpPr>
            <a:stCxn id="106" idx="0"/>
            <a:endCxn id="117" idx="2"/>
          </p:cNvCxnSpPr>
          <p:nvPr/>
        </p:nvCxnSpPr>
        <p:spPr>
          <a:xfrm rot="5400000" flipH="1" flipV="1">
            <a:off x="4539836" y="1876907"/>
            <a:ext cx="79719" cy="8010294"/>
          </a:xfrm>
          <a:prstGeom prst="bentConnector3">
            <a:avLst>
              <a:gd name="adj1" fmla="val -286757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453085" y="1846429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453085" y="222164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453085" y="4680840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453085" y="5510631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53085" y="3255212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32749" y="803157"/>
            <a:ext cx="70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660066"/>
                </a:solidFill>
                <a:latin typeface="Lucida Calligraphy"/>
                <a:cs typeface="Lucida Calligraphy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6876567" y="2290336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8283277" y="868495"/>
            <a:ext cx="626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511020" y="3690978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6857331" y="5134454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8259365" y="5183249"/>
            <a:ext cx="67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baseline="-25000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453085" y="1049886"/>
            <a:ext cx="17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Extracting characteristics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曲線コネクタ 14"/>
          <p:cNvCxnSpPr/>
          <p:nvPr/>
        </p:nvCxnSpPr>
        <p:spPr>
          <a:xfrm>
            <a:off x="6434127" y="816301"/>
            <a:ext cx="1603236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曲線コネクタ 135"/>
          <p:cNvCxnSpPr>
            <a:stCxn id="117" idx="0"/>
            <a:endCxn id="116" idx="2"/>
          </p:cNvCxnSpPr>
          <p:nvPr/>
        </p:nvCxnSpPr>
        <p:spPr>
          <a:xfrm rot="5400000" flipH="1" flipV="1">
            <a:off x="7006998" y="3138231"/>
            <a:ext cx="3155691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曲線コネクタ 139"/>
          <p:cNvCxnSpPr>
            <a:stCxn id="112" idx="3"/>
            <a:endCxn id="113" idx="0"/>
          </p:cNvCxnSpPr>
          <p:nvPr/>
        </p:nvCxnSpPr>
        <p:spPr>
          <a:xfrm>
            <a:off x="6434126" y="1037186"/>
            <a:ext cx="798833" cy="826485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曲線コネクタ 143"/>
          <p:cNvCxnSpPr/>
          <p:nvPr/>
        </p:nvCxnSpPr>
        <p:spPr>
          <a:xfrm rot="5400000">
            <a:off x="4643086" y="2422946"/>
            <a:ext cx="1725123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6412105" y="274499"/>
            <a:ext cx="1641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Resilient property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7589346" y="3425816"/>
            <a:ext cx="1001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Credibility property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549223" y="1570763"/>
            <a:ext cx="1694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Times New Roman"/>
                <a:cs typeface="Times New Roman"/>
              </a:rPr>
              <a:t>Evaluation aspect of </a:t>
            </a:r>
            <a:r>
              <a:rPr lang="en-US" altLang="ja-JP" sz="1400" smtClean="0">
                <a:latin typeface="Times New Roman"/>
                <a:cs typeface="Times New Roman"/>
              </a:rPr>
              <a:t>t</a:t>
            </a:r>
            <a:r>
              <a:rPr kumimoji="1" lang="en-US" altLang="ja-JP" sz="1400" smtClean="0">
                <a:latin typeface="Times New Roman"/>
                <a:cs typeface="Times New Roman"/>
              </a:rPr>
              <a:t>he proposed </a:t>
            </a:r>
          </a:p>
          <a:p>
            <a:r>
              <a:rPr kumimoji="1" lang="en-US" altLang="ja-JP" sz="1400" smtClean="0">
                <a:latin typeface="Times New Roman"/>
                <a:cs typeface="Times New Roman"/>
              </a:rPr>
              <a:t>method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32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図形グループ 37"/>
          <p:cNvGrpSpPr/>
          <p:nvPr/>
        </p:nvGrpSpPr>
        <p:grpSpPr>
          <a:xfrm>
            <a:off x="187139" y="1837554"/>
            <a:ext cx="1008000" cy="1222412"/>
            <a:chOff x="70549" y="434267"/>
            <a:chExt cx="1008000" cy="1222412"/>
          </a:xfrm>
        </p:grpSpPr>
        <p:sp>
          <p:nvSpPr>
            <p:cNvPr id="4" name="メモ 3"/>
            <p:cNvSpPr/>
            <p:nvPr/>
          </p:nvSpPr>
          <p:spPr>
            <a:xfrm flipV="1">
              <a:off x="70549" y="43426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6279" y="783863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endParaRPr kumimoji="1" lang="ja-JP" altLang="en-US" sz="2800" baseline="-25000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2401373" y="434267"/>
            <a:ext cx="1008000" cy="1222412"/>
            <a:chOff x="2401373" y="434267"/>
            <a:chExt cx="1008000" cy="1222412"/>
          </a:xfrm>
        </p:grpSpPr>
        <p:sp>
          <p:nvSpPr>
            <p:cNvPr id="9" name="メモ 8"/>
            <p:cNvSpPr/>
            <p:nvPr/>
          </p:nvSpPr>
          <p:spPr>
            <a:xfrm flipV="1">
              <a:off x="2401373" y="43426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14625" y="1255256"/>
              <a:ext cx="9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円/楕円 6"/>
            <p:cNvSpPr/>
            <p:nvPr/>
          </p:nvSpPr>
          <p:spPr>
            <a:xfrm>
              <a:off x="2668800" y="585367"/>
              <a:ext cx="473147" cy="473146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133200"/>
                  </a:moveTo>
                  <a:cubicBezTo>
                    <a:pt x="278260" y="133200"/>
                    <a:pt x="133200" y="278260"/>
                    <a:pt x="133200" y="457200"/>
                  </a:cubicBezTo>
                  <a:cubicBezTo>
                    <a:pt x="133200" y="636140"/>
                    <a:pt x="278260" y="781200"/>
                    <a:pt x="457200" y="781200"/>
                  </a:cubicBezTo>
                  <a:cubicBezTo>
                    <a:pt x="636140" y="781200"/>
                    <a:pt x="781200" y="636140"/>
                    <a:pt x="781200" y="457200"/>
                  </a:cubicBezTo>
                  <a:cubicBezTo>
                    <a:pt x="781200" y="278260"/>
                    <a:pt x="636140" y="133200"/>
                    <a:pt x="457200" y="13320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618293" y="797719"/>
              <a:ext cx="574160" cy="345389"/>
            </a:xfrm>
            <a:prstGeom prst="roundRect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4" name="円/楕円 8"/>
            <p:cNvSpPr/>
            <p:nvPr/>
          </p:nvSpPr>
          <p:spPr>
            <a:xfrm>
              <a:off x="2849490" y="889811"/>
              <a:ext cx="111767" cy="155662"/>
            </a:xfrm>
            <a:custGeom>
              <a:avLst/>
              <a:gdLst/>
              <a:ahLst/>
              <a:cxnLst/>
              <a:rect l="l" t="t" r="r" b="b"/>
              <a:pathLst>
                <a:path w="216000" h="300832">
                  <a:moveTo>
                    <a:pt x="108000" y="0"/>
                  </a:moveTo>
                  <a:cubicBezTo>
                    <a:pt x="167647" y="0"/>
                    <a:pt x="216000" y="48353"/>
                    <a:pt x="216000" y="108000"/>
                  </a:cubicBezTo>
                  <a:cubicBezTo>
                    <a:pt x="216000" y="152735"/>
                    <a:pt x="188802" y="191118"/>
                    <a:pt x="150039" y="207513"/>
                  </a:cubicBezTo>
                  <a:lnTo>
                    <a:pt x="144000" y="208732"/>
                  </a:lnTo>
                  <a:lnTo>
                    <a:pt x="144000" y="300832"/>
                  </a:lnTo>
                  <a:lnTo>
                    <a:pt x="72000" y="300832"/>
                  </a:lnTo>
                  <a:lnTo>
                    <a:pt x="72000" y="208732"/>
                  </a:lnTo>
                  <a:lnTo>
                    <a:pt x="65962" y="207513"/>
                  </a:lnTo>
                  <a:cubicBezTo>
                    <a:pt x="27199" y="191118"/>
                    <a:pt x="0" y="152735"/>
                    <a:pt x="0" y="108000"/>
                  </a:cubicBezTo>
                  <a:cubicBezTo>
                    <a:pt x="0" y="48353"/>
                    <a:pt x="48353" y="0"/>
                    <a:pt x="108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2401373" y="1837554"/>
            <a:ext cx="1008000" cy="1222412"/>
            <a:chOff x="2401373" y="1837554"/>
            <a:chExt cx="1008000" cy="1222412"/>
          </a:xfrm>
        </p:grpSpPr>
        <p:sp>
          <p:nvSpPr>
            <p:cNvPr id="17" name="メモ 16"/>
            <p:cNvSpPr/>
            <p:nvPr/>
          </p:nvSpPr>
          <p:spPr>
            <a:xfrm flipV="1">
              <a:off x="2401373" y="18375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437054" y="2667074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円/楕円 6"/>
            <p:cNvSpPr/>
            <p:nvPr/>
          </p:nvSpPr>
          <p:spPr>
            <a:xfrm>
              <a:off x="2668800" y="1943135"/>
              <a:ext cx="473147" cy="473146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133200"/>
                  </a:moveTo>
                  <a:cubicBezTo>
                    <a:pt x="278260" y="133200"/>
                    <a:pt x="133200" y="278260"/>
                    <a:pt x="133200" y="457200"/>
                  </a:cubicBezTo>
                  <a:cubicBezTo>
                    <a:pt x="133200" y="636140"/>
                    <a:pt x="278260" y="781200"/>
                    <a:pt x="457200" y="781200"/>
                  </a:cubicBezTo>
                  <a:cubicBezTo>
                    <a:pt x="636140" y="781200"/>
                    <a:pt x="781200" y="636140"/>
                    <a:pt x="781200" y="457200"/>
                  </a:cubicBezTo>
                  <a:cubicBezTo>
                    <a:pt x="781200" y="278260"/>
                    <a:pt x="636140" y="133200"/>
                    <a:pt x="457200" y="13320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2618293" y="2155487"/>
              <a:ext cx="574160" cy="345389"/>
            </a:xfrm>
            <a:prstGeom prst="roundRect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2" name="円/楕円 8"/>
            <p:cNvSpPr/>
            <p:nvPr/>
          </p:nvSpPr>
          <p:spPr>
            <a:xfrm>
              <a:off x="2849490" y="2247579"/>
              <a:ext cx="111767" cy="155662"/>
            </a:xfrm>
            <a:custGeom>
              <a:avLst/>
              <a:gdLst/>
              <a:ahLst/>
              <a:cxnLst/>
              <a:rect l="l" t="t" r="r" b="b"/>
              <a:pathLst>
                <a:path w="216000" h="300832">
                  <a:moveTo>
                    <a:pt x="108000" y="0"/>
                  </a:moveTo>
                  <a:cubicBezTo>
                    <a:pt x="167647" y="0"/>
                    <a:pt x="216000" y="48353"/>
                    <a:pt x="216000" y="108000"/>
                  </a:cubicBezTo>
                  <a:cubicBezTo>
                    <a:pt x="216000" y="152735"/>
                    <a:pt x="188802" y="191118"/>
                    <a:pt x="150039" y="207513"/>
                  </a:cubicBezTo>
                  <a:lnTo>
                    <a:pt x="144000" y="208732"/>
                  </a:lnTo>
                  <a:lnTo>
                    <a:pt x="144000" y="300832"/>
                  </a:lnTo>
                  <a:lnTo>
                    <a:pt x="72000" y="300832"/>
                  </a:lnTo>
                  <a:lnTo>
                    <a:pt x="72000" y="208732"/>
                  </a:lnTo>
                  <a:lnTo>
                    <a:pt x="65962" y="207513"/>
                  </a:lnTo>
                  <a:cubicBezTo>
                    <a:pt x="27199" y="191118"/>
                    <a:pt x="0" y="152735"/>
                    <a:pt x="0" y="108000"/>
                  </a:cubicBezTo>
                  <a:cubicBezTo>
                    <a:pt x="0" y="48353"/>
                    <a:pt x="48353" y="0"/>
                    <a:pt x="108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2388121" y="3240841"/>
            <a:ext cx="1008000" cy="1222412"/>
            <a:chOff x="2388121" y="3240841"/>
            <a:chExt cx="1008000" cy="1222412"/>
          </a:xfrm>
        </p:grpSpPr>
        <p:sp>
          <p:nvSpPr>
            <p:cNvPr id="25" name="メモ 24"/>
            <p:cNvSpPr/>
            <p:nvPr/>
          </p:nvSpPr>
          <p:spPr>
            <a:xfrm flipV="1">
              <a:off x="2388121" y="3240841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423802" y="4070361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3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lang="ja-JP" altLang="ja-JP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3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" name="円/楕円 6"/>
            <p:cNvSpPr/>
            <p:nvPr/>
          </p:nvSpPr>
          <p:spPr>
            <a:xfrm>
              <a:off x="2655548" y="3346422"/>
              <a:ext cx="473147" cy="473146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133200"/>
                  </a:moveTo>
                  <a:cubicBezTo>
                    <a:pt x="278260" y="133200"/>
                    <a:pt x="133200" y="278260"/>
                    <a:pt x="133200" y="457200"/>
                  </a:cubicBezTo>
                  <a:cubicBezTo>
                    <a:pt x="133200" y="636140"/>
                    <a:pt x="278260" y="781200"/>
                    <a:pt x="457200" y="781200"/>
                  </a:cubicBezTo>
                  <a:cubicBezTo>
                    <a:pt x="636140" y="781200"/>
                    <a:pt x="781200" y="636140"/>
                    <a:pt x="781200" y="457200"/>
                  </a:cubicBezTo>
                  <a:cubicBezTo>
                    <a:pt x="781200" y="278260"/>
                    <a:pt x="636140" y="133200"/>
                    <a:pt x="457200" y="13320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2605041" y="3558774"/>
              <a:ext cx="574160" cy="345389"/>
            </a:xfrm>
            <a:prstGeom prst="roundRect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0" name="円/楕円 8"/>
            <p:cNvSpPr/>
            <p:nvPr/>
          </p:nvSpPr>
          <p:spPr>
            <a:xfrm>
              <a:off x="2836238" y="3650866"/>
              <a:ext cx="111767" cy="155662"/>
            </a:xfrm>
            <a:custGeom>
              <a:avLst/>
              <a:gdLst/>
              <a:ahLst/>
              <a:cxnLst/>
              <a:rect l="l" t="t" r="r" b="b"/>
              <a:pathLst>
                <a:path w="216000" h="300832">
                  <a:moveTo>
                    <a:pt x="108000" y="0"/>
                  </a:moveTo>
                  <a:cubicBezTo>
                    <a:pt x="167647" y="0"/>
                    <a:pt x="216000" y="48353"/>
                    <a:pt x="216000" y="108000"/>
                  </a:cubicBezTo>
                  <a:cubicBezTo>
                    <a:pt x="216000" y="152735"/>
                    <a:pt x="188802" y="191118"/>
                    <a:pt x="150039" y="207513"/>
                  </a:cubicBezTo>
                  <a:lnTo>
                    <a:pt x="144000" y="208732"/>
                  </a:lnTo>
                  <a:lnTo>
                    <a:pt x="144000" y="300832"/>
                  </a:lnTo>
                  <a:lnTo>
                    <a:pt x="72000" y="300832"/>
                  </a:lnTo>
                  <a:lnTo>
                    <a:pt x="72000" y="208732"/>
                  </a:lnTo>
                  <a:lnTo>
                    <a:pt x="65962" y="207513"/>
                  </a:lnTo>
                  <a:cubicBezTo>
                    <a:pt x="27199" y="191118"/>
                    <a:pt x="0" y="152735"/>
                    <a:pt x="0" y="108000"/>
                  </a:cubicBezTo>
                  <a:cubicBezTo>
                    <a:pt x="0" y="48353"/>
                    <a:pt x="48353" y="0"/>
                    <a:pt x="108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1302823" y="1500636"/>
            <a:ext cx="978408" cy="1897956"/>
            <a:chOff x="1302823" y="1509395"/>
            <a:chExt cx="978408" cy="1897956"/>
          </a:xfrm>
        </p:grpSpPr>
        <p:sp>
          <p:nvSpPr>
            <p:cNvPr id="40" name="下矢印 39"/>
            <p:cNvSpPr/>
            <p:nvPr/>
          </p:nvSpPr>
          <p:spPr>
            <a:xfrm rot="4211668" flipV="1">
              <a:off x="1549711" y="1262507"/>
              <a:ext cx="484632" cy="978408"/>
            </a:xfrm>
            <a:prstGeom prst="downArrow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下矢印 40"/>
            <p:cNvSpPr/>
            <p:nvPr/>
          </p:nvSpPr>
          <p:spPr>
            <a:xfrm rot="5400000" flipV="1">
              <a:off x="1549711" y="1969169"/>
              <a:ext cx="484632" cy="978408"/>
            </a:xfrm>
            <a:prstGeom prst="downArrow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下矢印 46"/>
            <p:cNvSpPr/>
            <p:nvPr/>
          </p:nvSpPr>
          <p:spPr>
            <a:xfrm rot="17388332">
              <a:off x="1549711" y="2675831"/>
              <a:ext cx="484632" cy="978408"/>
            </a:xfrm>
            <a:prstGeom prst="downArrow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1156141" y="1316811"/>
            <a:ext cx="755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/>
                <a:cs typeface="Times New Roman"/>
              </a:rPr>
              <a:t>Allatori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56141" y="329377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/>
                <a:cs typeface="Times New Roman"/>
              </a:rPr>
              <a:t>yGuard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156141" y="2035891"/>
            <a:ext cx="882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/>
                <a:cs typeface="Times New Roman"/>
              </a:rPr>
              <a:t>ProGuard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grpSp>
        <p:nvGrpSpPr>
          <p:cNvPr id="61" name="図形グループ 60"/>
          <p:cNvGrpSpPr/>
          <p:nvPr/>
        </p:nvGrpSpPr>
        <p:grpSpPr>
          <a:xfrm>
            <a:off x="5339167" y="443026"/>
            <a:ext cx="1094959" cy="1205837"/>
            <a:chOff x="5339167" y="434267"/>
            <a:chExt cx="1094959" cy="1205837"/>
          </a:xfrm>
        </p:grpSpPr>
        <p:sp>
          <p:nvSpPr>
            <p:cNvPr id="53" name="フローチャート: 書類 52"/>
            <p:cNvSpPr/>
            <p:nvPr/>
          </p:nvSpPr>
          <p:spPr>
            <a:xfrm>
              <a:off x="5339167" y="434267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532749" y="803157"/>
              <a:ext cx="7077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baseline="-25000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1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5339167" y="1845842"/>
            <a:ext cx="1094959" cy="1205837"/>
            <a:chOff x="5339167" y="1800322"/>
            <a:chExt cx="1094959" cy="1205837"/>
          </a:xfrm>
        </p:grpSpPr>
        <p:sp>
          <p:nvSpPr>
            <p:cNvPr id="55" name="フローチャート: 書類 54"/>
            <p:cNvSpPr/>
            <p:nvPr/>
          </p:nvSpPr>
          <p:spPr>
            <a:xfrm>
              <a:off x="5339167" y="1800322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532749" y="2169212"/>
              <a:ext cx="7077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baseline="-25000" dirty="0">
                  <a:solidFill>
                    <a:srgbClr val="595959"/>
                  </a:solidFill>
                  <a:latin typeface="Times New Roman"/>
                  <a:cs typeface="Times New Roman"/>
                </a:rPr>
                <a:t>2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5339167" y="3248657"/>
            <a:ext cx="1094959" cy="1205837"/>
            <a:chOff x="5339167" y="3240841"/>
            <a:chExt cx="1094959" cy="1205837"/>
          </a:xfrm>
        </p:grpSpPr>
        <p:sp>
          <p:nvSpPr>
            <p:cNvPr id="57" name="フローチャート: 書類 56"/>
            <p:cNvSpPr/>
            <p:nvPr/>
          </p:nvSpPr>
          <p:spPr>
            <a:xfrm>
              <a:off x="5339167" y="3240841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532749" y="3609731"/>
              <a:ext cx="7077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baseline="-25000" dirty="0">
                  <a:solidFill>
                    <a:srgbClr val="595959"/>
                  </a:solidFill>
                  <a:latin typeface="Times New Roman"/>
                  <a:cs typeface="Times New Roman"/>
                </a:rPr>
                <a:t>3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2" name="図形グループ 61"/>
          <p:cNvGrpSpPr/>
          <p:nvPr/>
        </p:nvGrpSpPr>
        <p:grpSpPr>
          <a:xfrm>
            <a:off x="7628670" y="1837554"/>
            <a:ext cx="1094959" cy="1205837"/>
            <a:chOff x="5339167" y="3240841"/>
            <a:chExt cx="1094959" cy="1205837"/>
          </a:xfrm>
        </p:grpSpPr>
        <p:sp>
          <p:nvSpPr>
            <p:cNvPr id="63" name="フローチャート: 書類 62"/>
            <p:cNvSpPr/>
            <p:nvPr/>
          </p:nvSpPr>
          <p:spPr>
            <a:xfrm>
              <a:off x="5339167" y="3240841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5573144" y="3609731"/>
              <a:ext cx="6270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5" name="直線矢印コネクタ 76"/>
          <p:cNvCxnSpPr>
            <a:stCxn id="4" idx="2"/>
            <a:endCxn id="63" idx="0"/>
          </p:cNvCxnSpPr>
          <p:nvPr/>
        </p:nvCxnSpPr>
        <p:spPr>
          <a:xfrm rot="5400000" flipH="1" flipV="1">
            <a:off x="4433644" y="-1904951"/>
            <a:ext cx="12700" cy="7485011"/>
          </a:xfrm>
          <a:prstGeom prst="bentConnector3">
            <a:avLst>
              <a:gd name="adj1" fmla="val 12075866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76"/>
          <p:cNvCxnSpPr>
            <a:stCxn id="9" idx="3"/>
            <a:endCxn id="53" idx="1"/>
          </p:cNvCxnSpPr>
          <p:nvPr/>
        </p:nvCxnSpPr>
        <p:spPr>
          <a:xfrm>
            <a:off x="3409373" y="1045473"/>
            <a:ext cx="1929794" cy="472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6"/>
          <p:cNvCxnSpPr>
            <a:stCxn id="17" idx="3"/>
            <a:endCxn id="55" idx="1"/>
          </p:cNvCxnSpPr>
          <p:nvPr/>
        </p:nvCxnSpPr>
        <p:spPr>
          <a:xfrm>
            <a:off x="3409373" y="2448760"/>
            <a:ext cx="1929794" cy="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6"/>
          <p:cNvCxnSpPr>
            <a:stCxn id="25" idx="3"/>
            <a:endCxn id="57" idx="1"/>
          </p:cNvCxnSpPr>
          <p:nvPr/>
        </p:nvCxnSpPr>
        <p:spPr>
          <a:xfrm flipV="1">
            <a:off x="3396121" y="3851576"/>
            <a:ext cx="1943046" cy="47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0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図形グループ 47"/>
          <p:cNvGrpSpPr/>
          <p:nvPr/>
        </p:nvGrpSpPr>
        <p:grpSpPr>
          <a:xfrm>
            <a:off x="3018773" y="434267"/>
            <a:ext cx="1008000" cy="1222412"/>
            <a:chOff x="3018773" y="387692"/>
            <a:chExt cx="1008000" cy="1222412"/>
          </a:xfrm>
        </p:grpSpPr>
        <p:sp>
          <p:nvSpPr>
            <p:cNvPr id="28" name="メモ 27"/>
            <p:cNvSpPr/>
            <p:nvPr/>
          </p:nvSpPr>
          <p:spPr>
            <a:xfrm flipV="1">
              <a:off x="3018773" y="387692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019466" y="1007311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2" name="図形グループ 11"/>
            <p:cNvGrpSpPr/>
            <p:nvPr/>
          </p:nvGrpSpPr>
          <p:grpSpPr>
            <a:xfrm>
              <a:off x="3235693" y="538792"/>
              <a:ext cx="574160" cy="557741"/>
              <a:chOff x="3086768" y="2430362"/>
              <a:chExt cx="1109618" cy="1077888"/>
            </a:xfrm>
          </p:grpSpPr>
          <p:sp>
            <p:nvSpPr>
              <p:cNvPr id="7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6" name="角丸四角形 5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14" name="下矢印 13"/>
          <p:cNvSpPr/>
          <p:nvPr/>
        </p:nvSpPr>
        <p:spPr>
          <a:xfrm rot="16200000">
            <a:off x="2115045" y="556270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図形グループ 48"/>
          <p:cNvGrpSpPr/>
          <p:nvPr/>
        </p:nvGrpSpPr>
        <p:grpSpPr>
          <a:xfrm>
            <a:off x="3018773" y="1855383"/>
            <a:ext cx="1008000" cy="1222412"/>
            <a:chOff x="3018773" y="1776997"/>
            <a:chExt cx="1008000" cy="1222412"/>
          </a:xfrm>
        </p:grpSpPr>
        <p:sp>
          <p:nvSpPr>
            <p:cNvPr id="30" name="メモ 29"/>
            <p:cNvSpPr/>
            <p:nvPr/>
          </p:nvSpPr>
          <p:spPr>
            <a:xfrm flipV="1">
              <a:off x="3018773" y="177699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019465" y="2396616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1" name="図形グループ 20"/>
            <p:cNvGrpSpPr/>
            <p:nvPr/>
          </p:nvGrpSpPr>
          <p:grpSpPr>
            <a:xfrm>
              <a:off x="3235693" y="1882578"/>
              <a:ext cx="574160" cy="557741"/>
              <a:chOff x="3086768" y="2430362"/>
              <a:chExt cx="1109618" cy="1077888"/>
            </a:xfrm>
          </p:grpSpPr>
          <p:sp>
            <p:nvSpPr>
              <p:cNvPr id="2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2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25" name="下矢印 24"/>
          <p:cNvSpPr/>
          <p:nvPr/>
        </p:nvSpPr>
        <p:spPr>
          <a:xfrm rot="18000000">
            <a:off x="2115045" y="1267067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687949" y="434267"/>
            <a:ext cx="1008000" cy="1222412"/>
            <a:chOff x="687949" y="480843"/>
            <a:chExt cx="1008000" cy="1222412"/>
          </a:xfrm>
        </p:grpSpPr>
        <p:sp>
          <p:nvSpPr>
            <p:cNvPr id="26" name="メモ 25"/>
            <p:cNvSpPr/>
            <p:nvPr/>
          </p:nvSpPr>
          <p:spPr>
            <a:xfrm flipV="1">
              <a:off x="687949" y="480843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910628" y="1100462"/>
              <a:ext cx="528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endParaRPr kumimoji="1" lang="ja-JP" altLang="en-US" sz="2800" baseline="-25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0" name="図形グループ 49"/>
          <p:cNvGrpSpPr/>
          <p:nvPr/>
        </p:nvGrpSpPr>
        <p:grpSpPr>
          <a:xfrm>
            <a:off x="3018773" y="3277220"/>
            <a:ext cx="1008000" cy="1222412"/>
            <a:chOff x="3018773" y="3309754"/>
            <a:chExt cx="1008000" cy="1222412"/>
          </a:xfrm>
        </p:grpSpPr>
        <p:sp>
          <p:nvSpPr>
            <p:cNvPr id="32" name="メモ 31"/>
            <p:cNvSpPr/>
            <p:nvPr/>
          </p:nvSpPr>
          <p:spPr>
            <a:xfrm flipV="1">
              <a:off x="3018773" y="33097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019465" y="3929373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6" name="図形グループ 35"/>
            <p:cNvGrpSpPr/>
            <p:nvPr/>
          </p:nvGrpSpPr>
          <p:grpSpPr>
            <a:xfrm>
              <a:off x="3235693" y="3460854"/>
              <a:ext cx="574160" cy="557741"/>
              <a:chOff x="3086768" y="2430362"/>
              <a:chExt cx="1109618" cy="1077888"/>
            </a:xfrm>
          </p:grpSpPr>
          <p:sp>
            <p:nvSpPr>
              <p:cNvPr id="37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40" name="下矢印 39"/>
          <p:cNvSpPr/>
          <p:nvPr/>
        </p:nvSpPr>
        <p:spPr>
          <a:xfrm rot="16200000">
            <a:off x="2115045" y="4821061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3018773" y="4699501"/>
            <a:ext cx="1008000" cy="1222412"/>
            <a:chOff x="3018773" y="4699059"/>
            <a:chExt cx="1008000" cy="1222412"/>
          </a:xfrm>
        </p:grpSpPr>
        <p:sp>
          <p:nvSpPr>
            <p:cNvPr id="34" name="メモ 33"/>
            <p:cNvSpPr/>
            <p:nvPr/>
          </p:nvSpPr>
          <p:spPr>
            <a:xfrm flipV="1">
              <a:off x="3018773" y="4699059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019465" y="5318678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1" name="図形グループ 40"/>
            <p:cNvGrpSpPr/>
            <p:nvPr/>
          </p:nvGrpSpPr>
          <p:grpSpPr>
            <a:xfrm>
              <a:off x="3235693" y="4804640"/>
              <a:ext cx="574160" cy="557741"/>
              <a:chOff x="3086768" y="2430362"/>
              <a:chExt cx="1109618" cy="1077888"/>
            </a:xfrm>
          </p:grpSpPr>
          <p:sp>
            <p:nvSpPr>
              <p:cNvPr id="4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43" name="角丸四角形 4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4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45" name="下矢印 44"/>
          <p:cNvSpPr/>
          <p:nvPr/>
        </p:nvSpPr>
        <p:spPr>
          <a:xfrm rot="14400000">
            <a:off x="2115045" y="4110262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図形グループ 51"/>
          <p:cNvGrpSpPr/>
          <p:nvPr/>
        </p:nvGrpSpPr>
        <p:grpSpPr>
          <a:xfrm>
            <a:off x="687949" y="4699501"/>
            <a:ext cx="1008000" cy="1222412"/>
            <a:chOff x="687949" y="3402905"/>
            <a:chExt cx="1008000" cy="1222412"/>
          </a:xfrm>
        </p:grpSpPr>
        <p:sp>
          <p:nvSpPr>
            <p:cNvPr id="46" name="メモ 45"/>
            <p:cNvSpPr/>
            <p:nvPr/>
          </p:nvSpPr>
          <p:spPr>
            <a:xfrm flipV="1">
              <a:off x="687949" y="3402905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927561" y="4022524"/>
              <a:ext cx="528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endParaRPr kumimoji="1" lang="ja-JP" altLang="en-US" sz="2800" baseline="-250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4" name="テキスト ボックス 53"/>
          <p:cNvSpPr txBox="1"/>
          <p:nvPr/>
        </p:nvSpPr>
        <p:spPr>
          <a:xfrm>
            <a:off x="1562178" y="27549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62178" y="2178819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562178" y="3755106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562178" y="549965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8" name="フローチャート: 書類 57"/>
          <p:cNvSpPr/>
          <p:nvPr/>
        </p:nvSpPr>
        <p:spPr>
          <a:xfrm>
            <a:off x="5956568" y="434267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: 書類 58"/>
          <p:cNvSpPr/>
          <p:nvPr/>
        </p:nvSpPr>
        <p:spPr>
          <a:xfrm>
            <a:off x="6562000" y="1863671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ローチャート: 書類 59"/>
          <p:cNvSpPr/>
          <p:nvPr/>
        </p:nvSpPr>
        <p:spPr>
          <a:xfrm>
            <a:off x="5956568" y="3285508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ローチャート: 書類 60"/>
          <p:cNvSpPr/>
          <p:nvPr/>
        </p:nvSpPr>
        <p:spPr>
          <a:xfrm>
            <a:off x="6562000" y="4716076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ローチャート: 書類 61"/>
          <p:cNvSpPr/>
          <p:nvPr/>
        </p:nvSpPr>
        <p:spPr>
          <a:xfrm>
            <a:off x="8037364" y="434267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ローチャート: 書類 62"/>
          <p:cNvSpPr/>
          <p:nvPr/>
        </p:nvSpPr>
        <p:spPr>
          <a:xfrm>
            <a:off x="8037364" y="4716076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>
            <a:stCxn id="28" idx="3"/>
            <a:endCxn id="58" idx="1"/>
          </p:cNvCxnSpPr>
          <p:nvPr/>
        </p:nvCxnSpPr>
        <p:spPr>
          <a:xfrm flipV="1">
            <a:off x="4026773" y="1037186"/>
            <a:ext cx="1929795" cy="82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30" idx="3"/>
            <a:endCxn id="59" idx="1"/>
          </p:cNvCxnSpPr>
          <p:nvPr/>
        </p:nvCxnSpPr>
        <p:spPr>
          <a:xfrm>
            <a:off x="4026773" y="2466589"/>
            <a:ext cx="2535227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32" idx="3"/>
            <a:endCxn id="60" idx="1"/>
          </p:cNvCxnSpPr>
          <p:nvPr/>
        </p:nvCxnSpPr>
        <p:spPr>
          <a:xfrm>
            <a:off x="4026773" y="3888426"/>
            <a:ext cx="1929795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34" idx="3"/>
            <a:endCxn id="61" idx="1"/>
          </p:cNvCxnSpPr>
          <p:nvPr/>
        </p:nvCxnSpPr>
        <p:spPr>
          <a:xfrm>
            <a:off x="4026773" y="5310707"/>
            <a:ext cx="2535227" cy="82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26" idx="2"/>
            <a:endCxn id="62" idx="0"/>
          </p:cNvCxnSpPr>
          <p:nvPr/>
        </p:nvCxnSpPr>
        <p:spPr>
          <a:xfrm rot="5400000" flipH="1" flipV="1">
            <a:off x="4843256" y="-3217040"/>
            <a:ext cx="12700" cy="7302615"/>
          </a:xfrm>
          <a:prstGeom prst="bentConnector3">
            <a:avLst>
              <a:gd name="adj1" fmla="val 180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6"/>
          <p:cNvCxnSpPr>
            <a:stCxn id="46" idx="0"/>
            <a:endCxn id="63" idx="2"/>
          </p:cNvCxnSpPr>
          <p:nvPr/>
        </p:nvCxnSpPr>
        <p:spPr>
          <a:xfrm rot="5400000" flipH="1" flipV="1">
            <a:off x="4803396" y="2230746"/>
            <a:ext cx="79719" cy="7302615"/>
          </a:xfrm>
          <a:prstGeom prst="bentConnector3">
            <a:avLst>
              <a:gd name="adj1" fmla="val -286757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070485" y="2062737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070485" y="222164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70485" y="4949663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070485" y="5814736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070485" y="3519094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7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195</Words>
  <Application>Microsoft Macintosh PowerPoint</Application>
  <PresentationFormat>画面に合わせる (4:3)</PresentationFormat>
  <Paragraphs>77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Arial</vt:lpstr>
      <vt:lpstr>Calibri</vt:lpstr>
      <vt:lpstr>Lucida Calligraphy</vt:lpstr>
      <vt:lpstr>ＭＳ Ｐゴシック</vt:lpstr>
      <vt:lpstr>Times New Roman</vt:lpstr>
      <vt:lpstr>メイリオ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京都産業大学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玉田 春昭</dc:creator>
  <cp:lastModifiedBy>Microsoft Office ユーザー</cp:lastModifiedBy>
  <cp:revision>39</cp:revision>
  <dcterms:created xsi:type="dcterms:W3CDTF">2015-06-11T08:04:42Z</dcterms:created>
  <dcterms:modified xsi:type="dcterms:W3CDTF">2016-04-07T08:13:26Z</dcterms:modified>
</cp:coreProperties>
</file>