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There is no clear emulator for vive development.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aGlass - Only rendering things you’re looking at in high resolution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But price is listed in chinese so I’m somewhat doubtful about the ability to purchase it in the US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Finally open again in North America.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 there is plenty of companies working on tracking gloves.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Valve owns steam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Vive has wide range of motion. And is more </a:t>
            </a:r>
            <a:r>
              <a:rPr lang="en"/>
              <a:t>suitable</a:t>
            </a:r>
            <a:r>
              <a:rPr lang="en"/>
              <a:t> for moving.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Price of controller, honestly it comes with the set but it’s easier to get a temp one for vive it seems.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Xbox controller = 59.95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touch = 99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Vive controller = 180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There’s some differences in the tracking technologies. Main difference is the front facing camera for Vive which could allow see through.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Vive has higher pc requirements but they both need pretty high end pcs.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Touch - joystick button. Real hand set up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Vive - Touch pad and grip button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I’m the only person who cares but, Vive seems to be getting ahead on vr support for mac users. Although it’s still a </a:t>
            </a:r>
            <a:r>
              <a:rPr lang="en"/>
              <a:t>pricey</a:t>
            </a:r>
            <a:r>
              <a:rPr lang="en"/>
              <a:t> </a:t>
            </a:r>
            <a:r>
              <a:rPr lang="en"/>
              <a:t>solution</a:t>
            </a:r>
            <a:r>
              <a:rPr lang="en"/>
              <a:t>, at least it’s a good start.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Spending suggestion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Jessica Lai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Steam VR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VR SDK to target Steam VR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Viveport SDK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Unreal Engine 4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Native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Open VR input emulator - open source on github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Add 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Real time eye tracking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aGlass</a:t>
            </a:r>
            <a:r>
              <a:rPr lang="en"/>
              <a:t>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Foveated rendering -&gt; less work on PC -&gt; lower hardware requirements	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200, 400, 600 lens + custom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Tobii eye tracking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Vive business edition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aGlass is ~$250 on </a:t>
            </a:r>
            <a:r>
              <a:rPr lang="en"/>
              <a:t>7invensun website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Wireless experience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TPcast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Displaylink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Rivvr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KwikVR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TPcast preorders open again at $299</a:t>
            </a:r>
          </a:p>
        </p:txBody>
      </p:sp>
      <p:pic>
        <p:nvPicPr>
          <p:cNvPr descr="Image result for tpcast vive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2147375"/>
            <a:ext cx="41148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vive track real objects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14900" cy="2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Vive tracker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Available</a:t>
            </a:r>
            <a:r>
              <a:rPr lang="en"/>
              <a:t> for </a:t>
            </a:r>
            <a:r>
              <a:rPr lang="en"/>
              <a:t>$99.00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875" y="1607450"/>
            <a:ext cx="5194051" cy="32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Arguably</a:t>
            </a:r>
            <a:r>
              <a:rPr lang="en"/>
              <a:t> the best VR headset</a:t>
            </a:r>
          </a:p>
        </p:txBody>
      </p:sp>
      <p:pic>
        <p:nvPicPr>
          <p:cNvPr descr="HTC Vive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50" y="1195650"/>
            <a:ext cx="6368290" cy="33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HTC Vive - Overview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HTC and Valve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Released April 5th 2016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2105"/>
            <a:ext cx="9143999" cy="43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0" y="4898050"/>
            <a:ext cx="5666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https://www.digitaltrends.com/virtual-reality/oculus-rift-vs-htc-vive/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58039" l="0" r="0" t="0"/>
          <a:stretch/>
        </p:blipFill>
        <p:spPr>
          <a:xfrm>
            <a:off x="0" y="941928"/>
            <a:ext cx="9143999" cy="1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1417114"/>
            <a:ext cx="9517750" cy="35827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5289325" y="2289600"/>
            <a:ext cx="1115700" cy="39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318075" y="3557825"/>
            <a:ext cx="2304300" cy="39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398450" y="3949025"/>
            <a:ext cx="1195200" cy="39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551075" y="4253275"/>
            <a:ext cx="2304300" cy="23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166675" y="3949025"/>
            <a:ext cx="1832400" cy="39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869950" y="4215325"/>
            <a:ext cx="1477200" cy="315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58039" l="0" r="0" t="0"/>
          <a:stretch/>
        </p:blipFill>
        <p:spPr>
          <a:xfrm>
            <a:off x="0" y="1086828"/>
            <a:ext cx="9143999" cy="1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1572042"/>
            <a:ext cx="9144000" cy="3450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>
            <a:off x="1985300" y="4390875"/>
            <a:ext cx="1362300" cy="2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0" y="1343500"/>
            <a:ext cx="4345951" cy="2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150" y="1343500"/>
            <a:ext cx="4342550" cy="2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Other considerations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 with phone over bluetooth even in VR experience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Steam targeted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Heavier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0" y="4853550"/>
            <a:ext cx="5767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https://www.tomsguide.com/us/oculus-rift-vs-htc-vive,review-3433.html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Mac support coming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88" y="769925"/>
            <a:ext cx="477202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HTC vive coming to Mac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SteamVR is brought to Mac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AMD Radeon RX 580 graphics card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connect via Thunderbolt 3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4854575"/>
            <a:ext cx="723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http://www.pcgamer.com/apple-is-bringing-steamvr-and-htc-vive-support-to-macs/</a:t>
            </a:r>
          </a:p>
        </p:txBody>
      </p:sp>
      <p:sp>
        <p:nvSpPr>
          <p:cNvPr id="123" name="Shape 123"/>
          <p:cNvSpPr/>
          <p:nvPr/>
        </p:nvSpPr>
        <p:spPr>
          <a:xfrm>
            <a:off x="395275" y="2266225"/>
            <a:ext cx="263400" cy="1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