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83" r:id="rId2"/>
    <p:sldId id="288" r:id="rId3"/>
    <p:sldId id="291" r:id="rId4"/>
    <p:sldId id="289" r:id="rId5"/>
    <p:sldId id="290" r:id="rId6"/>
    <p:sldId id="292" r:id="rId7"/>
    <p:sldId id="293" r:id="rId8"/>
    <p:sldId id="294" r:id="rId9"/>
    <p:sldId id="295" r:id="rId10"/>
    <p:sldId id="321" r:id="rId11"/>
    <p:sldId id="285" r:id="rId12"/>
    <p:sldId id="298" r:id="rId13"/>
    <p:sldId id="299" r:id="rId14"/>
    <p:sldId id="300" r:id="rId15"/>
    <p:sldId id="286" r:id="rId16"/>
    <p:sldId id="301" r:id="rId17"/>
    <p:sldId id="302" r:id="rId18"/>
    <p:sldId id="303" r:id="rId19"/>
    <p:sldId id="304" r:id="rId20"/>
    <p:sldId id="287" r:id="rId21"/>
    <p:sldId id="312" r:id="rId22"/>
    <p:sldId id="313" r:id="rId23"/>
    <p:sldId id="314" r:id="rId24"/>
    <p:sldId id="318" r:id="rId25"/>
    <p:sldId id="305" r:id="rId26"/>
    <p:sldId id="306" r:id="rId27"/>
    <p:sldId id="308" r:id="rId28"/>
    <p:sldId id="320" r:id="rId29"/>
    <p:sldId id="315" r:id="rId30"/>
    <p:sldId id="297" r:id="rId31"/>
    <p:sldId id="307" r:id="rId32"/>
    <p:sldId id="311" r:id="rId33"/>
    <p:sldId id="309" r:id="rId34"/>
    <p:sldId id="296" r:id="rId35"/>
    <p:sldId id="316" r:id="rId36"/>
    <p:sldId id="310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71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07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29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32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44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86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1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19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94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63E06-A817-4BB4-8553-255499158D06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20F6F-C825-42FE-BED1-E6BF17177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24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Push-blocks Buttons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87848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C45EF442-D892-A529-5B9D-28284103C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30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Inverse</a:t>
            </a:r>
            <a:br>
              <a:rPr lang="en-US" sz="9600" dirty="0"/>
            </a:br>
            <a:r>
              <a:rPr lang="en-US" sz="9600" dirty="0"/>
              <a:t>Doors</a:t>
            </a:r>
          </a:p>
        </p:txBody>
      </p:sp>
    </p:spTree>
    <p:extLst>
      <p:ext uri="{BB962C8B-B14F-4D97-AF65-F5344CB8AC3E}">
        <p14:creationId xmlns:p14="http://schemas.microsoft.com/office/powerpoint/2010/main" val="4176007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6156E95-142A-D8A2-03BE-27380B410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7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A8E6FFD-45AF-A4E4-9BFE-F85CBA198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02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5BAC78B-EDF1-A85D-6145-A333CD752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61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Emitters and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59325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18817469-7C1B-38E0-09A1-4EF0AE480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911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0C831A2-D201-8A12-8DE1-5A50E0F350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650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2A8973D7-E992-531B-836A-85B484FC98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413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40F4EE-1613-1084-A08C-B3FA7F18D8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54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A7B88D4-CCD0-DF2C-F123-2EBFC09F9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789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Movable </a:t>
            </a:r>
            <a:br>
              <a:rPr lang="en-US" sz="9600" dirty="0"/>
            </a:br>
            <a:r>
              <a:rPr lang="en-US" sz="9600" dirty="0"/>
              <a:t>Emitters and </a:t>
            </a:r>
            <a:br>
              <a:rPr lang="en-US" sz="9600" dirty="0"/>
            </a:br>
            <a:r>
              <a:rPr lang="en-US" sz="9600" dirty="0"/>
              <a:t>Receivers</a:t>
            </a:r>
          </a:p>
        </p:txBody>
      </p:sp>
    </p:spTree>
    <p:extLst>
      <p:ext uri="{BB962C8B-B14F-4D97-AF65-F5344CB8AC3E}">
        <p14:creationId xmlns:p14="http://schemas.microsoft.com/office/powerpoint/2010/main" val="247355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5883C81-336E-83C8-A6DE-CC8E5F66BA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97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74E5E338-1ABA-1F16-9DF7-7204E0E1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91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7026C58-5766-DE1E-E2C8-1AF2EEE03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4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Push</a:t>
            </a:r>
            <a:br>
              <a:rPr lang="en-US" sz="9600" dirty="0"/>
            </a:br>
            <a:r>
              <a:rPr lang="en-US" sz="9600" dirty="0"/>
              <a:t>Through</a:t>
            </a:r>
            <a:br>
              <a:rPr lang="en-US" sz="9600" dirty="0"/>
            </a:br>
            <a:r>
              <a:rPr lang="en-US" sz="9600" dirty="0"/>
              <a:t>Door</a:t>
            </a:r>
          </a:p>
        </p:txBody>
      </p:sp>
    </p:spTree>
    <p:extLst>
      <p:ext uri="{BB962C8B-B14F-4D97-AF65-F5344CB8AC3E}">
        <p14:creationId xmlns:p14="http://schemas.microsoft.com/office/powerpoint/2010/main" val="31940434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3390AE4-9F69-06E7-72B6-1662A60FB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068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F0D177-91B7-0F88-866C-CC05620B7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3888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A9B36FC2-39EE-3C1E-5ABA-E140A9B41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90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499-C8B2-4FF4-9528-EA9F16B7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214" y="971777"/>
            <a:ext cx="8327571" cy="4914446"/>
          </a:xfrm>
        </p:spPr>
        <p:txBody>
          <a:bodyPr>
            <a:normAutofit/>
          </a:bodyPr>
          <a:lstStyle/>
          <a:p>
            <a:r>
              <a:rPr lang="en-US" sz="9600" dirty="0"/>
              <a:t>Mixed</a:t>
            </a:r>
            <a:br>
              <a:rPr lang="en-US" sz="9600" dirty="0"/>
            </a:br>
            <a:r>
              <a:rPr lang="en-US" sz="9600" dirty="0"/>
              <a:t>Hard</a:t>
            </a:r>
            <a:br>
              <a:rPr lang="en-US" sz="9600" dirty="0"/>
            </a:br>
            <a:r>
              <a:rPr lang="en-US" sz="9600" dirty="0"/>
              <a:t>Levels</a:t>
            </a:r>
          </a:p>
        </p:txBody>
      </p:sp>
    </p:spTree>
    <p:extLst>
      <p:ext uri="{BB962C8B-B14F-4D97-AF65-F5344CB8AC3E}">
        <p14:creationId xmlns:p14="http://schemas.microsoft.com/office/powerpoint/2010/main" val="3733407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645061F2-6AF6-1820-C9CD-3B1ED60270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089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80FDEC0-2A67-598A-03E7-F506A4AF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257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DA6D37-BC6C-51B2-5101-6C6A2EC33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-35169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82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1D828F-D639-3388-4B85-02F7A2BA1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859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E337FB57-8929-99D4-D589-45E204B44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67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video game screen with a person in a room&#10;&#10;Description automatically generated">
            <a:extLst>
              <a:ext uri="{FF2B5EF4-FFF2-40B4-BE49-F238E27FC236}">
                <a16:creationId xmlns:a16="http://schemas.microsoft.com/office/drawing/2014/main" id="{378A376C-9A3C-59AE-257A-B70CDD23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544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876AD9F5-5BBC-7F04-A138-173F35B85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2197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BE84D485-B87D-950C-B9AA-96721D283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69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4453C76-6317-6F0C-2555-06E615C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718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A718321-0866-F360-9400-217F7BC84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13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0EB08A0B-517F-E286-B498-99C0216A5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728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F5485571-D280-E7A3-C485-7BDAFD932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25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96758BD7-0338-B230-8C69-94D6D8DC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72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3CA1B3-8722-3B22-1B67-FB10505F8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8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video game&#10;&#10;Description automatically generated">
            <a:extLst>
              <a:ext uri="{FF2B5EF4-FFF2-40B4-BE49-F238E27FC236}">
                <a16:creationId xmlns:a16="http://schemas.microsoft.com/office/drawing/2014/main" id="{4170C25A-4EFF-02B0-AAF8-B41F0982EE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54" y="0"/>
            <a:ext cx="117816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16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27</Words>
  <Application>Microsoft Office PowerPoint</Application>
  <PresentationFormat>Widescreen</PresentationFormat>
  <Paragraphs>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Push-blocks Buttons Doors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Inverse Doors</vt:lpstr>
      <vt:lpstr>PowerPoint Presentation</vt:lpstr>
      <vt:lpstr>PowerPoint Presentation</vt:lpstr>
      <vt:lpstr>PowerPoint Presentation</vt:lpstr>
      <vt:lpstr>Emitters and Receivers</vt:lpstr>
      <vt:lpstr>PowerPoint Presentation</vt:lpstr>
      <vt:lpstr>PowerPoint Presentation</vt:lpstr>
      <vt:lpstr>PowerPoint Presentation</vt:lpstr>
      <vt:lpstr>PowerPoint Presentation</vt:lpstr>
      <vt:lpstr>Movable  Emitters and  Receivers</vt:lpstr>
      <vt:lpstr>PowerPoint Presentation</vt:lpstr>
      <vt:lpstr>PowerPoint Presentation</vt:lpstr>
      <vt:lpstr>PowerPoint Presentation</vt:lpstr>
      <vt:lpstr>Push Through Door</vt:lpstr>
      <vt:lpstr>PowerPoint Presentation</vt:lpstr>
      <vt:lpstr>PowerPoint Presentation</vt:lpstr>
      <vt:lpstr>PowerPoint Presentation</vt:lpstr>
      <vt:lpstr>Mixed Hard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Sagit Bolat</dc:creator>
  <cp:lastModifiedBy>Sagit Bolat</cp:lastModifiedBy>
  <cp:revision>16</cp:revision>
  <dcterms:created xsi:type="dcterms:W3CDTF">2023-10-05T19:04:47Z</dcterms:created>
  <dcterms:modified xsi:type="dcterms:W3CDTF">2023-10-10T00:47:43Z</dcterms:modified>
</cp:coreProperties>
</file>