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8" r:id="rId3"/>
    <p:sldId id="291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85" r:id="rId13"/>
    <p:sldId id="298" r:id="rId14"/>
    <p:sldId id="299" r:id="rId15"/>
    <p:sldId id="300" r:id="rId16"/>
    <p:sldId id="286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87" r:id="rId29"/>
    <p:sldId id="312" r:id="rId30"/>
    <p:sldId id="313" r:id="rId31"/>
    <p:sldId id="314" r:id="rId32"/>
    <p:sldId id="315" r:id="rId33"/>
    <p:sldId id="31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6AD9F5-5BBC-7F04-A138-173F35B8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DA6D37-BC6C-51B2-5101-6C6A2EC3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156E95-142A-D8A2-03BE-27380B41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A8E6FFD-45AF-A4E4-9BFE-F85CBA19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BAC78B-EDF1-A85D-6145-A333CD7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17469-7C1B-38E0-09A1-4EF0AE48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831A2-D201-8A12-8DE1-5A50E0F3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A8973D7-E992-531B-836A-85B484FC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7B88D4-CCD0-DF2C-F123-2EBFC09F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8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40F4EE-1613-1084-A08C-B3FA7F18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390AE4-9F69-06E7-72B6-1662A60F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F0D177-91B7-0F88-866C-CC05620B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31D828F-D639-3388-4B85-02F7A2BA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36FC2-39EE-3C1E-5ABA-E140A9B4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person in a room&#10;&#10;Description automatically generated">
            <a:extLst>
              <a:ext uri="{FF2B5EF4-FFF2-40B4-BE49-F238E27FC236}">
                <a16:creationId xmlns:a16="http://schemas.microsoft.com/office/drawing/2014/main" id="{378A376C-9A3C-59AE-257A-B70CDD2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5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453C76-6317-6F0C-2555-06E615C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37FB57-8929-99D4-D589-45E204B4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7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883C81-336E-83C8-A6DE-CC8E5F66B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0FDEC0-2A67-598A-03E7-F506A4AF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E5E338-1ABA-1F16-9DF7-7204E0E1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1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026C58-5766-DE1E-E2C8-1AF2EEE0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4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5061F2-6AF6-1820-C9CD-3B1ED602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4D485-B87D-950C-B9AA-96721D28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718321-0866-F360-9400-217F7BC8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B08A0B-517F-E286-B498-99C0216A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485571-D280-E7A3-C485-7BDAFD93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758BD7-0338-B230-8C69-94D6D8D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3CA1B3-8722-3B22-1B67-FB10505F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70C25A-4EFF-02B0-AAF8-B41F0982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372</TotalTime>
  <Words>17</Words>
  <Application>Microsoft Office PowerPoint</Application>
  <PresentationFormat>Widescreen</PresentationFormat>
  <Paragraphs>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7</cp:revision>
  <dcterms:created xsi:type="dcterms:W3CDTF">2023-10-05T19:04:47Z</dcterms:created>
  <dcterms:modified xsi:type="dcterms:W3CDTF">2023-10-08T18:53:58Z</dcterms:modified>
</cp:coreProperties>
</file>