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3" r:id="rId2"/>
    <p:sldId id="282" r:id="rId3"/>
    <p:sldId id="256" r:id="rId4"/>
    <p:sldId id="257" r:id="rId5"/>
    <p:sldId id="258" r:id="rId6"/>
    <p:sldId id="259" r:id="rId7"/>
    <p:sldId id="263" r:id="rId8"/>
    <p:sldId id="260" r:id="rId9"/>
    <p:sldId id="262" r:id="rId10"/>
    <p:sldId id="288" r:id="rId11"/>
    <p:sldId id="261" r:id="rId12"/>
    <p:sldId id="285" r:id="rId13"/>
    <p:sldId id="264" r:id="rId14"/>
    <p:sldId id="265" r:id="rId15"/>
    <p:sldId id="266" r:id="rId16"/>
    <p:sldId id="286" r:id="rId17"/>
    <p:sldId id="267" r:id="rId18"/>
    <p:sldId id="268" r:id="rId19"/>
    <p:sldId id="269" r:id="rId20"/>
    <p:sldId id="270" r:id="rId21"/>
    <p:sldId id="272" r:id="rId22"/>
    <p:sldId id="273" r:id="rId23"/>
    <p:sldId id="275" r:id="rId24"/>
    <p:sldId id="274" r:id="rId25"/>
    <p:sldId id="276" r:id="rId26"/>
    <p:sldId id="280" r:id="rId27"/>
    <p:sldId id="281" r:id="rId28"/>
    <p:sldId id="287" r:id="rId29"/>
    <p:sldId id="271" r:id="rId30"/>
    <p:sldId id="279" r:id="rId31"/>
    <p:sldId id="278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3" autoAdjust="0"/>
    <p:restoredTop sz="94660"/>
  </p:normalViewPr>
  <p:slideViewPr>
    <p:cSldViewPr snapToGrid="0">
      <p:cViewPr>
        <p:scale>
          <a:sx n="87" d="100"/>
          <a:sy n="87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3E06-A817-4BB4-8553-255499158D0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Push-blocks Buttons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8784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950F568-62B8-19B2-EED0-A3484BA6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6092"/>
            <a:ext cx="11502532" cy="75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8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9FD95F-E808-9E56-A200-7003EC18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Inverse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417600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97ACA2-C357-4E89-D66F-0785A633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9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F24ADA7-6070-BA6F-98DE-79B339FA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5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0CB23BC-1F8F-1D9D-142A-F0E908861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Emitters and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59325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515BF4-C357-2EBC-4BB9-3E852938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7621A-879B-506B-3A6E-38A0DE41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1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B432FA5-ABAF-FBCE-6CA4-A06CD949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653D76-1FE6-7728-F0DF-723D67A5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2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CEDA9D5-95E9-6666-7824-F06ED8828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9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C163B08-7D51-599E-7532-F580B7D6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D064F5B-3A68-DEBD-6834-94678A45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8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061234-49DE-515D-42B5-DA3FAABF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9B043B-0E3F-C460-6205-0EB9E7FA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9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sheep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415211C-AAD7-4322-3E33-FCECA155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21C43A8-36ED-5D63-DE54-972BD3B6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6D2A4E-E13E-FADB-8514-80EA92C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3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Movable </a:t>
            </a:r>
            <a:br>
              <a:rPr lang="en-US" sz="9600" dirty="0"/>
            </a:br>
            <a:r>
              <a:rPr lang="en-US" sz="9600" dirty="0"/>
              <a:t>Emitters and 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247355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4AE8A57-C2D6-EC1A-F6E4-B4AE5C85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7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5361C16-E27C-BC6F-4C52-5E338C61F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5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BE92F9-8168-E1E1-47A9-BCF3FE3F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27670BB-569C-6289-33DF-17C1EC77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93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5BE8AC6-B9A3-7CBD-A710-B2835322D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248564-E9F2-67A2-0BE4-504B7EEA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025FC4-2159-4586-FAE0-281E96A3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9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2F28A3-B9BF-4E06-984C-6AE1C0E5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9961541-13AB-735E-895A-2EF7C99F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8D6E9A-A2C2-A94D-F482-E3EB24BA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4839FB-1FD5-A5D8-CF40-204C75571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8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270</TotalTime>
  <Words>17</Words>
  <Application>Microsoft Office PowerPoint</Application>
  <PresentationFormat>Widescreen</PresentationFormat>
  <Paragraphs>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Push-blocks Buttons 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Doors</vt:lpstr>
      <vt:lpstr>PowerPoint Presentation</vt:lpstr>
      <vt:lpstr>PowerPoint Presentation</vt:lpstr>
      <vt:lpstr>PowerPoint Presentation</vt:lpstr>
      <vt:lpstr>Emitters and Receivers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Movable  Emitters and  Receivers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 Bolat</dc:creator>
  <cp:lastModifiedBy>Sagit Bolat</cp:lastModifiedBy>
  <cp:revision>5</cp:revision>
  <dcterms:created xsi:type="dcterms:W3CDTF">2023-10-05T19:04:47Z</dcterms:created>
  <dcterms:modified xsi:type="dcterms:W3CDTF">2023-10-06T16:26:23Z</dcterms:modified>
</cp:coreProperties>
</file>