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8DDF-33F8-68AD-0ABC-AE70B9AFA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3F161-7878-F88C-0A74-271F9B75B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40852-A284-FEB4-B5D4-E0FF5E20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FD5A-B20F-414B-B591-F1C32C29A2AB}" type="datetimeFigureOut">
              <a:rPr lang="en-US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AE486-7E3A-A7DD-30AC-02A926D9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5D00B-52EE-BB13-ECBC-5A09C7DC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FECA-AE3F-0349-B760-0A0F83355A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3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6E7E-426F-59DA-233A-2B1C1858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79187-7664-6250-C358-2CA6C284B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E846E-3A54-3FC6-D6AD-9C49BC90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FD5A-B20F-414B-B591-F1C32C29A2AB}" type="datetimeFigureOut">
              <a:rPr lang="en-US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57960-C874-4135-983A-BB854172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8972B-63E0-F298-D45F-B737A2B5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FECA-AE3F-0349-B760-0A0F83355A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2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2B9AB-471D-05F6-06D7-CD0F5FFA6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167C4-4C63-8233-9402-4CDBBCFC8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51DA1-E44D-6EAC-5D93-4C88F8FB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FD5A-B20F-414B-B591-F1C32C29A2AB}" type="datetimeFigureOut">
              <a:rPr lang="en-US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89D61-8FFE-3176-F5E8-11A9F8FD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A579E-D593-A302-360D-549EFB73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FECA-AE3F-0349-B760-0A0F83355A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5F91-5B21-FE59-772C-9D8C4430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72A43-4D33-689F-C3CE-847490517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BB684-B805-4F28-AC30-2845E1FA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FD5A-B20F-414B-B591-F1C32C29A2AB}" type="datetimeFigureOut">
              <a:rPr lang="en-US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9C9C-2027-8FEA-12F0-FC0969F7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C3AB9-5864-8B76-821B-BBC231D4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FECA-AE3F-0349-B760-0A0F83355A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8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FB0E-90D2-5665-A9B2-29A592972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F1729-3931-0A87-3201-3A8C195AD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CF3BA-CAB0-9095-E77E-6AA0619D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FD5A-B20F-414B-B591-F1C32C29A2AB}" type="datetimeFigureOut">
              <a:rPr lang="en-US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E4300-5587-FACB-3EA6-08338F7D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5210C-3EF2-A177-410E-2B0EE219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FECA-AE3F-0349-B760-0A0F83355A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5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8A38-9691-ECB0-56A0-CEC8B06A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1112D-E1C2-21F5-DE3C-C5A3865B7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239BF-163D-86FA-E607-31FFB8491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77F4D-9CDE-7520-1C0E-963598C9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FD5A-B20F-414B-B591-F1C32C29A2AB}" type="datetimeFigureOut">
              <a:rPr lang="en-US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87620-E026-50EA-82D4-184F9ECF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AB05-BD24-03DD-6D75-8FDE3FD9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FECA-AE3F-0349-B760-0A0F83355A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2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2A75-77AD-1B1A-F397-90DE6EC9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3F126-A497-BC96-0A30-8B4912B88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2988A-BC13-9A09-5381-C9A33D705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F5F1F-715D-A02B-93D3-0525E9A94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06CF2-FD8E-EB31-69FF-91B1EC739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C84B8-7926-77DB-C242-0B5B164F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FD5A-B20F-414B-B591-F1C32C29A2AB}" type="datetimeFigureOut">
              <a:rPr lang="en-US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3D08C-A877-9C36-5F0A-060A21F24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EB635-7ECA-E450-4D53-F448821C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FECA-AE3F-0349-B760-0A0F83355A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2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646A-B423-6A10-E7C9-7685BCAF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23D44-F4F7-8483-1148-E338382D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FD5A-B20F-414B-B591-F1C32C29A2AB}" type="datetimeFigureOut">
              <a:rPr lang="en-US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6C1F2-015E-8505-D78F-DECAB503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51D0F-B8A1-6B4D-646F-F2BBFD6B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FECA-AE3F-0349-B760-0A0F83355A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3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30613-3CF4-74A1-603F-D0921E23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FD5A-B20F-414B-B591-F1C32C29A2AB}" type="datetimeFigureOut">
              <a:rPr lang="en-US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8E9C1-DDA3-5531-BBBD-4C9A51E4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7BEFA-C04C-2A1A-47BB-EBF07FE2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FECA-AE3F-0349-B760-0A0F83355A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7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9694-03B5-FC1E-6517-F84AF3EB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7EBC6-C545-7582-F1E6-5585893CD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0E3E0-7AE3-9C74-D699-E6AA251F9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896D4-BE6D-9E9F-32C0-45EC7356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FD5A-B20F-414B-B591-F1C32C29A2AB}" type="datetimeFigureOut">
              <a:rPr lang="en-US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7BD0E-9E67-E26D-B868-A717D1D6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0B23B-B9C4-1191-99EA-06763323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FECA-AE3F-0349-B760-0A0F83355A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7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3FEC-7B80-AD61-101B-57B279E7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F2E26-EB1C-7C55-A97B-118AF76F0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13129-9830-91AE-3204-05258D815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1386A-73A9-271A-530E-5E57420B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FD5A-B20F-414B-B591-F1C32C29A2AB}" type="datetimeFigureOut">
              <a:rPr lang="en-US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1E0FD-C4F9-63C1-3D86-C83EDC88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FF517-06CC-B412-9BF6-032DD4FC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FECA-AE3F-0349-B760-0A0F83355A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4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5E4A94-D504-ECE0-83C8-52906D1E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487DF-2D83-E33D-1185-B2B1315BB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B31B8-7CB5-88D6-DDA5-A648C2231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FD5A-B20F-414B-B591-F1C32C29A2AB}" type="datetimeFigureOut">
              <a:rPr lang="en-US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8AC04-A35E-691B-BC12-9C91CBE0F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15779-D123-02EB-468E-B2E2317DA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AFECA-AE3F-0349-B760-0A0F83355A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4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AE088-02DC-4762-B015-7057C5388061}"/>
              </a:ext>
            </a:extLst>
          </p:cNvPr>
          <p:cNvSpPr txBox="1"/>
          <p:nvPr/>
        </p:nvSpPr>
        <p:spPr>
          <a:xfrm>
            <a:off x="3917761" y="2594210"/>
            <a:ext cx="3903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/>
              <a:t>Exploratory Data Analysis 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4FF65-7936-6B14-5C2B-B191B2D02A1C}"/>
              </a:ext>
            </a:extLst>
          </p:cNvPr>
          <p:cNvSpPr txBox="1"/>
          <p:nvPr/>
        </p:nvSpPr>
        <p:spPr>
          <a:xfrm>
            <a:off x="3521260" y="1419412"/>
            <a:ext cx="5592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/>
              <a:t>Applied Data Science </a:t>
            </a:r>
            <a:endParaRPr lang="en-US" sz="4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FA47C-1130-9724-F602-BC1F5DC42D63}"/>
              </a:ext>
            </a:extLst>
          </p:cNvPr>
          <p:cNvSpPr txBox="1"/>
          <p:nvPr/>
        </p:nvSpPr>
        <p:spPr>
          <a:xfrm>
            <a:off x="4496731" y="4963141"/>
            <a:ext cx="42065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887D1-5117-CCA6-A592-84F7641230E1}"/>
              </a:ext>
            </a:extLst>
          </p:cNvPr>
          <p:cNvSpPr txBox="1"/>
          <p:nvPr/>
        </p:nvSpPr>
        <p:spPr>
          <a:xfrm>
            <a:off x="4961777" y="3486287"/>
            <a:ext cx="226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Group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BC25-ABBD-32B8-4FEB-51E025C2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8360"/>
            <a:ext cx="10515600" cy="1325563"/>
          </a:xfrm>
        </p:spPr>
        <p:txBody>
          <a:bodyPr/>
          <a:lstStyle/>
          <a:p>
            <a:r>
              <a:rPr lang="en-US" altLang="zh-CN"/>
              <a:t>Exploratory data analysis: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F90CF-45BA-C6E7-94AD-B255269D4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853" y="2643188"/>
            <a:ext cx="9601947" cy="4351338"/>
          </a:xfrm>
        </p:spPr>
        <p:txBody>
          <a:bodyPr/>
          <a:lstStyle/>
          <a:p>
            <a:r>
              <a:rPr lang="en-US" altLang="zh-CN"/>
              <a:t>In statistics, exploratory data analysis is an approach of analyzing data sets to summarize their main characteristics, often using statistical graphics and other data visualization methods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3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409BC1C-E01D-17ED-5DCC-60C167837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09624"/>
            <a:ext cx="6858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3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81A5-07DD-3EFF-3995-22B2EA8A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Importance: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5B020-0BB5-FFA0-1EEE-876083108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906" y="1881654"/>
            <a:ext cx="10515600" cy="4351338"/>
          </a:xfrm>
        </p:spPr>
        <p:txBody>
          <a:bodyPr/>
          <a:lstStyle/>
          <a:p>
            <a:r>
              <a:rPr lang="en-US" altLang="zh-CN"/>
              <a:t>The main purpose of EDA is to help look at data before making any assumptions. </a:t>
            </a:r>
          </a:p>
          <a:p>
            <a:r>
              <a:rPr lang="en-US" altLang="zh-CN"/>
              <a:t>It can help identify obvious errors, as well as better understand patterns within the data, detect outliers or anomalous events, </a:t>
            </a:r>
          </a:p>
          <a:p>
            <a:r>
              <a:rPr lang="en-US" altLang="zh-CN"/>
              <a:t>find interesting relations among the variables.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8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4AEA-791A-0105-DF11-649E7DC0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Strategy: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5516B-42E9-712C-EA24-7586B3B9E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The exploratory data analysis steps that analysts have in mind when performing EDA include:</a:t>
            </a:r>
          </a:p>
          <a:p>
            <a:r>
              <a:rPr lang="zh-CN" altLang="en-US"/>
              <a:t>   </a:t>
            </a:r>
            <a:r>
              <a:rPr lang="en-US" altLang="zh-CN"/>
              <a:t>Asking the right questions related to the purpose of data analysis.
</a:t>
            </a:r>
            <a:r>
              <a:rPr lang="zh-CN" altLang="en-US"/>
              <a:t>  </a:t>
            </a:r>
            <a:r>
              <a:rPr lang="en-US" altLang="zh-CN"/>
              <a:t>Obtaining in-depth knowledge about problem domains.
</a:t>
            </a:r>
            <a:r>
              <a:rPr lang="zh-CN" altLang="en-US"/>
              <a:t>  </a:t>
            </a:r>
            <a:r>
              <a:rPr lang="en-US" altLang="zh-CN"/>
              <a:t>Setting clear objectives that are aligned with the desired outcomes.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2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4858-DB29-5313-1332-6FE95E15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Advantages: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9036A-A021-CF2B-FB7B-396FFB358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Some advantages of Exploratory Data Analysis include:</a:t>
            </a:r>
          </a:p>
          <a:p>
            <a:r>
              <a:rPr lang="en-US" altLang="zh-CN"/>
              <a:t> Improve understanding of variables by extracting averages, mean, minimum, and maximum values, etc. </a:t>
            </a:r>
          </a:p>
          <a:p>
            <a:r>
              <a:rPr lang="en-US" altLang="zh-CN"/>
              <a:t>Discover errors , outliers, and missing values in the data. </a:t>
            </a:r>
          </a:p>
          <a:p>
            <a:r>
              <a:rPr lang="en-US" altLang="zh-CN"/>
              <a:t>Identify patterns by visualizing data in graphs such as box plots, scatter plots, and histograms.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0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Exploratory data analysis:</vt:lpstr>
      <vt:lpstr>PowerPoint Presentation</vt:lpstr>
      <vt:lpstr>Importance:</vt:lpstr>
      <vt:lpstr>Strategy:</vt:lpstr>
      <vt:lpstr>Advantages: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Unknown User</cp:lastModifiedBy>
  <cp:revision>2</cp:revision>
  <dcterms:created xsi:type="dcterms:W3CDTF">2023-05-10T07:01:51Z</dcterms:created>
  <dcterms:modified xsi:type="dcterms:W3CDTF">2023-05-10T07:35:12Z</dcterms:modified>
</cp:coreProperties>
</file>