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9776-6D9C-7ED4-2297-857D151BB3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59E5D5-9233-BD51-CE53-2EBE706845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D07376-9C46-7057-EC40-D6ADC1716B4F}"/>
              </a:ext>
            </a:extLst>
          </p:cNvPr>
          <p:cNvSpPr>
            <a:spLocks noGrp="1"/>
          </p:cNvSpPr>
          <p:nvPr>
            <p:ph type="dt" sz="half" idx="10"/>
          </p:nvPr>
        </p:nvSpPr>
        <p:spPr/>
        <p:txBody>
          <a:bodyPr/>
          <a:lstStyle/>
          <a:p>
            <a:fld id="{07DE509E-E3DA-4446-95E9-F501E5754C54}" type="datetimeFigureOut">
              <a:rPr lang="en-US" smtClean="0"/>
              <a:t>5/10/2023</a:t>
            </a:fld>
            <a:endParaRPr lang="en-US"/>
          </a:p>
        </p:txBody>
      </p:sp>
      <p:sp>
        <p:nvSpPr>
          <p:cNvPr id="5" name="Footer Placeholder 4">
            <a:extLst>
              <a:ext uri="{FF2B5EF4-FFF2-40B4-BE49-F238E27FC236}">
                <a16:creationId xmlns:a16="http://schemas.microsoft.com/office/drawing/2014/main" id="{1527CF75-5DFD-0BDC-E286-58D7B9CF4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4329-970F-BDB6-0B6D-784F4D16C349}"/>
              </a:ext>
            </a:extLst>
          </p:cNvPr>
          <p:cNvSpPr>
            <a:spLocks noGrp="1"/>
          </p:cNvSpPr>
          <p:nvPr>
            <p:ph type="sldNum" sz="quarter" idx="12"/>
          </p:nvPr>
        </p:nvSpPr>
        <p:spPr/>
        <p:txBody>
          <a:bodyPr/>
          <a:lstStyle/>
          <a:p>
            <a:fld id="{25C98B5B-9DAD-A348-B24E-9AA54C9941E6}" type="slidenum">
              <a:rPr lang="en-US" smtClean="0"/>
              <a:t>‹#›</a:t>
            </a:fld>
            <a:endParaRPr lang="en-US"/>
          </a:p>
        </p:txBody>
      </p:sp>
    </p:spTree>
    <p:extLst>
      <p:ext uri="{BB962C8B-B14F-4D97-AF65-F5344CB8AC3E}">
        <p14:creationId xmlns:p14="http://schemas.microsoft.com/office/powerpoint/2010/main" val="2525325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1DFC9-D2BD-BDAA-08BC-22DBC4395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5E36A6-CC9A-33C3-57A5-8BF856D75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603E3-E289-AA89-EFEF-C66E4290B9F9}"/>
              </a:ext>
            </a:extLst>
          </p:cNvPr>
          <p:cNvSpPr>
            <a:spLocks noGrp="1"/>
          </p:cNvSpPr>
          <p:nvPr>
            <p:ph type="dt" sz="half" idx="10"/>
          </p:nvPr>
        </p:nvSpPr>
        <p:spPr/>
        <p:txBody>
          <a:bodyPr/>
          <a:lstStyle/>
          <a:p>
            <a:fld id="{07DE509E-E3DA-4446-95E9-F501E5754C54}" type="datetimeFigureOut">
              <a:rPr lang="en-US" smtClean="0"/>
              <a:t>5/10/2023</a:t>
            </a:fld>
            <a:endParaRPr lang="en-US"/>
          </a:p>
        </p:txBody>
      </p:sp>
      <p:sp>
        <p:nvSpPr>
          <p:cNvPr id="5" name="Footer Placeholder 4">
            <a:extLst>
              <a:ext uri="{FF2B5EF4-FFF2-40B4-BE49-F238E27FC236}">
                <a16:creationId xmlns:a16="http://schemas.microsoft.com/office/drawing/2014/main" id="{99471896-514B-F860-6366-1AF63A824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28C2C-4DEF-8237-15A7-8051D1C723BD}"/>
              </a:ext>
            </a:extLst>
          </p:cNvPr>
          <p:cNvSpPr>
            <a:spLocks noGrp="1"/>
          </p:cNvSpPr>
          <p:nvPr>
            <p:ph type="sldNum" sz="quarter" idx="12"/>
          </p:nvPr>
        </p:nvSpPr>
        <p:spPr/>
        <p:txBody>
          <a:bodyPr/>
          <a:lstStyle/>
          <a:p>
            <a:fld id="{25C98B5B-9DAD-A348-B24E-9AA54C9941E6}" type="slidenum">
              <a:rPr lang="en-US" smtClean="0"/>
              <a:t>‹#›</a:t>
            </a:fld>
            <a:endParaRPr lang="en-US"/>
          </a:p>
        </p:txBody>
      </p:sp>
    </p:spTree>
    <p:extLst>
      <p:ext uri="{BB962C8B-B14F-4D97-AF65-F5344CB8AC3E}">
        <p14:creationId xmlns:p14="http://schemas.microsoft.com/office/powerpoint/2010/main" val="341678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7B343-F91F-9FA2-FB74-84B153A149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DD1194-F6A8-D5EE-30DE-0B9EA8F6CA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C042A-9575-1D4F-D97E-E9A016733969}"/>
              </a:ext>
            </a:extLst>
          </p:cNvPr>
          <p:cNvSpPr>
            <a:spLocks noGrp="1"/>
          </p:cNvSpPr>
          <p:nvPr>
            <p:ph type="dt" sz="half" idx="10"/>
          </p:nvPr>
        </p:nvSpPr>
        <p:spPr/>
        <p:txBody>
          <a:bodyPr/>
          <a:lstStyle/>
          <a:p>
            <a:fld id="{07DE509E-E3DA-4446-95E9-F501E5754C54}" type="datetimeFigureOut">
              <a:rPr lang="en-US" smtClean="0"/>
              <a:t>5/10/2023</a:t>
            </a:fld>
            <a:endParaRPr lang="en-US"/>
          </a:p>
        </p:txBody>
      </p:sp>
      <p:sp>
        <p:nvSpPr>
          <p:cNvPr id="5" name="Footer Placeholder 4">
            <a:extLst>
              <a:ext uri="{FF2B5EF4-FFF2-40B4-BE49-F238E27FC236}">
                <a16:creationId xmlns:a16="http://schemas.microsoft.com/office/drawing/2014/main" id="{CB17062B-353D-789B-AB31-CEB93AABB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6D77A-C32E-DBD7-5ABB-E80B1DF4FD8B}"/>
              </a:ext>
            </a:extLst>
          </p:cNvPr>
          <p:cNvSpPr>
            <a:spLocks noGrp="1"/>
          </p:cNvSpPr>
          <p:nvPr>
            <p:ph type="sldNum" sz="quarter" idx="12"/>
          </p:nvPr>
        </p:nvSpPr>
        <p:spPr/>
        <p:txBody>
          <a:bodyPr/>
          <a:lstStyle/>
          <a:p>
            <a:fld id="{25C98B5B-9DAD-A348-B24E-9AA54C9941E6}" type="slidenum">
              <a:rPr lang="en-US" smtClean="0"/>
              <a:t>‹#›</a:t>
            </a:fld>
            <a:endParaRPr lang="en-US"/>
          </a:p>
        </p:txBody>
      </p:sp>
    </p:spTree>
    <p:extLst>
      <p:ext uri="{BB962C8B-B14F-4D97-AF65-F5344CB8AC3E}">
        <p14:creationId xmlns:p14="http://schemas.microsoft.com/office/powerpoint/2010/main" val="101131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672B-8370-4063-A28A-417203B01D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E64E7E-4789-A630-8AE6-18E0AC61AF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32438-42EC-5A03-9817-81F01372C9F5}"/>
              </a:ext>
            </a:extLst>
          </p:cNvPr>
          <p:cNvSpPr>
            <a:spLocks noGrp="1"/>
          </p:cNvSpPr>
          <p:nvPr>
            <p:ph type="dt" sz="half" idx="10"/>
          </p:nvPr>
        </p:nvSpPr>
        <p:spPr/>
        <p:txBody>
          <a:bodyPr/>
          <a:lstStyle/>
          <a:p>
            <a:fld id="{07DE509E-E3DA-4446-95E9-F501E5754C54}" type="datetimeFigureOut">
              <a:rPr lang="en-US" smtClean="0"/>
              <a:t>5/10/2023</a:t>
            </a:fld>
            <a:endParaRPr lang="en-US"/>
          </a:p>
        </p:txBody>
      </p:sp>
      <p:sp>
        <p:nvSpPr>
          <p:cNvPr id="5" name="Footer Placeholder 4">
            <a:extLst>
              <a:ext uri="{FF2B5EF4-FFF2-40B4-BE49-F238E27FC236}">
                <a16:creationId xmlns:a16="http://schemas.microsoft.com/office/drawing/2014/main" id="{F528687E-74D6-575E-1572-E75A2E4B2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AB071-172F-76B3-51D0-16AB68B18864}"/>
              </a:ext>
            </a:extLst>
          </p:cNvPr>
          <p:cNvSpPr>
            <a:spLocks noGrp="1"/>
          </p:cNvSpPr>
          <p:nvPr>
            <p:ph type="sldNum" sz="quarter" idx="12"/>
          </p:nvPr>
        </p:nvSpPr>
        <p:spPr/>
        <p:txBody>
          <a:bodyPr/>
          <a:lstStyle/>
          <a:p>
            <a:fld id="{25C98B5B-9DAD-A348-B24E-9AA54C9941E6}" type="slidenum">
              <a:rPr lang="en-US" smtClean="0"/>
              <a:t>‹#›</a:t>
            </a:fld>
            <a:endParaRPr lang="en-US"/>
          </a:p>
        </p:txBody>
      </p:sp>
    </p:spTree>
    <p:extLst>
      <p:ext uri="{BB962C8B-B14F-4D97-AF65-F5344CB8AC3E}">
        <p14:creationId xmlns:p14="http://schemas.microsoft.com/office/powerpoint/2010/main" val="4483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C384-21DF-728B-7608-29DA23455C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5CCEEE-3EB2-C234-B6AF-DD08B9417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DCAA0-F323-F926-E892-9D835C796345}"/>
              </a:ext>
            </a:extLst>
          </p:cNvPr>
          <p:cNvSpPr>
            <a:spLocks noGrp="1"/>
          </p:cNvSpPr>
          <p:nvPr>
            <p:ph type="dt" sz="half" idx="10"/>
          </p:nvPr>
        </p:nvSpPr>
        <p:spPr/>
        <p:txBody>
          <a:bodyPr/>
          <a:lstStyle/>
          <a:p>
            <a:fld id="{07DE509E-E3DA-4446-95E9-F501E5754C54}" type="datetimeFigureOut">
              <a:rPr lang="en-US" smtClean="0"/>
              <a:t>5/10/2023</a:t>
            </a:fld>
            <a:endParaRPr lang="en-US"/>
          </a:p>
        </p:txBody>
      </p:sp>
      <p:sp>
        <p:nvSpPr>
          <p:cNvPr id="5" name="Footer Placeholder 4">
            <a:extLst>
              <a:ext uri="{FF2B5EF4-FFF2-40B4-BE49-F238E27FC236}">
                <a16:creationId xmlns:a16="http://schemas.microsoft.com/office/drawing/2014/main" id="{8B2A6B53-B34C-6946-6AB9-2B36E6291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D5732-DB66-B4B3-61A4-3BFF1A4F6AB2}"/>
              </a:ext>
            </a:extLst>
          </p:cNvPr>
          <p:cNvSpPr>
            <a:spLocks noGrp="1"/>
          </p:cNvSpPr>
          <p:nvPr>
            <p:ph type="sldNum" sz="quarter" idx="12"/>
          </p:nvPr>
        </p:nvSpPr>
        <p:spPr/>
        <p:txBody>
          <a:bodyPr/>
          <a:lstStyle/>
          <a:p>
            <a:fld id="{25C98B5B-9DAD-A348-B24E-9AA54C9941E6}" type="slidenum">
              <a:rPr lang="en-US" smtClean="0"/>
              <a:t>‹#›</a:t>
            </a:fld>
            <a:endParaRPr lang="en-US"/>
          </a:p>
        </p:txBody>
      </p:sp>
    </p:spTree>
    <p:extLst>
      <p:ext uri="{BB962C8B-B14F-4D97-AF65-F5344CB8AC3E}">
        <p14:creationId xmlns:p14="http://schemas.microsoft.com/office/powerpoint/2010/main" val="17072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F14E-9A45-9829-6650-B15B96C5F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06541B-81E5-8385-4D22-2B4CF65DF5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5E1AA9-7950-E54C-80E5-3EB4FD7780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0477A5-4952-0CB9-BDFD-DB249C40D9A1}"/>
              </a:ext>
            </a:extLst>
          </p:cNvPr>
          <p:cNvSpPr>
            <a:spLocks noGrp="1"/>
          </p:cNvSpPr>
          <p:nvPr>
            <p:ph type="dt" sz="half" idx="10"/>
          </p:nvPr>
        </p:nvSpPr>
        <p:spPr/>
        <p:txBody>
          <a:bodyPr/>
          <a:lstStyle/>
          <a:p>
            <a:fld id="{07DE509E-E3DA-4446-95E9-F501E5754C54}" type="datetimeFigureOut">
              <a:rPr lang="en-US" smtClean="0"/>
              <a:t>5/10/2023</a:t>
            </a:fld>
            <a:endParaRPr lang="en-US"/>
          </a:p>
        </p:txBody>
      </p:sp>
      <p:sp>
        <p:nvSpPr>
          <p:cNvPr id="6" name="Footer Placeholder 5">
            <a:extLst>
              <a:ext uri="{FF2B5EF4-FFF2-40B4-BE49-F238E27FC236}">
                <a16:creationId xmlns:a16="http://schemas.microsoft.com/office/drawing/2014/main" id="{EEA6A728-C9B3-3F6D-2103-7E0146B0E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322FF-FA88-B6E5-4B06-3A3EAE7E662A}"/>
              </a:ext>
            </a:extLst>
          </p:cNvPr>
          <p:cNvSpPr>
            <a:spLocks noGrp="1"/>
          </p:cNvSpPr>
          <p:nvPr>
            <p:ph type="sldNum" sz="quarter" idx="12"/>
          </p:nvPr>
        </p:nvSpPr>
        <p:spPr/>
        <p:txBody>
          <a:bodyPr/>
          <a:lstStyle/>
          <a:p>
            <a:fld id="{25C98B5B-9DAD-A348-B24E-9AA54C9941E6}" type="slidenum">
              <a:rPr lang="en-US" smtClean="0"/>
              <a:t>‹#›</a:t>
            </a:fld>
            <a:endParaRPr lang="en-US"/>
          </a:p>
        </p:txBody>
      </p:sp>
    </p:spTree>
    <p:extLst>
      <p:ext uri="{BB962C8B-B14F-4D97-AF65-F5344CB8AC3E}">
        <p14:creationId xmlns:p14="http://schemas.microsoft.com/office/powerpoint/2010/main" val="246500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860C-4888-82DB-D14E-B3688049BE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1FA6F8-86E9-9D0B-3BA5-EDC3F07893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C1539-FED9-F0C9-ECF5-28C6CBCB6B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97488F-3447-EC7D-5C10-50B3E9C32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A1C05-CE4B-5BC3-3EB0-547846624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DDD43-9717-3650-7651-05FBF088EDAA}"/>
              </a:ext>
            </a:extLst>
          </p:cNvPr>
          <p:cNvSpPr>
            <a:spLocks noGrp="1"/>
          </p:cNvSpPr>
          <p:nvPr>
            <p:ph type="dt" sz="half" idx="10"/>
          </p:nvPr>
        </p:nvSpPr>
        <p:spPr/>
        <p:txBody>
          <a:bodyPr/>
          <a:lstStyle/>
          <a:p>
            <a:fld id="{07DE509E-E3DA-4446-95E9-F501E5754C54}" type="datetimeFigureOut">
              <a:rPr lang="en-US" smtClean="0"/>
              <a:t>5/10/2023</a:t>
            </a:fld>
            <a:endParaRPr lang="en-US"/>
          </a:p>
        </p:txBody>
      </p:sp>
      <p:sp>
        <p:nvSpPr>
          <p:cNvPr id="8" name="Footer Placeholder 7">
            <a:extLst>
              <a:ext uri="{FF2B5EF4-FFF2-40B4-BE49-F238E27FC236}">
                <a16:creationId xmlns:a16="http://schemas.microsoft.com/office/drawing/2014/main" id="{0635C5CF-63E3-A893-3F03-DDB3A33A6B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C18E08-CB45-60FE-CA4A-465D85B8288C}"/>
              </a:ext>
            </a:extLst>
          </p:cNvPr>
          <p:cNvSpPr>
            <a:spLocks noGrp="1"/>
          </p:cNvSpPr>
          <p:nvPr>
            <p:ph type="sldNum" sz="quarter" idx="12"/>
          </p:nvPr>
        </p:nvSpPr>
        <p:spPr/>
        <p:txBody>
          <a:bodyPr/>
          <a:lstStyle/>
          <a:p>
            <a:fld id="{25C98B5B-9DAD-A348-B24E-9AA54C9941E6}" type="slidenum">
              <a:rPr lang="en-US" smtClean="0"/>
              <a:t>‹#›</a:t>
            </a:fld>
            <a:endParaRPr lang="en-US"/>
          </a:p>
        </p:txBody>
      </p:sp>
    </p:spTree>
    <p:extLst>
      <p:ext uri="{BB962C8B-B14F-4D97-AF65-F5344CB8AC3E}">
        <p14:creationId xmlns:p14="http://schemas.microsoft.com/office/powerpoint/2010/main" val="384127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835D5-15D9-87AA-72E1-D48622DD63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4740CA-41B7-51F6-123C-1814E2B0342C}"/>
              </a:ext>
            </a:extLst>
          </p:cNvPr>
          <p:cNvSpPr>
            <a:spLocks noGrp="1"/>
          </p:cNvSpPr>
          <p:nvPr>
            <p:ph type="dt" sz="half" idx="10"/>
          </p:nvPr>
        </p:nvSpPr>
        <p:spPr/>
        <p:txBody>
          <a:bodyPr/>
          <a:lstStyle/>
          <a:p>
            <a:fld id="{07DE509E-E3DA-4446-95E9-F501E5754C54}" type="datetimeFigureOut">
              <a:rPr lang="en-US" smtClean="0"/>
              <a:t>5/10/2023</a:t>
            </a:fld>
            <a:endParaRPr lang="en-US"/>
          </a:p>
        </p:txBody>
      </p:sp>
      <p:sp>
        <p:nvSpPr>
          <p:cNvPr id="4" name="Footer Placeholder 3">
            <a:extLst>
              <a:ext uri="{FF2B5EF4-FFF2-40B4-BE49-F238E27FC236}">
                <a16:creationId xmlns:a16="http://schemas.microsoft.com/office/drawing/2014/main" id="{24B7EB9E-4D43-91B3-71D9-90CFA96A0F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379D62-E549-F422-B158-F1E928A1A8F3}"/>
              </a:ext>
            </a:extLst>
          </p:cNvPr>
          <p:cNvSpPr>
            <a:spLocks noGrp="1"/>
          </p:cNvSpPr>
          <p:nvPr>
            <p:ph type="sldNum" sz="quarter" idx="12"/>
          </p:nvPr>
        </p:nvSpPr>
        <p:spPr/>
        <p:txBody>
          <a:bodyPr/>
          <a:lstStyle/>
          <a:p>
            <a:fld id="{25C98B5B-9DAD-A348-B24E-9AA54C9941E6}" type="slidenum">
              <a:rPr lang="en-US" smtClean="0"/>
              <a:t>‹#›</a:t>
            </a:fld>
            <a:endParaRPr lang="en-US"/>
          </a:p>
        </p:txBody>
      </p:sp>
    </p:spTree>
    <p:extLst>
      <p:ext uri="{BB962C8B-B14F-4D97-AF65-F5344CB8AC3E}">
        <p14:creationId xmlns:p14="http://schemas.microsoft.com/office/powerpoint/2010/main" val="158955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39BE4B-0E8A-D65A-981A-77ED8A172BF8}"/>
              </a:ext>
            </a:extLst>
          </p:cNvPr>
          <p:cNvSpPr>
            <a:spLocks noGrp="1"/>
          </p:cNvSpPr>
          <p:nvPr>
            <p:ph type="dt" sz="half" idx="10"/>
          </p:nvPr>
        </p:nvSpPr>
        <p:spPr/>
        <p:txBody>
          <a:bodyPr/>
          <a:lstStyle/>
          <a:p>
            <a:fld id="{07DE509E-E3DA-4446-95E9-F501E5754C54}" type="datetimeFigureOut">
              <a:rPr lang="en-US" smtClean="0"/>
              <a:t>5/10/2023</a:t>
            </a:fld>
            <a:endParaRPr lang="en-US"/>
          </a:p>
        </p:txBody>
      </p:sp>
      <p:sp>
        <p:nvSpPr>
          <p:cNvPr id="3" name="Footer Placeholder 2">
            <a:extLst>
              <a:ext uri="{FF2B5EF4-FFF2-40B4-BE49-F238E27FC236}">
                <a16:creationId xmlns:a16="http://schemas.microsoft.com/office/drawing/2014/main" id="{2ABA994F-4EE6-AF0C-2B2D-40AF9F8226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90229C-7000-C3A7-5F94-BC162E702EB2}"/>
              </a:ext>
            </a:extLst>
          </p:cNvPr>
          <p:cNvSpPr>
            <a:spLocks noGrp="1"/>
          </p:cNvSpPr>
          <p:nvPr>
            <p:ph type="sldNum" sz="quarter" idx="12"/>
          </p:nvPr>
        </p:nvSpPr>
        <p:spPr/>
        <p:txBody>
          <a:bodyPr/>
          <a:lstStyle/>
          <a:p>
            <a:fld id="{25C98B5B-9DAD-A348-B24E-9AA54C9941E6}" type="slidenum">
              <a:rPr lang="en-US" smtClean="0"/>
              <a:t>‹#›</a:t>
            </a:fld>
            <a:endParaRPr lang="en-US"/>
          </a:p>
        </p:txBody>
      </p:sp>
    </p:spTree>
    <p:extLst>
      <p:ext uri="{BB962C8B-B14F-4D97-AF65-F5344CB8AC3E}">
        <p14:creationId xmlns:p14="http://schemas.microsoft.com/office/powerpoint/2010/main" val="132168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61AA-C1F0-06C3-C8B1-363FD154B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3D9249-6D55-89AB-D799-393C91000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FDBB31-0397-2103-6857-36D3D484D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174EA2-9243-4D64-9185-9FA18763131A}"/>
              </a:ext>
            </a:extLst>
          </p:cNvPr>
          <p:cNvSpPr>
            <a:spLocks noGrp="1"/>
          </p:cNvSpPr>
          <p:nvPr>
            <p:ph type="dt" sz="half" idx="10"/>
          </p:nvPr>
        </p:nvSpPr>
        <p:spPr/>
        <p:txBody>
          <a:bodyPr/>
          <a:lstStyle/>
          <a:p>
            <a:fld id="{07DE509E-E3DA-4446-95E9-F501E5754C54}" type="datetimeFigureOut">
              <a:rPr lang="en-US" smtClean="0"/>
              <a:t>5/10/2023</a:t>
            </a:fld>
            <a:endParaRPr lang="en-US"/>
          </a:p>
        </p:txBody>
      </p:sp>
      <p:sp>
        <p:nvSpPr>
          <p:cNvPr id="6" name="Footer Placeholder 5">
            <a:extLst>
              <a:ext uri="{FF2B5EF4-FFF2-40B4-BE49-F238E27FC236}">
                <a16:creationId xmlns:a16="http://schemas.microsoft.com/office/drawing/2014/main" id="{D581F858-0713-DCF9-91F4-E769B9EBC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E2DDA-9CE2-9295-A9A4-5575819E6955}"/>
              </a:ext>
            </a:extLst>
          </p:cNvPr>
          <p:cNvSpPr>
            <a:spLocks noGrp="1"/>
          </p:cNvSpPr>
          <p:nvPr>
            <p:ph type="sldNum" sz="quarter" idx="12"/>
          </p:nvPr>
        </p:nvSpPr>
        <p:spPr/>
        <p:txBody>
          <a:bodyPr/>
          <a:lstStyle/>
          <a:p>
            <a:fld id="{25C98B5B-9DAD-A348-B24E-9AA54C9941E6}" type="slidenum">
              <a:rPr lang="en-US" smtClean="0"/>
              <a:t>‹#›</a:t>
            </a:fld>
            <a:endParaRPr lang="en-US"/>
          </a:p>
        </p:txBody>
      </p:sp>
    </p:spTree>
    <p:extLst>
      <p:ext uri="{BB962C8B-B14F-4D97-AF65-F5344CB8AC3E}">
        <p14:creationId xmlns:p14="http://schemas.microsoft.com/office/powerpoint/2010/main" val="1594392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81F1-4B86-73B3-9672-B8D182EA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9130F1-0380-6EFD-9627-56A408C6A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7D767E-DBCA-AA62-F663-D294DDF7C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D8701-AF65-3F95-FF8C-E663996F53C8}"/>
              </a:ext>
            </a:extLst>
          </p:cNvPr>
          <p:cNvSpPr>
            <a:spLocks noGrp="1"/>
          </p:cNvSpPr>
          <p:nvPr>
            <p:ph type="dt" sz="half" idx="10"/>
          </p:nvPr>
        </p:nvSpPr>
        <p:spPr/>
        <p:txBody>
          <a:bodyPr/>
          <a:lstStyle/>
          <a:p>
            <a:fld id="{07DE509E-E3DA-4446-95E9-F501E5754C54}" type="datetimeFigureOut">
              <a:rPr lang="en-US" smtClean="0"/>
              <a:t>5/10/2023</a:t>
            </a:fld>
            <a:endParaRPr lang="en-US"/>
          </a:p>
        </p:txBody>
      </p:sp>
      <p:sp>
        <p:nvSpPr>
          <p:cNvPr id="6" name="Footer Placeholder 5">
            <a:extLst>
              <a:ext uri="{FF2B5EF4-FFF2-40B4-BE49-F238E27FC236}">
                <a16:creationId xmlns:a16="http://schemas.microsoft.com/office/drawing/2014/main" id="{1AF5C854-F8BF-096E-CF30-00EC3C009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FCB2A-6C3F-E3E2-F350-A6A9027E5D25}"/>
              </a:ext>
            </a:extLst>
          </p:cNvPr>
          <p:cNvSpPr>
            <a:spLocks noGrp="1"/>
          </p:cNvSpPr>
          <p:nvPr>
            <p:ph type="sldNum" sz="quarter" idx="12"/>
          </p:nvPr>
        </p:nvSpPr>
        <p:spPr/>
        <p:txBody>
          <a:bodyPr/>
          <a:lstStyle/>
          <a:p>
            <a:fld id="{25C98B5B-9DAD-A348-B24E-9AA54C9941E6}" type="slidenum">
              <a:rPr lang="en-US" smtClean="0"/>
              <a:t>‹#›</a:t>
            </a:fld>
            <a:endParaRPr lang="en-US"/>
          </a:p>
        </p:txBody>
      </p:sp>
    </p:spTree>
    <p:extLst>
      <p:ext uri="{BB962C8B-B14F-4D97-AF65-F5344CB8AC3E}">
        <p14:creationId xmlns:p14="http://schemas.microsoft.com/office/powerpoint/2010/main" val="358146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C10D44-8A4E-606A-D34A-0DBB2C8F4C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0B0EAB-4E0D-46F6-09F4-9E64FABE3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07137-8035-AAFE-78C5-47DB8A52A8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E509E-E3DA-4446-95E9-F501E5754C54}" type="datetimeFigureOut">
              <a:rPr lang="en-US" smtClean="0"/>
              <a:t>5/10/2023</a:t>
            </a:fld>
            <a:endParaRPr lang="en-US"/>
          </a:p>
        </p:txBody>
      </p:sp>
      <p:sp>
        <p:nvSpPr>
          <p:cNvPr id="5" name="Footer Placeholder 4">
            <a:extLst>
              <a:ext uri="{FF2B5EF4-FFF2-40B4-BE49-F238E27FC236}">
                <a16:creationId xmlns:a16="http://schemas.microsoft.com/office/drawing/2014/main" id="{CFB51096-ACA5-C8CF-EB32-CE39334B5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C1F654-8414-1DC4-AD5B-F26C169710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98B5B-9DAD-A348-B24E-9AA54C9941E6}" type="slidenum">
              <a:rPr lang="en-US" smtClean="0"/>
              <a:t>‹#›</a:t>
            </a:fld>
            <a:endParaRPr lang="en-US"/>
          </a:p>
        </p:txBody>
      </p:sp>
    </p:spTree>
    <p:extLst>
      <p:ext uri="{BB962C8B-B14F-4D97-AF65-F5344CB8AC3E}">
        <p14:creationId xmlns:p14="http://schemas.microsoft.com/office/powerpoint/2010/main" val="1495308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A1F4-E742-5FD1-DC58-88B05BC00675}"/>
              </a:ext>
            </a:extLst>
          </p:cNvPr>
          <p:cNvSpPr>
            <a:spLocks noGrp="1"/>
          </p:cNvSpPr>
          <p:nvPr>
            <p:ph type="ctrTitle"/>
          </p:nvPr>
        </p:nvSpPr>
        <p:spPr/>
        <p:txBody>
          <a:bodyPr/>
          <a:lstStyle/>
          <a:p>
            <a:r>
              <a:rPr lang="en-US" b="1" dirty="0"/>
              <a:t>APPLIED DATA SCIENCE </a:t>
            </a:r>
          </a:p>
        </p:txBody>
      </p:sp>
      <p:sp>
        <p:nvSpPr>
          <p:cNvPr id="3" name="Subtitle 2">
            <a:extLst>
              <a:ext uri="{FF2B5EF4-FFF2-40B4-BE49-F238E27FC236}">
                <a16:creationId xmlns:a16="http://schemas.microsoft.com/office/drawing/2014/main" id="{48F9C78D-E895-2154-7688-A3DB36B49F2D}"/>
              </a:ext>
            </a:extLst>
          </p:cNvPr>
          <p:cNvSpPr>
            <a:spLocks noGrp="1"/>
          </p:cNvSpPr>
          <p:nvPr>
            <p:ph type="subTitle" idx="1"/>
          </p:nvPr>
        </p:nvSpPr>
        <p:spPr/>
        <p:txBody>
          <a:bodyPr/>
          <a:lstStyle/>
          <a:p>
            <a:r>
              <a:rPr lang="en-US" dirty="0"/>
              <a:t>PERFORMANCE TESTING AND HYPERPARAMETER TUNING</a:t>
            </a:r>
          </a:p>
          <a:p>
            <a:endParaRPr lang="en-US" dirty="0"/>
          </a:p>
          <a:p>
            <a:r>
              <a:rPr lang="en-US" i="1" dirty="0"/>
              <a:t>GROUP 4</a:t>
            </a:r>
          </a:p>
        </p:txBody>
      </p:sp>
    </p:spTree>
    <p:extLst>
      <p:ext uri="{BB962C8B-B14F-4D97-AF65-F5344CB8AC3E}">
        <p14:creationId xmlns:p14="http://schemas.microsoft.com/office/powerpoint/2010/main" val="258491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FF62-7B8E-7CB7-5B5E-77F43DC1FE0F}"/>
              </a:ext>
            </a:extLst>
          </p:cNvPr>
          <p:cNvSpPr>
            <a:spLocks noGrp="1"/>
          </p:cNvSpPr>
          <p:nvPr>
            <p:ph type="title"/>
          </p:nvPr>
        </p:nvSpPr>
        <p:spPr/>
        <p:txBody>
          <a:bodyPr/>
          <a:lstStyle/>
          <a:p>
            <a:r>
              <a:rPr lang="en-US" dirty="0"/>
              <a:t>INTRODUCTION TO PERFORMANCE TESTING AND HYPERPARAMETER TUNING:</a:t>
            </a:r>
          </a:p>
        </p:txBody>
      </p:sp>
      <p:sp>
        <p:nvSpPr>
          <p:cNvPr id="3" name="Content Placeholder 2">
            <a:extLst>
              <a:ext uri="{FF2B5EF4-FFF2-40B4-BE49-F238E27FC236}">
                <a16:creationId xmlns:a16="http://schemas.microsoft.com/office/drawing/2014/main" id="{AC4800B5-31EC-BA97-86AB-C66E4FF1A82C}"/>
              </a:ext>
            </a:extLst>
          </p:cNvPr>
          <p:cNvSpPr>
            <a:spLocks noGrp="1"/>
          </p:cNvSpPr>
          <p:nvPr>
            <p:ph idx="1"/>
          </p:nvPr>
        </p:nvSpPr>
        <p:spPr/>
        <p:txBody>
          <a:bodyPr/>
          <a:lstStyle/>
          <a:p>
            <a:r>
              <a:rPr lang="en-US" dirty="0" err="1"/>
              <a:t>Hyperparameter</a:t>
            </a:r>
            <a:r>
              <a:rPr lang="en-US" dirty="0"/>
              <a:t> tuning with class weight optimization has proven to be efficient in handling imbalanced data [15–17]. </a:t>
            </a:r>
          </a:p>
          <a:p>
            <a:r>
              <a:rPr lang="en-US" dirty="0"/>
              <a:t>For example, John et al. worked with machine learning algorithms and imbalanced big data and found that, regardless of the classifier or encoding technique for categorical features, classifiers with tuned </a:t>
            </a:r>
            <a:r>
              <a:rPr lang="en-US" dirty="0" err="1"/>
              <a:t>hyperparameters</a:t>
            </a:r>
            <a:r>
              <a:rPr lang="en-US" dirty="0"/>
              <a:t> could yield better results than those with default values when classifying highly imbalanced big data [17]. </a:t>
            </a:r>
          </a:p>
        </p:txBody>
      </p:sp>
    </p:spTree>
    <p:extLst>
      <p:ext uri="{BB962C8B-B14F-4D97-AF65-F5344CB8AC3E}">
        <p14:creationId xmlns:p14="http://schemas.microsoft.com/office/powerpoint/2010/main" val="165730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D99E-2439-F3B7-A69F-8F9AF9A9DF1F}"/>
              </a:ext>
            </a:extLst>
          </p:cNvPr>
          <p:cNvSpPr>
            <a:spLocks noGrp="1"/>
          </p:cNvSpPr>
          <p:nvPr>
            <p:ph type="title"/>
          </p:nvPr>
        </p:nvSpPr>
        <p:spPr/>
        <p:txBody>
          <a:bodyPr>
            <a:normAutofit fontScale="90000"/>
          </a:bodyPr>
          <a:lstStyle/>
          <a:p>
            <a:r>
              <a:rPr lang="en-US" sz="4800" dirty="0"/>
              <a:t>TESTING MODEL WITH MULTIPLE EVALUATION METRICS:</a:t>
            </a:r>
          </a:p>
        </p:txBody>
      </p:sp>
      <p:sp>
        <p:nvSpPr>
          <p:cNvPr id="3" name="Content Placeholder 2">
            <a:extLst>
              <a:ext uri="{FF2B5EF4-FFF2-40B4-BE49-F238E27FC236}">
                <a16:creationId xmlns:a16="http://schemas.microsoft.com/office/drawing/2014/main" id="{67F7D102-8C2D-6B31-5219-1FEB5330BFF8}"/>
              </a:ext>
            </a:extLst>
          </p:cNvPr>
          <p:cNvSpPr>
            <a:spLocks noGrp="1"/>
          </p:cNvSpPr>
          <p:nvPr>
            <p:ph idx="1"/>
          </p:nvPr>
        </p:nvSpPr>
        <p:spPr/>
        <p:txBody>
          <a:bodyPr/>
          <a:lstStyle/>
          <a:p>
            <a:r>
              <a:rPr lang="en-US" dirty="0"/>
              <a:t>Evaluation metrics are used to measure the quality of the statistical or machine learning model. Evaluating machine learning models or algorithms is essential for any project. </a:t>
            </a:r>
          </a:p>
          <a:p>
            <a:r>
              <a:rPr lang="en-US" dirty="0"/>
              <a:t>There are many different types of evaluation metrics available to test a model. These include classification accuracy, logarithmic loss, confusion matrix, and others. </a:t>
            </a:r>
          </a:p>
          <a:p>
            <a:r>
              <a:rPr lang="en-US" dirty="0"/>
              <a:t>Classification accuracy is the ratio of the number of correct predictions to the total number of input samples, which is usually what we refer to when we use the term accuracy. </a:t>
            </a:r>
          </a:p>
        </p:txBody>
      </p:sp>
    </p:spTree>
    <p:extLst>
      <p:ext uri="{BB962C8B-B14F-4D97-AF65-F5344CB8AC3E}">
        <p14:creationId xmlns:p14="http://schemas.microsoft.com/office/powerpoint/2010/main" val="175702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E473-9116-5BFE-91DF-B28C433D2019}"/>
              </a:ext>
            </a:extLst>
          </p:cNvPr>
          <p:cNvSpPr>
            <a:spLocks noGrp="1"/>
          </p:cNvSpPr>
          <p:nvPr>
            <p:ph type="title"/>
          </p:nvPr>
        </p:nvSpPr>
        <p:spPr>
          <a:xfrm>
            <a:off x="838200" y="0"/>
            <a:ext cx="10515600" cy="1325563"/>
          </a:xfrm>
        </p:spPr>
        <p:txBody>
          <a:bodyPr>
            <a:normAutofit/>
          </a:bodyPr>
          <a:lstStyle/>
          <a:p>
            <a:r>
              <a:rPr lang="en-US" sz="4000" b="1" dirty="0"/>
              <a:t>USES OF MULTIPLE EVALUATION METRICS:</a:t>
            </a:r>
          </a:p>
        </p:txBody>
      </p:sp>
      <p:sp>
        <p:nvSpPr>
          <p:cNvPr id="3" name="Content Placeholder 2">
            <a:extLst>
              <a:ext uri="{FF2B5EF4-FFF2-40B4-BE49-F238E27FC236}">
                <a16:creationId xmlns:a16="http://schemas.microsoft.com/office/drawing/2014/main" id="{BF7CC5BB-B10E-5025-13AB-CD81B2D5CC0C}"/>
              </a:ext>
            </a:extLst>
          </p:cNvPr>
          <p:cNvSpPr>
            <a:spLocks noGrp="1"/>
          </p:cNvSpPr>
          <p:nvPr>
            <p:ph idx="1"/>
          </p:nvPr>
        </p:nvSpPr>
        <p:spPr>
          <a:xfrm>
            <a:off x="419100" y="1325563"/>
            <a:ext cx="11353800" cy="5908279"/>
          </a:xfrm>
        </p:spPr>
        <p:txBody>
          <a:bodyPr/>
          <a:lstStyle/>
          <a:p>
            <a:r>
              <a:rPr lang="en-US" dirty="0"/>
              <a:t>It is very important to use multiple evaluation metrics to evaluate your model. This is because a model may perform well using one measurement from one evaluation metric, but may perform poorly using another measurement from another evaluation metric. Using evaluation metrics are critical in ensuring that your model is operating correctly and optimally</a:t>
            </a:r>
          </a:p>
          <a:p>
            <a:pPr marL="0" indent="0">
              <a:buNone/>
            </a:pPr>
            <a:r>
              <a:rPr lang="en-US" dirty="0"/>
              <a:t>           Applications of Evaluation Metrics:
. Statistical Analysis
. Machine Learning</a:t>
            </a:r>
          </a:p>
        </p:txBody>
      </p:sp>
    </p:spTree>
    <p:extLst>
      <p:ext uri="{BB962C8B-B14F-4D97-AF65-F5344CB8AC3E}">
        <p14:creationId xmlns:p14="http://schemas.microsoft.com/office/powerpoint/2010/main" val="21591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8363-9D0E-98FB-3600-79D9B2E31EC7}"/>
              </a:ext>
            </a:extLst>
          </p:cNvPr>
          <p:cNvSpPr>
            <a:spLocks noGrp="1"/>
          </p:cNvSpPr>
          <p:nvPr>
            <p:ph type="title"/>
          </p:nvPr>
        </p:nvSpPr>
        <p:spPr>
          <a:xfrm>
            <a:off x="839788" y="-571500"/>
            <a:ext cx="11352212" cy="2057400"/>
          </a:xfrm>
        </p:spPr>
        <p:txBody>
          <a:bodyPr>
            <a:normAutofit fontScale="90000"/>
          </a:bodyPr>
          <a:lstStyle/>
          <a:p>
            <a:r>
              <a:rPr lang="en-US" dirty="0"/>
              <a:t>COMPARING MODEL ACCURACY BEFORE &amp; AFTER APPLYING HYPERPARAMETER TUNING:</a:t>
            </a:r>
          </a:p>
        </p:txBody>
      </p:sp>
      <p:pic>
        <p:nvPicPr>
          <p:cNvPr id="5" name="Picture 5">
            <a:extLst>
              <a:ext uri="{FF2B5EF4-FFF2-40B4-BE49-F238E27FC236}">
                <a16:creationId xmlns:a16="http://schemas.microsoft.com/office/drawing/2014/main" id="{9747842B-E6A6-729A-6D0F-38F622F0807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520" b="10520"/>
          <a:stretch/>
        </p:blipFill>
        <p:spPr/>
      </p:pic>
      <p:sp>
        <p:nvSpPr>
          <p:cNvPr id="4" name="Text Placeholder 3">
            <a:extLst>
              <a:ext uri="{FF2B5EF4-FFF2-40B4-BE49-F238E27FC236}">
                <a16:creationId xmlns:a16="http://schemas.microsoft.com/office/drawing/2014/main" id="{697AC1B4-4253-BF3C-16EB-03CBA52061EA}"/>
              </a:ext>
            </a:extLst>
          </p:cNvPr>
          <p:cNvSpPr>
            <a:spLocks noGrp="1"/>
          </p:cNvSpPr>
          <p:nvPr>
            <p:ph type="body" sz="half" idx="2"/>
          </p:nvPr>
        </p:nvSpPr>
        <p:spPr>
          <a:xfrm>
            <a:off x="3000375" y="1518443"/>
            <a:ext cx="9191625" cy="3811588"/>
          </a:xfrm>
        </p:spPr>
        <p:txBody>
          <a:bodyPr/>
          <a:lstStyle/>
          <a:p>
            <a:endParaRPr lang="en-US" dirty="0"/>
          </a:p>
        </p:txBody>
      </p:sp>
    </p:spTree>
    <p:extLst>
      <p:ext uri="{BB962C8B-B14F-4D97-AF65-F5344CB8AC3E}">
        <p14:creationId xmlns:p14="http://schemas.microsoft.com/office/powerpoint/2010/main" val="787948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APPLIED DATA SCIENCE </vt:lpstr>
      <vt:lpstr>INTRODUCTION TO PERFORMANCE TESTING AND HYPERPARAMETER TUNING:</vt:lpstr>
      <vt:lpstr>TESTING MODEL WITH MULTIPLE EVALUATION METRICS:</vt:lpstr>
      <vt:lpstr>USES OF MULTIPLE EVALUATION METRICS:</vt:lpstr>
      <vt:lpstr>COMPARING MODEL ACCURACY BEFORE &amp; AFTER APPLYING HYPERPARAMETER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dc:title>
  <dc:creator>Kiruthika Karnan</dc:creator>
  <cp:lastModifiedBy>Kiruthika Karnan</cp:lastModifiedBy>
  <cp:revision>3</cp:revision>
  <dcterms:created xsi:type="dcterms:W3CDTF">2023-05-10T09:11:34Z</dcterms:created>
  <dcterms:modified xsi:type="dcterms:W3CDTF">2023-05-10T09:42:10Z</dcterms:modified>
</cp:coreProperties>
</file>