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>
      <p:cViewPr>
        <p:scale>
          <a:sx n="43" d="100"/>
          <a:sy n="43" d="100"/>
        </p:scale>
        <p:origin x="3784" y="1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4EE40-37A5-5446-9D4D-078013E05400}" type="datetimeFigureOut">
              <a:rPr lang="en-US" smtClean="0"/>
              <a:t>2/21/25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4947A-96B2-5045-BBBE-A52880FC4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5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4947A-96B2-5045-BBBE-A52880FC43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0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A63E-4869-3847-8E9C-8603362EAF91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7F9D-CB65-A240-8B8C-A9BF16A7A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5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A63E-4869-3847-8E9C-8603362EAF91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7F9D-CB65-A240-8B8C-A9BF16A7A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5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A63E-4869-3847-8E9C-8603362EAF91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7F9D-CB65-A240-8B8C-A9BF16A7A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4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A63E-4869-3847-8E9C-8603362EAF91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7F9D-CB65-A240-8B8C-A9BF16A7A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7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A63E-4869-3847-8E9C-8603362EAF91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7F9D-CB65-A240-8B8C-A9BF16A7A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5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A63E-4869-3847-8E9C-8603362EAF91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7F9D-CB65-A240-8B8C-A9BF16A7A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4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A63E-4869-3847-8E9C-8603362EAF91}" type="datetimeFigureOut">
              <a:rPr lang="en-US" smtClean="0"/>
              <a:t>2/20/25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7F9D-CB65-A240-8B8C-A9BF16A7A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4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A63E-4869-3847-8E9C-8603362EAF91}" type="datetimeFigureOut">
              <a:rPr lang="en-US" smtClean="0"/>
              <a:t>2/20/25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7F9D-CB65-A240-8B8C-A9BF16A7A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7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A63E-4869-3847-8E9C-8603362EAF91}" type="datetimeFigureOut">
              <a:rPr lang="en-US" smtClean="0"/>
              <a:t>2/20/25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7F9D-CB65-A240-8B8C-A9BF16A7A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7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A63E-4869-3847-8E9C-8603362EAF91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7F9D-CB65-A240-8B8C-A9BF16A7A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3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A63E-4869-3847-8E9C-8603362EAF91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47F9D-CB65-A240-8B8C-A9BF16A7A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6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EA63E-4869-3847-8E9C-8603362EAF91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47F9D-CB65-A240-8B8C-A9BF16A7A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3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jpg"/><Relationship Id="rId4" Type="http://schemas.openxmlformats.org/officeDocument/2006/relationships/image" Target="../media/image6.png"/><Relationship Id="rId9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C2E4CE5A-B0CE-3E91-CFEE-6B15EF4814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1789" t="7717"/>
          <a:stretch/>
        </p:blipFill>
        <p:spPr>
          <a:xfrm>
            <a:off x="8169930" y="123604"/>
            <a:ext cx="3594114" cy="658384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B6F4F66-66EF-26E7-4224-CC7138A0297F}"/>
              </a:ext>
            </a:extLst>
          </p:cNvPr>
          <p:cNvSpPr/>
          <p:nvPr/>
        </p:nvSpPr>
        <p:spPr>
          <a:xfrm>
            <a:off x="2097871" y="2315663"/>
            <a:ext cx="5502186" cy="770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D8EAF57A-C185-E16B-C52B-FC743A889114}"/>
              </a:ext>
            </a:extLst>
          </p:cNvPr>
          <p:cNvGrpSpPr/>
          <p:nvPr/>
        </p:nvGrpSpPr>
        <p:grpSpPr>
          <a:xfrm>
            <a:off x="3960875" y="4491141"/>
            <a:ext cx="1064388" cy="2000573"/>
            <a:chOff x="741018" y="2191930"/>
            <a:chExt cx="1064388" cy="200057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DF9102E-DC72-F95A-5C69-6E28406FBF94}"/>
                </a:ext>
              </a:extLst>
            </p:cNvPr>
            <p:cNvSpPr txBox="1"/>
            <p:nvPr/>
          </p:nvSpPr>
          <p:spPr>
            <a:xfrm>
              <a:off x="741018" y="3669283"/>
              <a:ext cx="1036957" cy="523220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CN" sz="14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n-place</a:t>
              </a:r>
            </a:p>
            <a:p>
              <a:pPr algn="ctr"/>
              <a:r>
                <a:rPr lang="en-CN" sz="14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shuffle</a:t>
              </a: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5E2FA80-BA95-00E4-FBDC-22F5A1291B35}"/>
                </a:ext>
              </a:extLst>
            </p:cNvPr>
            <p:cNvGrpSpPr/>
            <p:nvPr/>
          </p:nvGrpSpPr>
          <p:grpSpPr>
            <a:xfrm>
              <a:off x="788858" y="2633877"/>
              <a:ext cx="1001563" cy="1149493"/>
              <a:chOff x="785923" y="2539378"/>
              <a:chExt cx="1001563" cy="1149493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8EFF508-1DBC-C538-CE68-B375BE948AB2}"/>
                  </a:ext>
                </a:extLst>
              </p:cNvPr>
              <p:cNvSpPr/>
              <p:nvPr/>
            </p:nvSpPr>
            <p:spPr>
              <a:xfrm>
                <a:off x="1061633" y="3355791"/>
                <a:ext cx="351960" cy="3330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</a:ln>
              <a:scene3d>
                <a:camera prst="isometricOffAxis1Top">
                  <a:rot lat="18250378" lon="18844627" rev="3078079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/>
              </a:p>
            </p:txBody>
          </p:sp>
          <p:sp>
            <p:nvSpPr>
              <p:cNvPr id="55" name="Right Arrow 54">
                <a:extLst>
                  <a:ext uri="{FF2B5EF4-FFF2-40B4-BE49-F238E27FC236}">
                    <a16:creationId xmlns:a16="http://schemas.microsoft.com/office/drawing/2014/main" id="{73569684-2585-97C9-648F-56B36E4E73D0}"/>
                  </a:ext>
                </a:extLst>
              </p:cNvPr>
              <p:cNvSpPr/>
              <p:nvPr/>
            </p:nvSpPr>
            <p:spPr>
              <a:xfrm>
                <a:off x="1216773" y="3027252"/>
                <a:ext cx="570713" cy="207352"/>
              </a:xfrm>
              <a:prstGeom prst="right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56" name="Curved Up Arrow 55">
                <a:extLst>
                  <a:ext uri="{FF2B5EF4-FFF2-40B4-BE49-F238E27FC236}">
                    <a16:creationId xmlns:a16="http://schemas.microsoft.com/office/drawing/2014/main" id="{09568539-DA3A-8FC3-285E-975AE545F1A5}"/>
                  </a:ext>
                </a:extLst>
              </p:cNvPr>
              <p:cNvSpPr/>
              <p:nvPr/>
            </p:nvSpPr>
            <p:spPr>
              <a:xfrm rot="11230295">
                <a:off x="996697" y="2661937"/>
                <a:ext cx="526578" cy="386515"/>
              </a:xfrm>
              <a:prstGeom prst="curvedUpArrow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3A986E1-2D64-7F77-9616-B955E1277AE6}"/>
                  </a:ext>
                </a:extLst>
              </p:cNvPr>
              <p:cNvSpPr/>
              <p:nvPr/>
            </p:nvSpPr>
            <p:spPr>
              <a:xfrm>
                <a:off x="1108452" y="2539378"/>
                <a:ext cx="351960" cy="3330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</a:ln>
              <a:scene3d>
                <a:camera prst="isometricOffAxis1Top">
                  <a:rot lat="18250378" lon="18844627" rev="3078079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/>
              </a:p>
            </p:txBody>
          </p:sp>
          <p:sp>
            <p:nvSpPr>
              <p:cNvPr id="59" name="Curved Up Arrow 58">
                <a:extLst>
                  <a:ext uri="{FF2B5EF4-FFF2-40B4-BE49-F238E27FC236}">
                    <a16:creationId xmlns:a16="http://schemas.microsoft.com/office/drawing/2014/main" id="{0271B1B7-4FDC-5EB8-F333-C8153E31CD71}"/>
                  </a:ext>
                </a:extLst>
              </p:cNvPr>
              <p:cNvSpPr/>
              <p:nvPr/>
            </p:nvSpPr>
            <p:spPr>
              <a:xfrm>
                <a:off x="995430" y="3166323"/>
                <a:ext cx="526578" cy="386515"/>
              </a:xfrm>
              <a:prstGeom prst="curvedUpArrow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BB05CA9-3105-69D3-16FB-1C3379E27D4A}"/>
                  </a:ext>
                </a:extLst>
              </p:cNvPr>
              <p:cNvSpPr/>
              <p:nvPr/>
            </p:nvSpPr>
            <p:spPr>
              <a:xfrm>
                <a:off x="785923" y="3068841"/>
                <a:ext cx="526579" cy="1047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2AC7EA3-2C4F-0FFC-9A10-76469EB10D34}"/>
                  </a:ext>
                </a:extLst>
              </p:cNvPr>
              <p:cNvSpPr/>
              <p:nvPr/>
            </p:nvSpPr>
            <p:spPr>
              <a:xfrm>
                <a:off x="1078157" y="2940535"/>
                <a:ext cx="351960" cy="333080"/>
              </a:xfrm>
              <a:prstGeom prst="rect">
                <a:avLst/>
              </a:prstGeom>
              <a:solidFill>
                <a:schemeClr val="accent5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isometricOffAxis1Top">
                  <a:rot lat="18250378" lon="18844627" rev="3078079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BD0E35B-2FD2-D1E3-532C-A6F37C6D8D66}"/>
                </a:ext>
              </a:extLst>
            </p:cNvPr>
            <p:cNvSpPr txBox="1"/>
            <p:nvPr/>
          </p:nvSpPr>
          <p:spPr>
            <a:xfrm>
              <a:off x="768449" y="2191930"/>
              <a:ext cx="1036957" cy="523220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Fix-position</a:t>
              </a:r>
              <a:endParaRPr lang="en-C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42AB3062-0206-9A8E-DEB8-9D62D6E444E3}"/>
              </a:ext>
            </a:extLst>
          </p:cNvPr>
          <p:cNvGrpSpPr/>
          <p:nvPr/>
        </p:nvGrpSpPr>
        <p:grpSpPr>
          <a:xfrm>
            <a:off x="3483980" y="3532038"/>
            <a:ext cx="4410656" cy="770464"/>
            <a:chOff x="2819501" y="5519756"/>
            <a:chExt cx="5363935" cy="872359"/>
          </a:xfrm>
        </p:grpSpPr>
        <p:sp>
          <p:nvSpPr>
            <p:cNvPr id="218" name="Rounded Rectangle 217">
              <a:extLst>
                <a:ext uri="{FF2B5EF4-FFF2-40B4-BE49-F238E27FC236}">
                  <a16:creationId xmlns:a16="http://schemas.microsoft.com/office/drawing/2014/main" id="{DD2F5774-7369-ACB5-840D-D0478C7A524D}"/>
                </a:ext>
              </a:extLst>
            </p:cNvPr>
            <p:cNvSpPr/>
            <p:nvPr/>
          </p:nvSpPr>
          <p:spPr>
            <a:xfrm>
              <a:off x="2819501" y="5519756"/>
              <a:ext cx="5363935" cy="87235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93951E2-6B02-089E-5329-7335EB67DBE1}"/>
                </a:ext>
              </a:extLst>
            </p:cNvPr>
            <p:cNvGrpSpPr/>
            <p:nvPr/>
          </p:nvGrpSpPr>
          <p:grpSpPr>
            <a:xfrm>
              <a:off x="2972535" y="5618205"/>
              <a:ext cx="5041843" cy="301518"/>
              <a:chOff x="3045867" y="5548654"/>
              <a:chExt cx="5041843" cy="301518"/>
            </a:xfrm>
          </p:grpSpPr>
          <p:pic>
            <p:nvPicPr>
              <p:cNvPr id="114" name="Picture 113">
                <a:extLst>
                  <a:ext uri="{FF2B5EF4-FFF2-40B4-BE49-F238E27FC236}">
                    <a16:creationId xmlns:a16="http://schemas.microsoft.com/office/drawing/2014/main" id="{F003F778-68F7-D664-5FA1-57156ED7F9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732" t="57351" r="78250" b="29211"/>
              <a:stretch/>
            </p:blipFill>
            <p:spPr>
              <a:xfrm>
                <a:off x="4301995" y="5551278"/>
                <a:ext cx="283937" cy="278555"/>
              </a:xfrm>
              <a:prstGeom prst="rect">
                <a:avLst/>
              </a:prstGeom>
            </p:spPr>
          </p:pic>
          <p:pic>
            <p:nvPicPr>
              <p:cNvPr id="117" name="Picture 116">
                <a:extLst>
                  <a:ext uri="{FF2B5EF4-FFF2-40B4-BE49-F238E27FC236}">
                    <a16:creationId xmlns:a16="http://schemas.microsoft.com/office/drawing/2014/main" id="{E9A638AA-CF7D-B956-57A5-D85D9F3F17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44" t="83578" r="68172" b="2551"/>
              <a:stretch/>
            </p:blipFill>
            <p:spPr>
              <a:xfrm>
                <a:off x="7168019" y="5562633"/>
                <a:ext cx="285802" cy="287539"/>
              </a:xfrm>
              <a:prstGeom prst="rect">
                <a:avLst/>
              </a:prstGeom>
            </p:spPr>
          </p:pic>
          <p:pic>
            <p:nvPicPr>
              <p:cNvPr id="119" name="Picture 118">
                <a:extLst>
                  <a:ext uri="{FF2B5EF4-FFF2-40B4-BE49-F238E27FC236}">
                    <a16:creationId xmlns:a16="http://schemas.microsoft.com/office/drawing/2014/main" id="{9F2E7BE0-251A-5852-6BD7-9BAED1D903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737" t="57094" r="48185" b="29436"/>
              <a:stretch/>
            </p:blipFill>
            <p:spPr>
              <a:xfrm>
                <a:off x="5259894" y="5548654"/>
                <a:ext cx="285647" cy="279218"/>
              </a:xfrm>
              <a:prstGeom prst="rect">
                <a:avLst/>
              </a:prstGeom>
            </p:spPr>
          </p:pic>
          <p:pic>
            <p:nvPicPr>
              <p:cNvPr id="120" name="Picture 119">
                <a:extLst>
                  <a:ext uri="{FF2B5EF4-FFF2-40B4-BE49-F238E27FC236}">
                    <a16:creationId xmlns:a16="http://schemas.microsoft.com/office/drawing/2014/main" id="{D0E1E148-EFE8-3903-6335-D76E84913F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978" t="84215" r="48010" b="2308"/>
              <a:stretch/>
            </p:blipFill>
            <p:spPr>
              <a:xfrm>
                <a:off x="7803927" y="5565962"/>
                <a:ext cx="283783" cy="279363"/>
              </a:xfrm>
              <a:prstGeom prst="rect">
                <a:avLst/>
              </a:prstGeom>
            </p:spPr>
          </p:pic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51285C67-B17B-B20F-934E-60A2D40D8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57" t="84011" r="78508" b="2551"/>
              <a:stretch/>
            </p:blipFill>
            <p:spPr>
              <a:xfrm>
                <a:off x="6846027" y="5561383"/>
                <a:ext cx="281590" cy="278556"/>
              </a:xfrm>
              <a:prstGeom prst="rect">
                <a:avLst/>
              </a:prstGeom>
            </p:spPr>
          </p:pic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51C4DFD0-5AC2-4E4E-C057-C06D96CFFD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732" t="44030" r="78250" b="42532"/>
              <a:stretch/>
            </p:blipFill>
            <p:spPr>
              <a:xfrm>
                <a:off x="3045867" y="5551278"/>
                <a:ext cx="283937" cy="278555"/>
              </a:xfrm>
              <a:prstGeom prst="rect">
                <a:avLst/>
              </a:prstGeom>
            </p:spPr>
          </p:pic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DF995569-313B-399F-8B19-6A38BE7A2B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659" t="43796" r="58340" b="42883"/>
              <a:stretch/>
            </p:blipFill>
            <p:spPr>
              <a:xfrm>
                <a:off x="3676201" y="5548654"/>
                <a:ext cx="283453" cy="276127"/>
              </a:xfrm>
              <a:prstGeom prst="rect">
                <a:avLst/>
              </a:prstGeom>
            </p:spPr>
          </p:pic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BD506748-D92B-1B8C-8522-A00AFDFE76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978" t="70924" r="48010" b="15755"/>
              <a:stretch/>
            </p:blipFill>
            <p:spPr>
              <a:xfrm>
                <a:off x="6521874" y="5559148"/>
                <a:ext cx="283783" cy="276127"/>
              </a:xfrm>
              <a:prstGeom prst="rect">
                <a:avLst/>
              </a:prstGeom>
            </p:spPr>
          </p:pic>
          <p:pic>
            <p:nvPicPr>
              <p:cNvPr id="133" name="Picture 132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5CA0304D-F780-240B-20F7-04D606246B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11" t="41249" r="78504" b="45183"/>
              <a:stretch/>
            </p:blipFill>
            <p:spPr>
              <a:xfrm>
                <a:off x="5566521" y="5553023"/>
                <a:ext cx="282995" cy="282176"/>
              </a:xfrm>
              <a:prstGeom prst="rect">
                <a:avLst/>
              </a:prstGeom>
            </p:spPr>
          </p:pic>
          <p:pic>
            <p:nvPicPr>
              <p:cNvPr id="134" name="Picture 133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BF777D31-8928-D9C8-A512-6876E20EFC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400" t="41249" r="58501" b="45183"/>
              <a:stretch/>
            </p:blipFill>
            <p:spPr>
              <a:xfrm>
                <a:off x="6198374" y="5558528"/>
                <a:ext cx="286216" cy="282176"/>
              </a:xfrm>
              <a:prstGeom prst="rect">
                <a:avLst/>
              </a:prstGeom>
            </p:spPr>
          </p:pic>
          <p:pic>
            <p:nvPicPr>
              <p:cNvPr id="135" name="Picture 134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9D32BDC6-27D1-4EDD-E576-50FF051B67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551" t="28033" r="68450" b="58763"/>
              <a:stretch/>
            </p:blipFill>
            <p:spPr>
              <a:xfrm>
                <a:off x="4612244" y="5556800"/>
                <a:ext cx="283398" cy="274625"/>
              </a:xfrm>
              <a:prstGeom prst="rect">
                <a:avLst/>
              </a:prstGeom>
            </p:spPr>
          </p:pic>
          <p:pic>
            <p:nvPicPr>
              <p:cNvPr id="136" name="Picture 135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443815BB-DE93-499D-AA17-8472B4548A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568" t="28033" r="58446" b="58763"/>
              <a:stretch/>
            </p:blipFill>
            <p:spPr>
              <a:xfrm>
                <a:off x="4928559" y="5556800"/>
                <a:ext cx="282995" cy="274625"/>
              </a:xfrm>
              <a:prstGeom prst="rect">
                <a:avLst/>
              </a:prstGeom>
            </p:spPr>
          </p:pic>
          <p:pic>
            <p:nvPicPr>
              <p:cNvPr id="137" name="Picture 136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A99B4E52-4E50-7168-B907-86EDC59980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551" t="41249" r="68450" b="45183"/>
              <a:stretch/>
            </p:blipFill>
            <p:spPr>
              <a:xfrm>
                <a:off x="5886891" y="5558528"/>
                <a:ext cx="283399" cy="282176"/>
              </a:xfrm>
              <a:prstGeom prst="rect">
                <a:avLst/>
              </a:prstGeom>
            </p:spPr>
          </p:pic>
          <p:pic>
            <p:nvPicPr>
              <p:cNvPr id="140" name="Picture 139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D514742B-C3D1-4E06-6003-BA57D7C71A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535" t="14452" r="48392" b="72343"/>
              <a:stretch/>
            </p:blipFill>
            <p:spPr>
              <a:xfrm>
                <a:off x="3981827" y="5551147"/>
                <a:ext cx="285465" cy="274625"/>
              </a:xfrm>
              <a:prstGeom prst="rect">
                <a:avLst/>
              </a:prstGeom>
            </p:spPr>
          </p:pic>
          <p:pic>
            <p:nvPicPr>
              <p:cNvPr id="142" name="Picture 141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0389CC20-4D0F-ADE1-9EA5-880FC2999C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400" t="54829" r="58501" b="31966"/>
              <a:stretch/>
            </p:blipFill>
            <p:spPr>
              <a:xfrm>
                <a:off x="7474128" y="5566078"/>
                <a:ext cx="286216" cy="274626"/>
              </a:xfrm>
              <a:prstGeom prst="rect">
                <a:avLst/>
              </a:prstGeom>
            </p:spPr>
          </p:pic>
          <p:pic>
            <p:nvPicPr>
              <p:cNvPr id="143" name="Picture 142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58DAE5B8-E77C-D985-3D8B-EA7B896A1B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551" t="14452" r="68450" b="72343"/>
              <a:stretch/>
            </p:blipFill>
            <p:spPr>
              <a:xfrm>
                <a:off x="3350754" y="5551148"/>
                <a:ext cx="283398" cy="274625"/>
              </a:xfrm>
              <a:prstGeom prst="rect">
                <a:avLst/>
              </a:prstGeom>
            </p:spPr>
          </p:pic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8EF24750-EA22-909C-F94C-61AD4D7F2481}"/>
                </a:ext>
              </a:extLst>
            </p:cNvPr>
            <p:cNvGrpSpPr/>
            <p:nvPr/>
          </p:nvGrpSpPr>
          <p:grpSpPr>
            <a:xfrm>
              <a:off x="2972535" y="5934354"/>
              <a:ext cx="5045517" cy="295874"/>
              <a:chOff x="3045867" y="5991702"/>
              <a:chExt cx="5045517" cy="295874"/>
            </a:xfrm>
          </p:grpSpPr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66422446-4F68-6B6D-C77A-9AC7321F22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659" t="57094" r="58340" b="29436"/>
              <a:stretch/>
            </p:blipFill>
            <p:spPr>
              <a:xfrm>
                <a:off x="4930115" y="6001416"/>
                <a:ext cx="283453" cy="279217"/>
              </a:xfrm>
              <a:prstGeom prst="rect">
                <a:avLst/>
              </a:prstGeom>
            </p:spPr>
          </p:pic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97C60B90-BCDC-995E-803A-13D9DDCB90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834" t="84236" r="58197" b="2308"/>
              <a:stretch/>
            </p:blipFill>
            <p:spPr>
              <a:xfrm>
                <a:off x="7472285" y="6008642"/>
                <a:ext cx="282556" cy="278934"/>
              </a:xfrm>
              <a:prstGeom prst="rect">
                <a:avLst/>
              </a:prstGeom>
            </p:spPr>
          </p:pic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6C9319C2-52EC-4EC0-F245-F28B842EB4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456" t="57576" r="67526" b="28977"/>
              <a:stretch/>
            </p:blipFill>
            <p:spPr>
              <a:xfrm>
                <a:off x="4616371" y="6001888"/>
                <a:ext cx="283937" cy="278745"/>
              </a:xfrm>
              <a:prstGeom prst="rect">
                <a:avLst/>
              </a:prstGeom>
            </p:spPr>
          </p:pic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6C64CFBA-61A1-47D9-3828-737A054E7B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456" t="44264" r="67526" b="42415"/>
              <a:stretch/>
            </p:blipFill>
            <p:spPr>
              <a:xfrm>
                <a:off x="3350754" y="6001888"/>
                <a:ext cx="283937" cy="276127"/>
              </a:xfrm>
              <a:prstGeom prst="rect">
                <a:avLst/>
              </a:prstGeom>
            </p:spPr>
          </p:pic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299FE49B-285B-3BEF-5C6A-215408D368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737" t="43796" r="48185" b="42883"/>
              <a:stretch/>
            </p:blipFill>
            <p:spPr>
              <a:xfrm>
                <a:off x="3981913" y="6003858"/>
                <a:ext cx="285647" cy="276127"/>
              </a:xfrm>
              <a:prstGeom prst="rect">
                <a:avLst/>
              </a:prstGeom>
            </p:spPr>
          </p:pic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1C3600FA-437C-8208-5BAF-7133F952C9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57" t="70690" r="78508" b="15989"/>
              <a:stretch/>
            </p:blipFill>
            <p:spPr>
              <a:xfrm>
                <a:off x="5569181" y="6001916"/>
                <a:ext cx="281590" cy="276127"/>
              </a:xfrm>
              <a:prstGeom prst="rect">
                <a:avLst/>
              </a:prstGeom>
            </p:spPr>
          </p:pic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43BA128F-83B4-FBB6-4480-B7F40158CC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44" t="70690" r="68187" b="15989"/>
              <a:stretch/>
            </p:blipFill>
            <p:spPr>
              <a:xfrm>
                <a:off x="5883686" y="5996008"/>
                <a:ext cx="285387" cy="276127"/>
              </a:xfrm>
              <a:prstGeom prst="rect">
                <a:avLst/>
              </a:prstGeom>
            </p:spPr>
          </p:pic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AF217EA2-BDC6-8BB0-E12A-80EAA3256D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834" t="70924" r="58197" b="15755"/>
              <a:stretch/>
            </p:blipFill>
            <p:spPr>
              <a:xfrm>
                <a:off x="6202606" y="5999241"/>
                <a:ext cx="282556" cy="276127"/>
              </a:xfrm>
              <a:prstGeom prst="rect">
                <a:avLst/>
              </a:prstGeom>
            </p:spPr>
          </p:pic>
          <p:pic>
            <p:nvPicPr>
              <p:cNvPr id="131" name="Picture 130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CC9B9A5D-EBFF-A2E5-37F3-EAF33CE7F0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11" t="28033" r="78504" b="58763"/>
              <a:stretch/>
            </p:blipFill>
            <p:spPr>
              <a:xfrm>
                <a:off x="4308123" y="5997355"/>
                <a:ext cx="282995" cy="274625"/>
              </a:xfrm>
              <a:prstGeom prst="rect">
                <a:avLst/>
              </a:prstGeom>
            </p:spPr>
          </p:pic>
          <p:pic>
            <p:nvPicPr>
              <p:cNvPr id="132" name="Picture 131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7B034659-8996-3170-18DC-0664784E7D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535" t="28033" r="48392" b="58763"/>
              <a:stretch/>
            </p:blipFill>
            <p:spPr>
              <a:xfrm>
                <a:off x="5259985" y="5997353"/>
                <a:ext cx="285465" cy="274625"/>
              </a:xfrm>
              <a:prstGeom prst="rect">
                <a:avLst/>
              </a:prstGeom>
            </p:spPr>
          </p:pic>
          <p:pic>
            <p:nvPicPr>
              <p:cNvPr id="138" name="Picture 137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13AD8AA4-7F1B-4E96-4488-2964806F1E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535" t="41249" r="48392" b="45183"/>
              <a:stretch/>
            </p:blipFill>
            <p:spPr>
              <a:xfrm>
                <a:off x="6530458" y="5999082"/>
                <a:ext cx="285466" cy="282176"/>
              </a:xfrm>
              <a:prstGeom prst="rect">
                <a:avLst/>
              </a:prstGeom>
            </p:spPr>
          </p:pic>
          <p:pic>
            <p:nvPicPr>
              <p:cNvPr id="139" name="Picture 138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4820E8C2-C131-C5A5-9638-BDEA668957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11" t="14452" r="78504" b="72343"/>
              <a:stretch/>
            </p:blipFill>
            <p:spPr>
              <a:xfrm>
                <a:off x="3045867" y="5995942"/>
                <a:ext cx="282995" cy="274625"/>
              </a:xfrm>
              <a:prstGeom prst="rect">
                <a:avLst/>
              </a:prstGeom>
            </p:spPr>
          </p:pic>
          <p:pic>
            <p:nvPicPr>
              <p:cNvPr id="141" name="Picture 140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E9DE0267-5DC1-A7F3-510F-B494A661D3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11" t="54830" r="78504" b="31966"/>
              <a:stretch/>
            </p:blipFill>
            <p:spPr>
              <a:xfrm>
                <a:off x="6853559" y="6000349"/>
                <a:ext cx="282995" cy="274625"/>
              </a:xfrm>
              <a:prstGeom prst="rect">
                <a:avLst/>
              </a:prstGeom>
            </p:spPr>
          </p:pic>
          <p:pic>
            <p:nvPicPr>
              <p:cNvPr id="144" name="Picture 143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EE0E4817-CDC1-6E9A-78D9-BB7C9EE3B2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568" t="14452" r="58446" b="72343"/>
              <a:stretch/>
            </p:blipFill>
            <p:spPr>
              <a:xfrm>
                <a:off x="3676201" y="5991702"/>
                <a:ext cx="282995" cy="274625"/>
              </a:xfrm>
              <a:prstGeom prst="rect">
                <a:avLst/>
              </a:prstGeom>
            </p:spPr>
          </p:pic>
          <p:pic>
            <p:nvPicPr>
              <p:cNvPr id="145" name="Picture 144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8CDC2B71-8DD9-CD76-30BC-129ACC28A1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551" t="54829" r="68450" b="31966"/>
              <a:stretch/>
            </p:blipFill>
            <p:spPr>
              <a:xfrm>
                <a:off x="7170422" y="6006632"/>
                <a:ext cx="283399" cy="274626"/>
              </a:xfrm>
              <a:prstGeom prst="rect">
                <a:avLst/>
              </a:prstGeom>
            </p:spPr>
          </p:pic>
          <p:pic>
            <p:nvPicPr>
              <p:cNvPr id="146" name="Picture 145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415554BB-2AE3-13A8-5846-4985A83305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535" t="54829" r="48392" b="31966"/>
              <a:stretch/>
            </p:blipFill>
            <p:spPr>
              <a:xfrm>
                <a:off x="7805918" y="6006632"/>
                <a:ext cx="285466" cy="274626"/>
              </a:xfrm>
              <a:prstGeom prst="rect">
                <a:avLst/>
              </a:prstGeom>
            </p:spPr>
          </p:pic>
        </p:grp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118456BA-6BAC-C9A1-934B-8685BFCC9564}"/>
              </a:ext>
            </a:extLst>
          </p:cNvPr>
          <p:cNvGrpSpPr/>
          <p:nvPr/>
        </p:nvGrpSpPr>
        <p:grpSpPr>
          <a:xfrm>
            <a:off x="1755547" y="2635784"/>
            <a:ext cx="4410656" cy="770464"/>
            <a:chOff x="2794357" y="6799409"/>
            <a:chExt cx="5363935" cy="872359"/>
          </a:xfrm>
        </p:grpSpPr>
        <p:sp>
          <p:nvSpPr>
            <p:cNvPr id="182" name="Rounded Rectangle 181">
              <a:extLst>
                <a:ext uri="{FF2B5EF4-FFF2-40B4-BE49-F238E27FC236}">
                  <a16:creationId xmlns:a16="http://schemas.microsoft.com/office/drawing/2014/main" id="{12D47AEA-DFE8-2287-8002-4E5E0D893FE1}"/>
                </a:ext>
              </a:extLst>
            </p:cNvPr>
            <p:cNvSpPr/>
            <p:nvPr/>
          </p:nvSpPr>
          <p:spPr>
            <a:xfrm>
              <a:off x="2794357" y="6799409"/>
              <a:ext cx="5363935" cy="8723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F81DB40-B06D-C099-09E8-AC4B921B4101}"/>
                </a:ext>
              </a:extLst>
            </p:cNvPr>
            <p:cNvGrpSpPr/>
            <p:nvPr/>
          </p:nvGrpSpPr>
          <p:grpSpPr>
            <a:xfrm>
              <a:off x="2975528" y="6910334"/>
              <a:ext cx="5041843" cy="296416"/>
              <a:chOff x="3444184" y="5995833"/>
              <a:chExt cx="6775732" cy="407127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115A311F-3D14-28EE-E9DA-5F73E68E8C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732" t="57351" r="78250" b="29211"/>
              <a:stretch/>
            </p:blipFill>
            <p:spPr>
              <a:xfrm>
                <a:off x="5146418" y="6006865"/>
                <a:ext cx="381583" cy="382595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4999FB1-3DE9-537D-F199-FD7651384B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659" t="57094" r="58340" b="29436"/>
              <a:stretch/>
            </p:blipFill>
            <p:spPr>
              <a:xfrm>
                <a:off x="5991669" y="6003261"/>
                <a:ext cx="380933" cy="383504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15238044-6C51-87E4-B4AA-D2FE98031A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834" t="84236" r="58197" b="2308"/>
              <a:stretch/>
            </p:blipFill>
            <p:spPr>
              <a:xfrm>
                <a:off x="9408090" y="6013186"/>
                <a:ext cx="379727" cy="383116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8516D47E-3515-EDE4-5517-54FF816337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44" t="83578" r="68172" b="2551"/>
              <a:stretch/>
            </p:blipFill>
            <p:spPr>
              <a:xfrm>
                <a:off x="8983944" y="6008026"/>
                <a:ext cx="384089" cy="394934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00D6E65D-B9D2-29EF-6096-3F5985D16B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456" t="57576" r="67526" b="28977"/>
              <a:stretch/>
            </p:blipFill>
            <p:spPr>
              <a:xfrm>
                <a:off x="5570028" y="6003909"/>
                <a:ext cx="381583" cy="382856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7BFF1E01-05E0-90AB-9563-377F888766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737" t="57094" r="48185" b="29436"/>
              <a:stretch/>
            </p:blipFill>
            <p:spPr>
              <a:xfrm>
                <a:off x="6419615" y="6003261"/>
                <a:ext cx="383881" cy="383505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31C41CDE-7CFE-651B-0771-9A96EDFC6C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978" t="84215" r="48010" b="2308"/>
              <a:stretch/>
            </p:blipFill>
            <p:spPr>
              <a:xfrm>
                <a:off x="9838540" y="6012598"/>
                <a:ext cx="381376" cy="383705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2753833C-E488-4C84-A923-1C63EED042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57" t="84011" r="78508" b="2551"/>
              <a:stretch/>
            </p:blipFill>
            <p:spPr>
              <a:xfrm>
                <a:off x="8565343" y="6006309"/>
                <a:ext cx="378429" cy="382596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92358951-B0BB-22E8-E45A-1D360A408B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732" t="44030" r="78250" b="42532"/>
              <a:stretch/>
            </p:blipFill>
            <p:spPr>
              <a:xfrm>
                <a:off x="3444184" y="6006865"/>
                <a:ext cx="381583" cy="382595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67C348E5-1922-7D18-FE96-6BFE028D2D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456" t="44264" r="67526" b="42415"/>
              <a:stretch/>
            </p:blipFill>
            <p:spPr>
              <a:xfrm>
                <a:off x="3869165" y="6003909"/>
                <a:ext cx="381583" cy="379260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20DE7450-99C1-6D7E-2497-48EC00BE16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659" t="43796" r="58340" b="42883"/>
              <a:stretch/>
            </p:blipFill>
            <p:spPr>
              <a:xfrm>
                <a:off x="4291290" y="6003261"/>
                <a:ext cx="380933" cy="379260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CE8152B8-3B9B-C508-2299-5BBF0075C8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737" t="43796" r="48185" b="42883"/>
              <a:stretch/>
            </p:blipFill>
            <p:spPr>
              <a:xfrm>
                <a:off x="4717380" y="6006615"/>
                <a:ext cx="383881" cy="379260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25EFD2FA-4952-45E2-E21A-B1D2865910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57" t="70690" r="78508" b="15989"/>
              <a:stretch/>
            </p:blipFill>
            <p:spPr>
              <a:xfrm>
                <a:off x="6850509" y="6003948"/>
                <a:ext cx="378429" cy="379260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AB9B63DE-C78F-1285-7900-2AA70A06D7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44" t="70690" r="68187" b="15989"/>
              <a:stretch/>
            </p:blipFill>
            <p:spPr>
              <a:xfrm>
                <a:off x="7273172" y="5995833"/>
                <a:ext cx="383531" cy="379260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CA7665BE-7C64-4B2A-4AF1-92B6EE945B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834" t="70924" r="58197" b="15755"/>
              <a:stretch/>
            </p:blipFill>
            <p:spPr>
              <a:xfrm>
                <a:off x="7701769" y="6000274"/>
                <a:ext cx="379727" cy="379260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12C9D9D6-41F9-EF24-9AA7-242D68F187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978" t="70924" r="48010" b="15755"/>
              <a:stretch/>
            </p:blipFill>
            <p:spPr>
              <a:xfrm>
                <a:off x="8129714" y="6003239"/>
                <a:ext cx="381376" cy="379260"/>
              </a:xfrm>
              <a:prstGeom prst="rect">
                <a:avLst/>
              </a:prstGeom>
            </p:spPr>
          </p:pic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6ECC917-CC57-3D8A-35B3-BCA8E277B30D}"/>
                </a:ext>
              </a:extLst>
            </p:cNvPr>
            <p:cNvGrpSpPr/>
            <p:nvPr/>
          </p:nvGrpSpPr>
          <p:grpSpPr>
            <a:xfrm>
              <a:off x="2967633" y="7235588"/>
              <a:ext cx="5045517" cy="289557"/>
              <a:chOff x="3045867" y="4863881"/>
              <a:chExt cx="6780669" cy="397706"/>
            </a:xfrm>
          </p:grpSpPr>
          <p:pic>
            <p:nvPicPr>
              <p:cNvPr id="36" name="Picture 35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729B86B5-3EDB-317C-4399-521332699F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11" t="28033" r="78504" b="58763"/>
              <a:stretch/>
            </p:blipFill>
            <p:spPr>
              <a:xfrm>
                <a:off x="4742213" y="4871647"/>
                <a:ext cx="380317" cy="377197"/>
              </a:xfrm>
              <a:prstGeom prst="rect">
                <a:avLst/>
              </a:prstGeom>
            </p:spPr>
          </p:pic>
          <p:pic>
            <p:nvPicPr>
              <p:cNvPr id="37" name="Picture 36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DE12775C-084D-D14D-D71F-39E02DFB73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535" t="28033" r="48392" b="58763"/>
              <a:stretch/>
            </p:blipFill>
            <p:spPr>
              <a:xfrm>
                <a:off x="6021419" y="4871644"/>
                <a:ext cx="383637" cy="377197"/>
              </a:xfrm>
              <a:prstGeom prst="rect">
                <a:avLst/>
              </a:prstGeom>
            </p:spPr>
          </p:pic>
          <p:pic>
            <p:nvPicPr>
              <p:cNvPr id="38" name="Picture 37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BC201D6E-9D83-5098-504F-11B55ED6EC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11" t="41249" r="78504" b="45183"/>
              <a:stretch/>
            </p:blipFill>
            <p:spPr>
              <a:xfrm>
                <a:off x="6448977" y="4866458"/>
                <a:ext cx="380317" cy="387568"/>
              </a:xfrm>
              <a:prstGeom prst="rect">
                <a:avLst/>
              </a:prstGeom>
            </p:spPr>
          </p:pic>
          <p:pic>
            <p:nvPicPr>
              <p:cNvPr id="39" name="Picture 38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83B0FC98-8365-E411-7C8C-43B002CB60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400" t="41249" r="58501" b="45183"/>
              <a:stretch/>
            </p:blipFill>
            <p:spPr>
              <a:xfrm>
                <a:off x="7298125" y="4874019"/>
                <a:ext cx="384646" cy="387568"/>
              </a:xfrm>
              <a:prstGeom prst="rect">
                <a:avLst/>
              </a:prstGeom>
            </p:spPr>
          </p:pic>
          <p:pic>
            <p:nvPicPr>
              <p:cNvPr id="40" name="Picture 39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EA62D863-60B6-FFB5-0A72-8DE3A50320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551" t="28033" r="68450" b="58763"/>
              <a:stretch/>
            </p:blipFill>
            <p:spPr>
              <a:xfrm>
                <a:off x="5166525" y="4871646"/>
                <a:ext cx="380859" cy="377197"/>
              </a:xfrm>
              <a:prstGeom prst="rect">
                <a:avLst/>
              </a:prstGeom>
            </p:spPr>
          </p:pic>
          <p:pic>
            <p:nvPicPr>
              <p:cNvPr id="41" name="Picture 40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0F892315-C7AB-3A29-74A2-1D372B4CD0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568" t="28033" r="58446" b="58763"/>
              <a:stretch/>
            </p:blipFill>
            <p:spPr>
              <a:xfrm>
                <a:off x="5591620" y="4871645"/>
                <a:ext cx="380317" cy="377197"/>
              </a:xfrm>
              <a:prstGeom prst="rect">
                <a:avLst/>
              </a:prstGeom>
            </p:spPr>
          </p:pic>
          <p:pic>
            <p:nvPicPr>
              <p:cNvPr id="42" name="Picture 41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B66FF57C-0068-54FF-9930-8E37311140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551" t="41249" r="68450" b="45183"/>
              <a:stretch/>
            </p:blipFill>
            <p:spPr>
              <a:xfrm>
                <a:off x="6879522" y="4874019"/>
                <a:ext cx="380860" cy="387568"/>
              </a:xfrm>
              <a:prstGeom prst="rect">
                <a:avLst/>
              </a:prstGeom>
            </p:spPr>
          </p:pic>
          <p:pic>
            <p:nvPicPr>
              <p:cNvPr id="43" name="Picture 42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F87E08F9-AFE0-7E12-6DE4-F1E8C3E859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535" t="41249" r="48392" b="45183"/>
              <a:stretch/>
            </p:blipFill>
            <p:spPr>
              <a:xfrm>
                <a:off x="7728808" y="4874019"/>
                <a:ext cx="383638" cy="387568"/>
              </a:xfrm>
              <a:prstGeom prst="rect">
                <a:avLst/>
              </a:prstGeom>
            </p:spPr>
          </p:pic>
          <p:pic>
            <p:nvPicPr>
              <p:cNvPr id="44" name="Picture 43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168E1259-5773-A9C7-74CD-706FE60378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11" t="14452" r="78504" b="72343"/>
              <a:stretch/>
            </p:blipFill>
            <p:spPr>
              <a:xfrm>
                <a:off x="3045867" y="4869706"/>
                <a:ext cx="380317" cy="377197"/>
              </a:xfrm>
              <a:prstGeom prst="rect">
                <a:avLst/>
              </a:prstGeom>
            </p:spPr>
          </p:pic>
          <p:pic>
            <p:nvPicPr>
              <p:cNvPr id="45" name="Picture 44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0F7D157F-E8BE-18FC-ADB6-6F212CA86E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535" t="14452" r="48392" b="72343"/>
              <a:stretch/>
            </p:blipFill>
            <p:spPr>
              <a:xfrm>
                <a:off x="4319307" y="4863881"/>
                <a:ext cx="383637" cy="377197"/>
              </a:xfrm>
              <a:prstGeom prst="rect">
                <a:avLst/>
              </a:prstGeom>
            </p:spPr>
          </p:pic>
          <p:pic>
            <p:nvPicPr>
              <p:cNvPr id="46" name="Picture 45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BB11B7B1-767D-5923-7F53-E760615298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11" t="54830" r="78504" b="31966"/>
              <a:stretch/>
            </p:blipFill>
            <p:spPr>
              <a:xfrm>
                <a:off x="8163023" y="4875759"/>
                <a:ext cx="380317" cy="377197"/>
              </a:xfrm>
              <a:prstGeom prst="rect">
                <a:avLst/>
              </a:prstGeom>
            </p:spPr>
          </p:pic>
          <p:pic>
            <p:nvPicPr>
              <p:cNvPr id="47" name="Picture 46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E0B9A839-D8AD-BDD4-A3DD-17A8A29613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400" t="54829" r="58501" b="31966"/>
              <a:stretch/>
            </p:blipFill>
            <p:spPr>
              <a:xfrm>
                <a:off x="9012610" y="4884389"/>
                <a:ext cx="384646" cy="377198"/>
              </a:xfrm>
              <a:prstGeom prst="rect">
                <a:avLst/>
              </a:prstGeom>
            </p:spPr>
          </p:pic>
          <p:pic>
            <p:nvPicPr>
              <p:cNvPr id="48" name="Picture 47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A9616035-8CE7-B7A8-BC14-E9D86D4C16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551" t="14452" r="68450" b="72343"/>
              <a:stretch/>
            </p:blipFill>
            <p:spPr>
              <a:xfrm>
                <a:off x="3471209" y="4863883"/>
                <a:ext cx="380859" cy="377197"/>
              </a:xfrm>
              <a:prstGeom prst="rect">
                <a:avLst/>
              </a:prstGeom>
            </p:spPr>
          </p:pic>
          <p:pic>
            <p:nvPicPr>
              <p:cNvPr id="49" name="Picture 48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ACE615F2-6154-D879-C25A-46AA692258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568" t="14452" r="58446" b="72343"/>
              <a:stretch/>
            </p:blipFill>
            <p:spPr>
              <a:xfrm>
                <a:off x="3892973" y="4863882"/>
                <a:ext cx="380317" cy="377197"/>
              </a:xfrm>
              <a:prstGeom prst="rect">
                <a:avLst/>
              </a:prstGeom>
            </p:spPr>
          </p:pic>
          <p:pic>
            <p:nvPicPr>
              <p:cNvPr id="50" name="Picture 49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A8E09ADD-DDF7-187F-3EAD-8E7066114B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551" t="54829" r="68450" b="31966"/>
              <a:stretch/>
            </p:blipFill>
            <p:spPr>
              <a:xfrm>
                <a:off x="8588856" y="4884389"/>
                <a:ext cx="380860" cy="377198"/>
              </a:xfrm>
              <a:prstGeom prst="rect">
                <a:avLst/>
              </a:prstGeom>
            </p:spPr>
          </p:pic>
          <p:pic>
            <p:nvPicPr>
              <p:cNvPr id="51" name="Picture 50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FF075AD1-8A77-B83A-53AC-50CEAEC341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535" t="54829" r="48392" b="31966"/>
              <a:stretch/>
            </p:blipFill>
            <p:spPr>
              <a:xfrm>
                <a:off x="9442898" y="4884389"/>
                <a:ext cx="383638" cy="377198"/>
              </a:xfrm>
              <a:prstGeom prst="rect">
                <a:avLst/>
              </a:prstGeom>
            </p:spPr>
          </p:pic>
        </p:grpSp>
      </p:grpSp>
      <p:sp>
        <p:nvSpPr>
          <p:cNvPr id="221" name="Rounded Rectangle 220">
            <a:extLst>
              <a:ext uri="{FF2B5EF4-FFF2-40B4-BE49-F238E27FC236}">
                <a16:creationId xmlns:a16="http://schemas.microsoft.com/office/drawing/2014/main" id="{F38F2BD3-1684-E2A2-20FE-F0F8F1FA0474}"/>
              </a:ext>
            </a:extLst>
          </p:cNvPr>
          <p:cNvSpPr/>
          <p:nvPr/>
        </p:nvSpPr>
        <p:spPr>
          <a:xfrm>
            <a:off x="1186660" y="4707375"/>
            <a:ext cx="2646603" cy="13811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DA9B89-CD7F-4690-95C7-7BCC1097D7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1" t="44030" r="48173" b="2209"/>
          <a:stretch/>
        </p:blipFill>
        <p:spPr>
          <a:xfrm>
            <a:off x="1336430" y="4835520"/>
            <a:ext cx="1130039" cy="1109131"/>
          </a:xfrm>
          <a:prstGeom prst="rect">
            <a:avLst/>
          </a:prstGeom>
        </p:spPr>
      </p:pic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D7AB3BE8-1B35-9D25-39BF-5724280C74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1" t="14452" r="48392" b="31966"/>
          <a:stretch/>
        </p:blipFill>
        <p:spPr>
          <a:xfrm>
            <a:off x="2565349" y="4835520"/>
            <a:ext cx="1143615" cy="1093474"/>
          </a:xfrm>
          <a:prstGeom prst="rect">
            <a:avLst/>
          </a:prstGeom>
        </p:spPr>
      </p:pic>
      <p:sp>
        <p:nvSpPr>
          <p:cNvPr id="226" name="Rounded Rectangle 225">
            <a:extLst>
              <a:ext uri="{FF2B5EF4-FFF2-40B4-BE49-F238E27FC236}">
                <a16:creationId xmlns:a16="http://schemas.microsoft.com/office/drawing/2014/main" id="{8A82EEBC-B10E-A46A-DC74-DB2ED86B515B}"/>
              </a:ext>
            </a:extLst>
          </p:cNvPr>
          <p:cNvSpPr/>
          <p:nvPr/>
        </p:nvSpPr>
        <p:spPr>
          <a:xfrm>
            <a:off x="5179425" y="4704240"/>
            <a:ext cx="2646603" cy="13811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6EDAF9C8-5C00-75FC-5570-5A66330BDBB7}"/>
              </a:ext>
            </a:extLst>
          </p:cNvPr>
          <p:cNvGrpSpPr/>
          <p:nvPr/>
        </p:nvGrpSpPr>
        <p:grpSpPr>
          <a:xfrm>
            <a:off x="5329919" y="4825096"/>
            <a:ext cx="1131475" cy="1103898"/>
            <a:chOff x="-1774189" y="3737592"/>
            <a:chExt cx="1131475" cy="1103898"/>
          </a:xfrm>
        </p:grpSpPr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70F81FCE-1B72-E44A-A354-5AF636AC0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32" t="57351" r="78250" b="29211"/>
            <a:stretch/>
          </p:blipFill>
          <p:spPr>
            <a:xfrm>
              <a:off x="-1774189" y="3999708"/>
              <a:ext cx="283937" cy="278555"/>
            </a:xfrm>
            <a:prstGeom prst="rect">
              <a:avLst/>
            </a:prstGeom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1B24F27A-01E5-9B1F-8428-CAF162E70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44" t="83578" r="68172" b="2551"/>
            <a:stretch/>
          </p:blipFill>
          <p:spPr>
            <a:xfrm>
              <a:off x="-1495041" y="4553951"/>
              <a:ext cx="285802" cy="287539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F2B8A4D3-4010-2F54-1C1A-9A20FF86C3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737" t="57094" r="48185" b="29436"/>
            <a:stretch/>
          </p:blipFill>
          <p:spPr>
            <a:xfrm>
              <a:off x="-930429" y="4007547"/>
              <a:ext cx="285647" cy="279218"/>
            </a:xfrm>
            <a:prstGeom prst="rect">
              <a:avLst/>
            </a:prstGeom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6B86ACEE-3B05-2531-2F45-A7CFAFC4E6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78" t="84215" r="48010" b="2308"/>
            <a:stretch/>
          </p:blipFill>
          <p:spPr>
            <a:xfrm>
              <a:off x="-926497" y="4561031"/>
              <a:ext cx="283783" cy="279363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48236E44-4BD1-FB96-FB7F-324A06BBD7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57" t="84011" r="78508" b="2551"/>
            <a:stretch/>
          </p:blipFill>
          <p:spPr>
            <a:xfrm>
              <a:off x="-1774189" y="4558011"/>
              <a:ext cx="281590" cy="278556"/>
            </a:xfrm>
            <a:prstGeom prst="rect">
              <a:avLst/>
            </a:prstGeom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CE280414-688F-95E9-1834-206D869266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32" t="44030" r="78250" b="42532"/>
            <a:stretch/>
          </p:blipFill>
          <p:spPr>
            <a:xfrm>
              <a:off x="-1773554" y="3739755"/>
              <a:ext cx="283937" cy="278555"/>
            </a:xfrm>
            <a:prstGeom prst="rect">
              <a:avLst/>
            </a:prstGeom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E3F2137F-FAEC-8CF4-F560-43CBCB7220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59" t="43796" r="58340" b="42883"/>
            <a:stretch/>
          </p:blipFill>
          <p:spPr>
            <a:xfrm>
              <a:off x="-1208523" y="3738312"/>
              <a:ext cx="283453" cy="276127"/>
            </a:xfrm>
            <a:prstGeom prst="rect">
              <a:avLst/>
            </a:prstGeom>
          </p:spPr>
        </p:pic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B3F9854F-54F3-4266-EAEE-35DD09D59C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78" t="70924" r="48010" b="15755"/>
            <a:stretch/>
          </p:blipFill>
          <p:spPr>
            <a:xfrm>
              <a:off x="-927339" y="4288247"/>
              <a:ext cx="283783" cy="276127"/>
            </a:xfrm>
            <a:prstGeom prst="rect">
              <a:avLst/>
            </a:prstGeom>
          </p:spPr>
        </p:pic>
        <p:pic>
          <p:nvPicPr>
            <p:cNvPr id="169" name="Picture 168" descr="Background pattern&#10;&#10;Description automatically generated">
              <a:extLst>
                <a:ext uri="{FF2B5EF4-FFF2-40B4-BE49-F238E27FC236}">
                  <a16:creationId xmlns:a16="http://schemas.microsoft.com/office/drawing/2014/main" id="{C66422A7-A3F4-3A43-EBAF-A0F5A3C21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11" t="41249" r="78504" b="45183"/>
            <a:stretch/>
          </p:blipFill>
          <p:spPr>
            <a:xfrm>
              <a:off x="-1773682" y="4275799"/>
              <a:ext cx="282995" cy="282176"/>
            </a:xfrm>
            <a:prstGeom prst="rect">
              <a:avLst/>
            </a:prstGeom>
          </p:spPr>
        </p:pic>
        <p:pic>
          <p:nvPicPr>
            <p:cNvPr id="170" name="Picture 169" descr="Background pattern&#10;&#10;Description automatically generated">
              <a:extLst>
                <a:ext uri="{FF2B5EF4-FFF2-40B4-BE49-F238E27FC236}">
                  <a16:creationId xmlns:a16="http://schemas.microsoft.com/office/drawing/2014/main" id="{911F480F-227E-9FDD-6A02-E2A2F01A24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00" t="41249" r="58501" b="45183"/>
            <a:stretch/>
          </p:blipFill>
          <p:spPr>
            <a:xfrm>
              <a:off x="-1213257" y="4271046"/>
              <a:ext cx="286216" cy="296353"/>
            </a:xfrm>
            <a:prstGeom prst="rect">
              <a:avLst/>
            </a:prstGeom>
          </p:spPr>
        </p:pic>
        <p:pic>
          <p:nvPicPr>
            <p:cNvPr id="171" name="Picture 170" descr="Background pattern&#10;&#10;Description automatically generated">
              <a:extLst>
                <a:ext uri="{FF2B5EF4-FFF2-40B4-BE49-F238E27FC236}">
                  <a16:creationId xmlns:a16="http://schemas.microsoft.com/office/drawing/2014/main" id="{2CF19254-C25D-1AE6-459E-ADD4CA5318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51" t="28033" r="68450" b="58763"/>
            <a:stretch/>
          </p:blipFill>
          <p:spPr>
            <a:xfrm>
              <a:off x="-1490252" y="4004292"/>
              <a:ext cx="283398" cy="274625"/>
            </a:xfrm>
            <a:prstGeom prst="rect">
              <a:avLst/>
            </a:prstGeom>
          </p:spPr>
        </p:pic>
        <p:pic>
          <p:nvPicPr>
            <p:cNvPr id="172" name="Picture 171" descr="Background pattern&#10;&#10;Description automatically generated">
              <a:extLst>
                <a:ext uri="{FF2B5EF4-FFF2-40B4-BE49-F238E27FC236}">
                  <a16:creationId xmlns:a16="http://schemas.microsoft.com/office/drawing/2014/main" id="{704FD035-FD97-8F3B-D8B2-6346C5F977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68" t="28033" r="58446" b="58763"/>
            <a:stretch/>
          </p:blipFill>
          <p:spPr>
            <a:xfrm>
              <a:off x="-1213257" y="4004989"/>
              <a:ext cx="282995" cy="274625"/>
            </a:xfrm>
            <a:prstGeom prst="rect">
              <a:avLst/>
            </a:prstGeom>
          </p:spPr>
        </p:pic>
        <p:pic>
          <p:nvPicPr>
            <p:cNvPr id="173" name="Picture 172" descr="Background pattern&#10;&#10;Description automatically generated">
              <a:extLst>
                <a:ext uri="{FF2B5EF4-FFF2-40B4-BE49-F238E27FC236}">
                  <a16:creationId xmlns:a16="http://schemas.microsoft.com/office/drawing/2014/main" id="{C0FCBDD0-43E5-A851-29A7-4FF9601DE0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51" t="41249" r="68450" b="45183"/>
            <a:stretch/>
          </p:blipFill>
          <p:spPr>
            <a:xfrm>
              <a:off x="-1495612" y="4277645"/>
              <a:ext cx="283399" cy="282176"/>
            </a:xfrm>
            <a:prstGeom prst="rect">
              <a:avLst/>
            </a:prstGeom>
          </p:spPr>
        </p:pic>
        <p:pic>
          <p:nvPicPr>
            <p:cNvPr id="174" name="Picture 173" descr="Background pattern&#10;&#10;Description automatically generated">
              <a:extLst>
                <a:ext uri="{FF2B5EF4-FFF2-40B4-BE49-F238E27FC236}">
                  <a16:creationId xmlns:a16="http://schemas.microsoft.com/office/drawing/2014/main" id="{A78A4B81-867C-448F-123A-D3DEBC0F3D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35" t="14452" r="48392" b="72343"/>
            <a:stretch/>
          </p:blipFill>
          <p:spPr>
            <a:xfrm>
              <a:off x="-930339" y="3737592"/>
              <a:ext cx="285465" cy="274625"/>
            </a:xfrm>
            <a:prstGeom prst="rect">
              <a:avLst/>
            </a:prstGeom>
          </p:spPr>
        </p:pic>
        <p:pic>
          <p:nvPicPr>
            <p:cNvPr id="175" name="Picture 174" descr="Background pattern&#10;&#10;Description automatically generated">
              <a:extLst>
                <a:ext uri="{FF2B5EF4-FFF2-40B4-BE49-F238E27FC236}">
                  <a16:creationId xmlns:a16="http://schemas.microsoft.com/office/drawing/2014/main" id="{D63537CB-8122-9E6B-0B5C-4BBF2C37B6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00" t="54829" r="58501" b="31966"/>
            <a:stretch/>
          </p:blipFill>
          <p:spPr>
            <a:xfrm>
              <a:off x="-1212550" y="4564290"/>
              <a:ext cx="286216" cy="274626"/>
            </a:xfrm>
            <a:prstGeom prst="rect">
              <a:avLst/>
            </a:prstGeom>
          </p:spPr>
        </p:pic>
        <p:pic>
          <p:nvPicPr>
            <p:cNvPr id="176" name="Picture 175" descr="Background pattern&#10;&#10;Description automatically generated">
              <a:extLst>
                <a:ext uri="{FF2B5EF4-FFF2-40B4-BE49-F238E27FC236}">
                  <a16:creationId xmlns:a16="http://schemas.microsoft.com/office/drawing/2014/main" id="{ABE366C1-FF25-1D44-6F1F-37CE8196A0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51" t="14452" r="68450" b="72343"/>
            <a:stretch/>
          </p:blipFill>
          <p:spPr>
            <a:xfrm>
              <a:off x="-1489121" y="3739866"/>
              <a:ext cx="283398" cy="274625"/>
            </a:xfrm>
            <a:prstGeom prst="rect">
              <a:avLst/>
            </a:prstGeom>
          </p:spPr>
        </p:pic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A660EA6-D1C3-5415-EE6B-12BB93636312}"/>
              </a:ext>
            </a:extLst>
          </p:cNvPr>
          <p:cNvGrpSpPr/>
          <p:nvPr/>
        </p:nvGrpSpPr>
        <p:grpSpPr>
          <a:xfrm>
            <a:off x="6545525" y="4823306"/>
            <a:ext cx="1135616" cy="1100765"/>
            <a:chOff x="-1777805" y="4887664"/>
            <a:chExt cx="1135616" cy="1100765"/>
          </a:xfrm>
        </p:grpSpPr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34B248AD-0DFF-69FF-6F86-CF25EAE63D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59" t="57094" r="58340" b="29436"/>
            <a:stretch/>
          </p:blipFill>
          <p:spPr>
            <a:xfrm>
              <a:off x="-1210494" y="5160253"/>
              <a:ext cx="283453" cy="279217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2C206572-417C-1982-41FD-56DEE9EA4C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34" t="84236" r="58197" b="2308"/>
            <a:stretch/>
          </p:blipFill>
          <p:spPr>
            <a:xfrm>
              <a:off x="-1210646" y="5707073"/>
              <a:ext cx="282556" cy="278934"/>
            </a:xfrm>
            <a:prstGeom prst="rect">
              <a:avLst/>
            </a:prstGeom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B74FA391-095A-3C75-00F1-1DD64FD6C0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56" t="57576" r="67526" b="28977"/>
            <a:stretch/>
          </p:blipFill>
          <p:spPr>
            <a:xfrm>
              <a:off x="-1493092" y="5163791"/>
              <a:ext cx="283937" cy="278745"/>
            </a:xfrm>
            <a:prstGeom prst="rect">
              <a:avLst/>
            </a:prstGeom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A678C1AD-FD6C-0109-4CBF-BC103BC59F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56" t="44264" r="67526" b="42415"/>
            <a:stretch/>
          </p:blipFill>
          <p:spPr>
            <a:xfrm>
              <a:off x="-1493091" y="4887664"/>
              <a:ext cx="283937" cy="276127"/>
            </a:xfrm>
            <a:prstGeom prst="rect">
              <a:avLst/>
            </a:prstGeom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3F7556FE-E36D-DF42-31BE-8C0ABC2F9F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737" t="43796" r="48185" b="42883"/>
            <a:stretch/>
          </p:blipFill>
          <p:spPr>
            <a:xfrm>
              <a:off x="-927836" y="4889166"/>
              <a:ext cx="285647" cy="276127"/>
            </a:xfrm>
            <a:prstGeom prst="rect">
              <a:avLst/>
            </a:prstGeom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2A3A1AE6-C9C5-FBCB-864C-F99A148EDC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57" t="70690" r="78508" b="15989"/>
            <a:stretch/>
          </p:blipFill>
          <p:spPr>
            <a:xfrm>
              <a:off x="-1777805" y="5438504"/>
              <a:ext cx="281590" cy="276127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6FBDB33B-75B3-5515-76EC-FE6B4BC313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44" t="70690" r="68187" b="15989"/>
            <a:stretch/>
          </p:blipFill>
          <p:spPr>
            <a:xfrm>
              <a:off x="-1496605" y="5439613"/>
              <a:ext cx="285387" cy="276127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F1D8BA77-DEE5-D965-0990-4892818360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34" t="70924" r="58197" b="15755"/>
            <a:stretch/>
          </p:blipFill>
          <p:spPr>
            <a:xfrm>
              <a:off x="-1210720" y="5439925"/>
              <a:ext cx="282556" cy="276127"/>
            </a:xfrm>
            <a:prstGeom prst="rect">
              <a:avLst/>
            </a:prstGeom>
          </p:spPr>
        </p:pic>
        <p:pic>
          <p:nvPicPr>
            <p:cNvPr id="156" name="Picture 155" descr="Background pattern&#10;&#10;Description automatically generated">
              <a:extLst>
                <a:ext uri="{FF2B5EF4-FFF2-40B4-BE49-F238E27FC236}">
                  <a16:creationId xmlns:a16="http://schemas.microsoft.com/office/drawing/2014/main" id="{E9476282-CDFF-5AB7-4E98-4B8B24867A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11" t="28033" r="78504" b="58763"/>
            <a:stretch/>
          </p:blipFill>
          <p:spPr>
            <a:xfrm>
              <a:off x="-1775335" y="5165300"/>
              <a:ext cx="282995" cy="274625"/>
            </a:xfrm>
            <a:prstGeom prst="rect">
              <a:avLst/>
            </a:prstGeom>
          </p:spPr>
        </p:pic>
        <p:pic>
          <p:nvPicPr>
            <p:cNvPr id="157" name="Picture 156" descr="Background pattern&#10;&#10;Description automatically generated">
              <a:extLst>
                <a:ext uri="{FF2B5EF4-FFF2-40B4-BE49-F238E27FC236}">
                  <a16:creationId xmlns:a16="http://schemas.microsoft.com/office/drawing/2014/main" id="{7B5F24F1-8D6E-8E8F-883D-C6FD27D4E3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35" t="28033" r="48392" b="58763"/>
            <a:stretch/>
          </p:blipFill>
          <p:spPr>
            <a:xfrm>
              <a:off x="-928179" y="5163663"/>
              <a:ext cx="285465" cy="274625"/>
            </a:xfrm>
            <a:prstGeom prst="rect">
              <a:avLst/>
            </a:prstGeom>
          </p:spPr>
        </p:pic>
        <p:pic>
          <p:nvPicPr>
            <p:cNvPr id="158" name="Picture 157" descr="Background pattern&#10;&#10;Description automatically generated">
              <a:extLst>
                <a:ext uri="{FF2B5EF4-FFF2-40B4-BE49-F238E27FC236}">
                  <a16:creationId xmlns:a16="http://schemas.microsoft.com/office/drawing/2014/main" id="{C6AF57E0-2808-1DD2-6BC7-91D2B70BBE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35" t="41249" r="48392" b="45183"/>
            <a:stretch/>
          </p:blipFill>
          <p:spPr>
            <a:xfrm>
              <a:off x="-927917" y="5439925"/>
              <a:ext cx="285466" cy="282176"/>
            </a:xfrm>
            <a:prstGeom prst="rect">
              <a:avLst/>
            </a:prstGeom>
          </p:spPr>
        </p:pic>
        <p:pic>
          <p:nvPicPr>
            <p:cNvPr id="159" name="Picture 158" descr="Background pattern&#10;&#10;Description automatically generated">
              <a:extLst>
                <a:ext uri="{FF2B5EF4-FFF2-40B4-BE49-F238E27FC236}">
                  <a16:creationId xmlns:a16="http://schemas.microsoft.com/office/drawing/2014/main" id="{98AF11AA-A653-8B5D-D5D4-E9E4838303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11" t="14452" r="78504" b="72343"/>
            <a:stretch/>
          </p:blipFill>
          <p:spPr>
            <a:xfrm>
              <a:off x="-1774808" y="4889166"/>
              <a:ext cx="282995" cy="274625"/>
            </a:xfrm>
            <a:prstGeom prst="rect">
              <a:avLst/>
            </a:prstGeom>
          </p:spPr>
        </p:pic>
        <p:pic>
          <p:nvPicPr>
            <p:cNvPr id="160" name="Picture 159" descr="Background pattern&#10;&#10;Description automatically generated">
              <a:extLst>
                <a:ext uri="{FF2B5EF4-FFF2-40B4-BE49-F238E27FC236}">
                  <a16:creationId xmlns:a16="http://schemas.microsoft.com/office/drawing/2014/main" id="{99760FD8-E5A3-3CE5-DA8A-DFA06C59AA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11" t="54830" r="78504" b="31966"/>
            <a:stretch/>
          </p:blipFill>
          <p:spPr>
            <a:xfrm>
              <a:off x="-1775335" y="5712803"/>
              <a:ext cx="282995" cy="274625"/>
            </a:xfrm>
            <a:prstGeom prst="rect">
              <a:avLst/>
            </a:prstGeom>
          </p:spPr>
        </p:pic>
        <p:pic>
          <p:nvPicPr>
            <p:cNvPr id="177" name="Picture 176" descr="Background pattern&#10;&#10;Description automatically generated">
              <a:extLst>
                <a:ext uri="{FF2B5EF4-FFF2-40B4-BE49-F238E27FC236}">
                  <a16:creationId xmlns:a16="http://schemas.microsoft.com/office/drawing/2014/main" id="{88A28E93-A7C2-8F3F-9921-AB16FFCF2C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68" t="14452" r="58446" b="72343"/>
            <a:stretch/>
          </p:blipFill>
          <p:spPr>
            <a:xfrm>
              <a:off x="-1208812" y="4887857"/>
              <a:ext cx="282995" cy="274625"/>
            </a:xfrm>
            <a:prstGeom prst="rect">
              <a:avLst/>
            </a:prstGeom>
          </p:spPr>
        </p:pic>
        <p:pic>
          <p:nvPicPr>
            <p:cNvPr id="178" name="Picture 177" descr="Background pattern&#10;&#10;Description automatically generated">
              <a:extLst>
                <a:ext uri="{FF2B5EF4-FFF2-40B4-BE49-F238E27FC236}">
                  <a16:creationId xmlns:a16="http://schemas.microsoft.com/office/drawing/2014/main" id="{512EA13D-B185-67D4-A7B9-A9627E62E3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51" t="54829" r="68450" b="31966"/>
            <a:stretch/>
          </p:blipFill>
          <p:spPr>
            <a:xfrm>
              <a:off x="-1492093" y="5711381"/>
              <a:ext cx="283399" cy="274626"/>
            </a:xfrm>
            <a:prstGeom prst="rect">
              <a:avLst/>
            </a:prstGeom>
          </p:spPr>
        </p:pic>
        <p:pic>
          <p:nvPicPr>
            <p:cNvPr id="179" name="Picture 178" descr="Background pattern&#10;&#10;Description automatically generated">
              <a:extLst>
                <a:ext uri="{FF2B5EF4-FFF2-40B4-BE49-F238E27FC236}">
                  <a16:creationId xmlns:a16="http://schemas.microsoft.com/office/drawing/2014/main" id="{D7DA279B-8861-DC76-8D92-86A4F8FCAA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35" t="54829" r="48392" b="31966"/>
            <a:stretch/>
          </p:blipFill>
          <p:spPr>
            <a:xfrm>
              <a:off x="-928180" y="5713803"/>
              <a:ext cx="285466" cy="274626"/>
            </a:xfrm>
            <a:prstGeom prst="rect">
              <a:avLst/>
            </a:prstGeom>
          </p:spPr>
        </p:pic>
      </p:grpSp>
      <p:sp>
        <p:nvSpPr>
          <p:cNvPr id="229" name="Right Arrow 228">
            <a:extLst>
              <a:ext uri="{FF2B5EF4-FFF2-40B4-BE49-F238E27FC236}">
                <a16:creationId xmlns:a16="http://schemas.microsoft.com/office/drawing/2014/main" id="{A0659AD9-C207-BAD6-5F6E-74A861F8908B}"/>
              </a:ext>
            </a:extLst>
          </p:cNvPr>
          <p:cNvSpPr/>
          <p:nvPr/>
        </p:nvSpPr>
        <p:spPr>
          <a:xfrm rot="16200000">
            <a:off x="2223571" y="3811824"/>
            <a:ext cx="1207326" cy="5191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ight Arrow 229">
            <a:extLst>
              <a:ext uri="{FF2B5EF4-FFF2-40B4-BE49-F238E27FC236}">
                <a16:creationId xmlns:a16="http://schemas.microsoft.com/office/drawing/2014/main" id="{35E93605-A7F9-F077-A242-77C846B07838}"/>
              </a:ext>
            </a:extLst>
          </p:cNvPr>
          <p:cNvSpPr/>
          <p:nvPr/>
        </p:nvSpPr>
        <p:spPr>
          <a:xfrm rot="16200000">
            <a:off x="7365984" y="4220086"/>
            <a:ext cx="390804" cy="5191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3417D195-C3EE-342E-243F-960B3A1DFEBD}"/>
              </a:ext>
            </a:extLst>
          </p:cNvPr>
          <p:cNvSpPr/>
          <p:nvPr/>
        </p:nvSpPr>
        <p:spPr>
          <a:xfrm>
            <a:off x="2265300" y="403369"/>
            <a:ext cx="933744" cy="732142"/>
          </a:xfrm>
          <a:prstGeom prst="roundRect">
            <a:avLst/>
          </a:prstGeom>
          <a:solidFill>
            <a:srgbClr val="FFED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MLP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92E6A694-F60C-7B40-D423-A9E818138AD8}"/>
              </a:ext>
            </a:extLst>
          </p:cNvPr>
          <p:cNvCxnSpPr/>
          <p:nvPr/>
        </p:nvCxnSpPr>
        <p:spPr>
          <a:xfrm flipH="1">
            <a:off x="3199044" y="636608"/>
            <a:ext cx="6342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8" name="Picture 227" descr="A diagram of a transformer encoder&#10;&#10;AI-generated content may be incorrect.">
            <a:extLst>
              <a:ext uri="{FF2B5EF4-FFF2-40B4-BE49-F238E27FC236}">
                <a16:creationId xmlns:a16="http://schemas.microsoft.com/office/drawing/2014/main" id="{AFE264A6-D168-EC71-E391-B38D52A29A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3980" y="374562"/>
            <a:ext cx="4507061" cy="1902768"/>
          </a:xfrm>
          <a:prstGeom prst="rect">
            <a:avLst/>
          </a:prstGeom>
        </p:spPr>
      </p:pic>
      <p:sp>
        <p:nvSpPr>
          <p:cNvPr id="241" name="Rectangle 240">
            <a:extLst>
              <a:ext uri="{FF2B5EF4-FFF2-40B4-BE49-F238E27FC236}">
                <a16:creationId xmlns:a16="http://schemas.microsoft.com/office/drawing/2014/main" id="{ED59A47C-0A53-B69E-F9A9-0539B4F3A700}"/>
              </a:ext>
            </a:extLst>
          </p:cNvPr>
          <p:cNvSpPr/>
          <p:nvPr/>
        </p:nvSpPr>
        <p:spPr>
          <a:xfrm>
            <a:off x="3833263" y="1201815"/>
            <a:ext cx="127612" cy="279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9F095457-ECB0-B9BD-F1D3-F8EDCD829FDC}"/>
              </a:ext>
            </a:extLst>
          </p:cNvPr>
          <p:cNvCxnSpPr>
            <a:cxnSpLocks/>
          </p:cNvCxnSpPr>
          <p:nvPr/>
        </p:nvCxnSpPr>
        <p:spPr>
          <a:xfrm flipV="1">
            <a:off x="3882630" y="1191192"/>
            <a:ext cx="0" cy="2897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>
            <a:extLst>
              <a:ext uri="{FF2B5EF4-FFF2-40B4-BE49-F238E27FC236}">
                <a16:creationId xmlns:a16="http://schemas.microsoft.com/office/drawing/2014/main" id="{BFD19F5D-FE55-969C-0CEA-A8D7EC8247F2}"/>
              </a:ext>
            </a:extLst>
          </p:cNvPr>
          <p:cNvSpPr/>
          <p:nvPr/>
        </p:nvSpPr>
        <p:spPr>
          <a:xfrm>
            <a:off x="3818824" y="103630"/>
            <a:ext cx="127612" cy="2791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ight Arrow 230">
            <a:extLst>
              <a:ext uri="{FF2B5EF4-FFF2-40B4-BE49-F238E27FC236}">
                <a16:creationId xmlns:a16="http://schemas.microsoft.com/office/drawing/2014/main" id="{607E9B23-8D7D-C0B0-5097-04CD5AE240D8}"/>
              </a:ext>
            </a:extLst>
          </p:cNvPr>
          <p:cNvSpPr/>
          <p:nvPr/>
        </p:nvSpPr>
        <p:spPr>
          <a:xfrm rot="16200000">
            <a:off x="5917069" y="2168064"/>
            <a:ext cx="322856" cy="51910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ight Arrow 231">
            <a:extLst>
              <a:ext uri="{FF2B5EF4-FFF2-40B4-BE49-F238E27FC236}">
                <a16:creationId xmlns:a16="http://schemas.microsoft.com/office/drawing/2014/main" id="{946A48A7-FC52-C0D7-776C-B664BCDDE631}"/>
              </a:ext>
            </a:extLst>
          </p:cNvPr>
          <p:cNvSpPr/>
          <p:nvPr/>
        </p:nvSpPr>
        <p:spPr>
          <a:xfrm rot="16200000">
            <a:off x="6531937" y="2580965"/>
            <a:ext cx="1207327" cy="5191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24BCB98-554B-048C-71D6-B76E03D9600A}"/>
              </a:ext>
            </a:extLst>
          </p:cNvPr>
          <p:cNvSpPr txBox="1"/>
          <p:nvPr/>
        </p:nvSpPr>
        <p:spPr>
          <a:xfrm>
            <a:off x="255572" y="529545"/>
            <a:ext cx="1885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Cancer Detection:</a:t>
            </a:r>
          </a:p>
          <a:p>
            <a:r>
              <a:rPr lang="en-US" b="1" dirty="0"/>
              <a:t>Positive</a:t>
            </a:r>
          </a:p>
          <a:p>
            <a:r>
              <a:rPr lang="en-US" b="1" dirty="0"/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43442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E3F20-94F6-687E-751A-54D9384CF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8976DAE-08AE-D58C-681A-0B05BEB96A21}"/>
              </a:ext>
            </a:extLst>
          </p:cNvPr>
          <p:cNvCxnSpPr/>
          <p:nvPr/>
        </p:nvCxnSpPr>
        <p:spPr>
          <a:xfrm>
            <a:off x="1979902" y="1006226"/>
            <a:ext cx="1966040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Down Arrow 94">
            <a:extLst>
              <a:ext uri="{FF2B5EF4-FFF2-40B4-BE49-F238E27FC236}">
                <a16:creationId xmlns:a16="http://schemas.microsoft.com/office/drawing/2014/main" id="{3B0D0E11-9332-B8B7-C755-23B68B011A95}"/>
              </a:ext>
            </a:extLst>
          </p:cNvPr>
          <p:cNvSpPr/>
          <p:nvPr/>
        </p:nvSpPr>
        <p:spPr>
          <a:xfrm>
            <a:off x="866454" y="4073561"/>
            <a:ext cx="478465" cy="843969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350"/>
          </a:p>
        </p:txBody>
      </p:sp>
      <p:sp>
        <p:nvSpPr>
          <p:cNvPr id="96" name="Down Arrow 95">
            <a:extLst>
              <a:ext uri="{FF2B5EF4-FFF2-40B4-BE49-F238E27FC236}">
                <a16:creationId xmlns:a16="http://schemas.microsoft.com/office/drawing/2014/main" id="{FB720349-4E58-DF2F-7CAE-6A87A832C211}"/>
              </a:ext>
            </a:extLst>
          </p:cNvPr>
          <p:cNvSpPr/>
          <p:nvPr/>
        </p:nvSpPr>
        <p:spPr>
          <a:xfrm>
            <a:off x="4595766" y="4034977"/>
            <a:ext cx="478465" cy="843969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35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F6B41B2-7BD5-BB95-B50F-5856DB0294E0}"/>
              </a:ext>
            </a:extLst>
          </p:cNvPr>
          <p:cNvGrpSpPr/>
          <p:nvPr/>
        </p:nvGrpSpPr>
        <p:grpSpPr>
          <a:xfrm rot="10800000">
            <a:off x="2046930" y="3973495"/>
            <a:ext cx="1690425" cy="797662"/>
            <a:chOff x="4941122" y="5982707"/>
            <a:chExt cx="1076226" cy="1132270"/>
          </a:xfrm>
        </p:grpSpPr>
        <p:sp>
          <p:nvSpPr>
            <p:cNvPr id="98" name="Curved Up Arrow 97">
              <a:extLst>
                <a:ext uri="{FF2B5EF4-FFF2-40B4-BE49-F238E27FC236}">
                  <a16:creationId xmlns:a16="http://schemas.microsoft.com/office/drawing/2014/main" id="{C2682ACA-CF0B-AA60-D91C-2F4C9060D053}"/>
                </a:ext>
              </a:extLst>
            </p:cNvPr>
            <p:cNvSpPr/>
            <p:nvPr/>
          </p:nvSpPr>
          <p:spPr>
            <a:xfrm>
              <a:off x="5331652" y="5982707"/>
              <a:ext cx="685696" cy="635834"/>
            </a:xfrm>
            <a:prstGeom prst="curvedUpArrow">
              <a:avLst>
                <a:gd name="adj1" fmla="val 37964"/>
                <a:gd name="adj2" fmla="val 81657"/>
                <a:gd name="adj3" fmla="val 4695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FC6C84C-C8A3-B5E3-B0DE-1E85535EBDF2}"/>
                </a:ext>
              </a:extLst>
            </p:cNvPr>
            <p:cNvSpPr txBox="1"/>
            <p:nvPr/>
          </p:nvSpPr>
          <p:spPr>
            <a:xfrm>
              <a:off x="4941122" y="6095831"/>
              <a:ext cx="685695" cy="5242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C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AB199CE-B069-8F48-EBD4-8A5BE2B436F9}"/>
                </a:ext>
              </a:extLst>
            </p:cNvPr>
            <p:cNvSpPr txBox="1"/>
            <p:nvPr/>
          </p:nvSpPr>
          <p:spPr>
            <a:xfrm>
              <a:off x="5035989" y="6590715"/>
              <a:ext cx="923826" cy="5242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CN" dirty="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046F602-8217-D5B7-0CD9-24C1D2B21B6F}"/>
              </a:ext>
            </a:extLst>
          </p:cNvPr>
          <p:cNvGrpSpPr/>
          <p:nvPr/>
        </p:nvGrpSpPr>
        <p:grpSpPr>
          <a:xfrm>
            <a:off x="2526602" y="4300855"/>
            <a:ext cx="1365088" cy="818507"/>
            <a:chOff x="4963242" y="5943840"/>
            <a:chExt cx="1054106" cy="1167223"/>
          </a:xfrm>
        </p:grpSpPr>
        <p:sp>
          <p:nvSpPr>
            <p:cNvPr id="102" name="Curved Up Arrow 101">
              <a:extLst>
                <a:ext uri="{FF2B5EF4-FFF2-40B4-BE49-F238E27FC236}">
                  <a16:creationId xmlns:a16="http://schemas.microsoft.com/office/drawing/2014/main" id="{21223023-9C36-18C6-98F6-8385AC171879}"/>
                </a:ext>
              </a:extLst>
            </p:cNvPr>
            <p:cNvSpPr/>
            <p:nvPr/>
          </p:nvSpPr>
          <p:spPr>
            <a:xfrm>
              <a:off x="5331652" y="5982707"/>
              <a:ext cx="685696" cy="635834"/>
            </a:xfrm>
            <a:prstGeom prst="curvedUpArrow">
              <a:avLst>
                <a:gd name="adj1" fmla="val 33682"/>
                <a:gd name="adj2" fmla="val 77351"/>
                <a:gd name="adj3" fmla="val 40436"/>
              </a:avLst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4D94334-FF70-8A2F-4A4D-128AB7F769A0}"/>
                </a:ext>
              </a:extLst>
            </p:cNvPr>
            <p:cNvSpPr txBox="1"/>
            <p:nvPr/>
          </p:nvSpPr>
          <p:spPr>
            <a:xfrm>
              <a:off x="5004286" y="5943840"/>
              <a:ext cx="603541" cy="68166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CN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D116A48-86F3-A356-3F4F-758D42925157}"/>
                </a:ext>
              </a:extLst>
            </p:cNvPr>
            <p:cNvSpPr txBox="1"/>
            <p:nvPr/>
          </p:nvSpPr>
          <p:spPr>
            <a:xfrm>
              <a:off x="4963242" y="6584381"/>
              <a:ext cx="923826" cy="52668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CN" dirty="0"/>
            </a:p>
          </p:txBody>
        </p:sp>
      </p:grpSp>
      <p:sp>
        <p:nvSpPr>
          <p:cNvPr id="105" name="Down Arrow 104">
            <a:extLst>
              <a:ext uri="{FF2B5EF4-FFF2-40B4-BE49-F238E27FC236}">
                <a16:creationId xmlns:a16="http://schemas.microsoft.com/office/drawing/2014/main" id="{6802D418-0479-3DE4-50FC-A552A3CF8EA3}"/>
              </a:ext>
            </a:extLst>
          </p:cNvPr>
          <p:cNvSpPr/>
          <p:nvPr/>
        </p:nvSpPr>
        <p:spPr>
          <a:xfrm>
            <a:off x="862994" y="669187"/>
            <a:ext cx="478465" cy="768932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350"/>
          </a:p>
        </p:txBody>
      </p:sp>
      <p:sp>
        <p:nvSpPr>
          <p:cNvPr id="106" name="Down Arrow 105">
            <a:extLst>
              <a:ext uri="{FF2B5EF4-FFF2-40B4-BE49-F238E27FC236}">
                <a16:creationId xmlns:a16="http://schemas.microsoft.com/office/drawing/2014/main" id="{DE2717D4-456C-E344-FC58-6B35CA6CA620}"/>
              </a:ext>
            </a:extLst>
          </p:cNvPr>
          <p:cNvSpPr/>
          <p:nvPr/>
        </p:nvSpPr>
        <p:spPr>
          <a:xfrm>
            <a:off x="4549536" y="665769"/>
            <a:ext cx="478465" cy="768932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350"/>
          </a:p>
        </p:txBody>
      </p: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326CD3DF-142C-B878-5B15-7EF80B7142ED}"/>
              </a:ext>
            </a:extLst>
          </p:cNvPr>
          <p:cNvSpPr/>
          <p:nvPr/>
        </p:nvSpPr>
        <p:spPr>
          <a:xfrm>
            <a:off x="2694780" y="808813"/>
            <a:ext cx="478465" cy="542261"/>
          </a:xfrm>
          <a:prstGeom prst="downArrow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350"/>
          </a:p>
        </p:txBody>
      </p:sp>
      <p:sp>
        <p:nvSpPr>
          <p:cNvPr id="108" name="Cube 107">
            <a:extLst>
              <a:ext uri="{FF2B5EF4-FFF2-40B4-BE49-F238E27FC236}">
                <a16:creationId xmlns:a16="http://schemas.microsoft.com/office/drawing/2014/main" id="{9D5E47B3-5C62-67B7-4128-91B4988F6848}"/>
              </a:ext>
            </a:extLst>
          </p:cNvPr>
          <p:cNvSpPr/>
          <p:nvPr/>
        </p:nvSpPr>
        <p:spPr>
          <a:xfrm>
            <a:off x="242987" y="178279"/>
            <a:ext cx="5295151" cy="494315"/>
          </a:xfrm>
          <a:prstGeom prst="cube">
            <a:avLst>
              <a:gd name="adj" fmla="val 6967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35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BA61B1E-0A1E-3C44-A84C-91ACF4A07362}"/>
              </a:ext>
            </a:extLst>
          </p:cNvPr>
          <p:cNvSpPr txBox="1"/>
          <p:nvPr/>
        </p:nvSpPr>
        <p:spPr>
          <a:xfrm>
            <a:off x="1520976" y="227123"/>
            <a:ext cx="27238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100" dirty="0">
                <a:latin typeface="Arial" panose="020B0604020202020204" pitchFamily="34" charset="0"/>
                <a:cs typeface="Arial" panose="020B0604020202020204" pitchFamily="34" charset="0"/>
              </a:rPr>
              <a:t>Patch-size Scheduler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A378A8A-75FD-5D19-E4A7-FF9324AA1EF0}"/>
              </a:ext>
            </a:extLst>
          </p:cNvPr>
          <p:cNvSpPr txBox="1"/>
          <p:nvPr/>
        </p:nvSpPr>
        <p:spPr>
          <a:xfrm>
            <a:off x="680443" y="686817"/>
            <a:ext cx="833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1600" dirty="0">
                <a:latin typeface="Arial" panose="020B0604020202020204" pitchFamily="34" charset="0"/>
                <a:cs typeface="Arial" panose="020B0604020202020204" pitchFamily="34" charset="0"/>
              </a:rPr>
              <a:t>Bigger 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endParaRPr lang="en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EFE718D-A447-6691-AA60-2E1548DEAEB3}"/>
              </a:ext>
            </a:extLst>
          </p:cNvPr>
          <p:cNvSpPr txBox="1"/>
          <p:nvPr/>
        </p:nvSpPr>
        <p:spPr>
          <a:xfrm>
            <a:off x="4320753" y="656733"/>
            <a:ext cx="936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1600" dirty="0">
                <a:latin typeface="Arial" panose="020B0604020202020204" pitchFamily="34" charset="0"/>
                <a:cs typeface="Arial" panose="020B0604020202020204" pitchFamily="34" charset="0"/>
              </a:rPr>
              <a:t>Smaller 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endParaRPr lang="en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0497E7B2-3B79-8D58-91A1-2909B0373A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1" t="44030" r="75115" b="38299"/>
          <a:stretch/>
        </p:blipFill>
        <p:spPr>
          <a:xfrm>
            <a:off x="2060148" y="1473604"/>
            <a:ext cx="501043" cy="503114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F7C46E06-1444-4153-C6D7-4C2407A183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4" t="43854" r="61842" b="38475"/>
          <a:stretch/>
        </p:blipFill>
        <p:spPr>
          <a:xfrm>
            <a:off x="2648203" y="1465324"/>
            <a:ext cx="501043" cy="503114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B86B250E-BEC8-E753-17C2-DE92E398DA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85" t="43866" r="48961" b="38463"/>
          <a:stretch/>
        </p:blipFill>
        <p:spPr>
          <a:xfrm>
            <a:off x="3235862" y="1463652"/>
            <a:ext cx="501043" cy="503114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35E9A3E5-F7C3-C7D3-BBEC-6BFDC94D87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1" t="61964" r="75115" b="20365"/>
          <a:stretch/>
        </p:blipFill>
        <p:spPr>
          <a:xfrm>
            <a:off x="2062323" y="2042514"/>
            <a:ext cx="501043" cy="503114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12989B9A-49C4-F8BC-8AEE-AB71F1D303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3" t="61612" r="61973" b="20717"/>
          <a:stretch/>
        </p:blipFill>
        <p:spPr>
          <a:xfrm>
            <a:off x="2649465" y="2039534"/>
            <a:ext cx="501043" cy="503114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501A05B5-E51A-B7C8-13F4-C70FB0F44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31" t="61624" r="49315" b="20705"/>
          <a:stretch/>
        </p:blipFill>
        <p:spPr>
          <a:xfrm>
            <a:off x="3230498" y="2044488"/>
            <a:ext cx="501043" cy="503114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6C333FF4-C96C-654A-8FCA-4A61AFE98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1" t="79370" r="75115" b="2959"/>
          <a:stretch/>
        </p:blipFill>
        <p:spPr>
          <a:xfrm>
            <a:off x="2061019" y="2618994"/>
            <a:ext cx="501043" cy="503114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007D6F3A-1F2A-0139-85DB-44CC845E33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3" t="79406" r="61973" b="3136"/>
          <a:stretch/>
        </p:blipFill>
        <p:spPr>
          <a:xfrm>
            <a:off x="2648203" y="2620707"/>
            <a:ext cx="501043" cy="497062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603CC068-8DB2-D4FF-9E9B-4DA4C99CA8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25" t="79206" r="48921" b="3123"/>
          <a:stretch/>
        </p:blipFill>
        <p:spPr>
          <a:xfrm>
            <a:off x="3229236" y="2612983"/>
            <a:ext cx="501043" cy="503114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69BF4FCE-8FFA-69CC-BA62-253B21BACD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2" t="44030" r="68112" b="29211"/>
          <a:stretch/>
        </p:blipFill>
        <p:spPr>
          <a:xfrm>
            <a:off x="260135" y="1462586"/>
            <a:ext cx="767762" cy="761856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B9F11B20-929B-7095-5641-537707F98E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9" t="43796" r="48185" b="29436"/>
          <a:stretch/>
        </p:blipFill>
        <p:spPr>
          <a:xfrm>
            <a:off x="1139901" y="1471889"/>
            <a:ext cx="767762" cy="762116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DACE6B9B-F965-1527-D363-65D2DA09FE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01" t="70924" r="48010" b="2308"/>
          <a:stretch/>
        </p:blipFill>
        <p:spPr>
          <a:xfrm>
            <a:off x="1139489" y="2363721"/>
            <a:ext cx="762364" cy="761856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6FD9E84E-5B5D-BF77-9C9E-3E51EC3972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7" t="70690" r="68287" b="2551"/>
          <a:stretch/>
        </p:blipFill>
        <p:spPr>
          <a:xfrm>
            <a:off x="254270" y="2363721"/>
            <a:ext cx="767762" cy="761856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EDE39649-2B24-6423-84CF-87BD95651D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2" t="57351" r="78250" b="29211"/>
          <a:stretch/>
        </p:blipFill>
        <p:spPr>
          <a:xfrm>
            <a:off x="3884077" y="1878360"/>
            <a:ext cx="381583" cy="382595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8BBDD49D-150F-F821-56E5-E7D2017876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9" t="57094" r="58340" b="29436"/>
          <a:stretch/>
        </p:blipFill>
        <p:spPr>
          <a:xfrm>
            <a:off x="4729328" y="1874756"/>
            <a:ext cx="380933" cy="383504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546631A8-EE93-F8D4-3121-1BE9A87C48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4" t="84236" r="58197" b="2308"/>
          <a:stretch/>
        </p:blipFill>
        <p:spPr>
          <a:xfrm>
            <a:off x="4729977" y="2734653"/>
            <a:ext cx="379727" cy="383116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C082D78C-9E7B-4E59-4385-C1A8C1D3E2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4" t="83992" r="68172" b="2551"/>
          <a:stretch/>
        </p:blipFill>
        <p:spPr>
          <a:xfrm>
            <a:off x="4305831" y="2734653"/>
            <a:ext cx="384089" cy="383148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EC2CAEDD-402D-5E2C-E3B5-552D66F46C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6" t="57576" r="67526" b="28977"/>
          <a:stretch/>
        </p:blipFill>
        <p:spPr>
          <a:xfrm>
            <a:off x="4307687" y="1875404"/>
            <a:ext cx="381583" cy="382856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6227F42E-8AA6-147A-8B6F-398EA6BBF8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37" t="57094" r="48185" b="29436"/>
          <a:stretch/>
        </p:blipFill>
        <p:spPr>
          <a:xfrm>
            <a:off x="5157274" y="1874756"/>
            <a:ext cx="383881" cy="383505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E6FF0165-737D-DB2E-2F79-E12AE18F6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78" t="84215" r="48010" b="2308"/>
          <a:stretch/>
        </p:blipFill>
        <p:spPr>
          <a:xfrm>
            <a:off x="5160427" y="2734065"/>
            <a:ext cx="381376" cy="383705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05B3BDFF-44F4-ED73-8495-CA9092F34A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7" t="84011" r="78508" b="2551"/>
          <a:stretch/>
        </p:blipFill>
        <p:spPr>
          <a:xfrm>
            <a:off x="3887230" y="2734402"/>
            <a:ext cx="378429" cy="382596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468B49FC-BDF3-5A8D-7398-EE2E4678DC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2" t="44030" r="78250" b="42532"/>
          <a:stretch/>
        </p:blipFill>
        <p:spPr>
          <a:xfrm>
            <a:off x="3881061" y="1448994"/>
            <a:ext cx="381583" cy="382595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404CE4FD-9FB0-A40B-EBC7-94F2E3EF76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6" t="44264" r="67526" b="42415"/>
          <a:stretch/>
        </p:blipFill>
        <p:spPr>
          <a:xfrm>
            <a:off x="4306042" y="1446038"/>
            <a:ext cx="381583" cy="379260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7D4A49F7-C750-458A-71D5-62169C89D8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9" t="43796" r="58340" b="42883"/>
          <a:stretch/>
        </p:blipFill>
        <p:spPr>
          <a:xfrm>
            <a:off x="4728167" y="1445390"/>
            <a:ext cx="380933" cy="379260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1C7C30F5-5451-5BCF-B236-E0791A3D46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37" t="43796" r="48185" b="42883"/>
          <a:stretch/>
        </p:blipFill>
        <p:spPr>
          <a:xfrm>
            <a:off x="5154257" y="1448744"/>
            <a:ext cx="383881" cy="379260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19554610-53D9-0233-8A55-6D36E0BCE9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7" t="70690" r="78508" b="15989"/>
          <a:stretch/>
        </p:blipFill>
        <p:spPr>
          <a:xfrm>
            <a:off x="3887847" y="2306994"/>
            <a:ext cx="378429" cy="379260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1FA9846A-DF34-F906-8F6D-E86760889A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4" t="70690" r="68187" b="15989"/>
          <a:stretch/>
        </p:blipFill>
        <p:spPr>
          <a:xfrm>
            <a:off x="4310510" y="2305505"/>
            <a:ext cx="383531" cy="379260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2AA2F30C-C103-07D4-8974-EA1C4E6CCC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4" t="70924" r="58197" b="15755"/>
          <a:stretch/>
        </p:blipFill>
        <p:spPr>
          <a:xfrm>
            <a:off x="4732481" y="2303320"/>
            <a:ext cx="379727" cy="379260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696A5881-3019-AA13-4464-4A8297E4F0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78" t="70924" r="48010" b="15755"/>
          <a:stretch/>
        </p:blipFill>
        <p:spPr>
          <a:xfrm>
            <a:off x="5160426" y="2306285"/>
            <a:ext cx="381376" cy="379260"/>
          </a:xfrm>
          <a:prstGeom prst="rect">
            <a:avLst/>
          </a:prstGeom>
        </p:spPr>
      </p:pic>
      <p:sp>
        <p:nvSpPr>
          <p:cNvPr id="141" name="Down Arrow 140">
            <a:extLst>
              <a:ext uri="{FF2B5EF4-FFF2-40B4-BE49-F238E27FC236}">
                <a16:creationId xmlns:a16="http://schemas.microsoft.com/office/drawing/2014/main" id="{1A956B18-8926-6E53-9654-81C43AFA43FF}"/>
              </a:ext>
            </a:extLst>
          </p:cNvPr>
          <p:cNvSpPr/>
          <p:nvPr/>
        </p:nvSpPr>
        <p:spPr>
          <a:xfrm>
            <a:off x="2741554" y="4263105"/>
            <a:ext cx="478465" cy="542261"/>
          </a:xfrm>
          <a:prstGeom prst="downArrow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350"/>
          </a:p>
        </p:txBody>
      </p:sp>
      <p:sp>
        <p:nvSpPr>
          <p:cNvPr id="142" name="Cube 141">
            <a:extLst>
              <a:ext uri="{FF2B5EF4-FFF2-40B4-BE49-F238E27FC236}">
                <a16:creationId xmlns:a16="http://schemas.microsoft.com/office/drawing/2014/main" id="{EF4F732D-585C-E3E0-6FE8-8A27A8C25FD9}"/>
              </a:ext>
            </a:extLst>
          </p:cNvPr>
          <p:cNvSpPr/>
          <p:nvPr/>
        </p:nvSpPr>
        <p:spPr>
          <a:xfrm>
            <a:off x="261660" y="3670257"/>
            <a:ext cx="5295151" cy="494315"/>
          </a:xfrm>
          <a:prstGeom prst="cube">
            <a:avLst>
              <a:gd name="adj" fmla="val 69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35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E8DF49B-D4EC-8297-E92D-1AF0F92FB7A6}"/>
              </a:ext>
            </a:extLst>
          </p:cNvPr>
          <p:cNvSpPr txBox="1"/>
          <p:nvPr/>
        </p:nvSpPr>
        <p:spPr>
          <a:xfrm>
            <a:off x="1207759" y="3728216"/>
            <a:ext cx="35445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100" dirty="0">
                <a:latin typeface="Arial" panose="020B0604020202020204" pitchFamily="34" charset="0"/>
                <a:cs typeface="Arial" panose="020B0604020202020204" pitchFamily="34" charset="0"/>
              </a:rPr>
              <a:t>Fix-position</a:t>
            </a:r>
            <a:r>
              <a:rPr lang="zh-CN" alt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Ratio</a:t>
            </a:r>
            <a:r>
              <a:rPr lang="en-CN" sz="2100" dirty="0">
                <a:latin typeface="Arial" panose="020B0604020202020204" pitchFamily="34" charset="0"/>
                <a:cs typeface="Arial" panose="020B0604020202020204" pitchFamily="34" charset="0"/>
              </a:rPr>
              <a:t> Scheduler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498B8A1-1557-FC38-796C-337EBAF253AB}"/>
              </a:ext>
            </a:extLst>
          </p:cNvPr>
          <p:cNvSpPr txBox="1"/>
          <p:nvPr/>
        </p:nvSpPr>
        <p:spPr>
          <a:xfrm>
            <a:off x="343412" y="4152297"/>
            <a:ext cx="1495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Less </a:t>
            </a:r>
            <a:r>
              <a:rPr lang="en-CN" sz="1600" dirty="0">
                <a:latin typeface="Arial" panose="020B0604020202020204" pitchFamily="34" charset="0"/>
                <a:cs typeface="Arial" panose="020B0604020202020204" pitchFamily="34" charset="0"/>
              </a:rPr>
              <a:t>complex </a:t>
            </a:r>
          </a:p>
          <a:p>
            <a:pPr algn="ctr"/>
            <a:r>
              <a:rPr lang="en-CN" sz="1600" dirty="0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6F185ED-50D5-CE5D-3A40-299FA0A9D452}"/>
              </a:ext>
            </a:extLst>
          </p:cNvPr>
          <p:cNvSpPr txBox="1"/>
          <p:nvPr/>
        </p:nvSpPr>
        <p:spPr>
          <a:xfrm>
            <a:off x="4103478" y="4116088"/>
            <a:ext cx="1531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CN" sz="1600" dirty="0">
                <a:latin typeface="Arial" panose="020B0604020202020204" pitchFamily="34" charset="0"/>
                <a:cs typeface="Arial" panose="020B0604020202020204" pitchFamily="34" charset="0"/>
              </a:rPr>
              <a:t>ore complex </a:t>
            </a:r>
          </a:p>
          <a:p>
            <a:pPr algn="ctr"/>
            <a:r>
              <a:rPr lang="en-CN" sz="1600" dirty="0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</a:p>
        </p:txBody>
      </p:sp>
      <p:sp>
        <p:nvSpPr>
          <p:cNvPr id="146" name="Pie 145">
            <a:extLst>
              <a:ext uri="{FF2B5EF4-FFF2-40B4-BE49-F238E27FC236}">
                <a16:creationId xmlns:a16="http://schemas.microsoft.com/office/drawing/2014/main" id="{EFD0D3E4-D2AF-E0F7-79DD-F0C87480AB57}"/>
              </a:ext>
            </a:extLst>
          </p:cNvPr>
          <p:cNvSpPr/>
          <p:nvPr/>
        </p:nvSpPr>
        <p:spPr>
          <a:xfrm rot="1635216">
            <a:off x="512162" y="4965316"/>
            <a:ext cx="1164218" cy="1183820"/>
          </a:xfrm>
          <a:prstGeom prst="pie">
            <a:avLst>
              <a:gd name="adj1" fmla="val 19989573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47" name="Pie 146">
            <a:extLst>
              <a:ext uri="{FF2B5EF4-FFF2-40B4-BE49-F238E27FC236}">
                <a16:creationId xmlns:a16="http://schemas.microsoft.com/office/drawing/2014/main" id="{AF7D1D7A-2EBB-CAF2-065F-B7F5A56D0FC1}"/>
              </a:ext>
            </a:extLst>
          </p:cNvPr>
          <p:cNvSpPr/>
          <p:nvPr/>
        </p:nvSpPr>
        <p:spPr>
          <a:xfrm rot="5400000">
            <a:off x="557380" y="4943535"/>
            <a:ext cx="1164218" cy="1183820"/>
          </a:xfrm>
          <a:prstGeom prst="pie">
            <a:avLst>
              <a:gd name="adj1" fmla="val 12490010"/>
              <a:gd name="adj2" fmla="val 1620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48" name="Pie 147">
            <a:extLst>
              <a:ext uri="{FF2B5EF4-FFF2-40B4-BE49-F238E27FC236}">
                <a16:creationId xmlns:a16="http://schemas.microsoft.com/office/drawing/2014/main" id="{B9A0EECC-428F-921C-3F32-09ACF19E95A5}"/>
              </a:ext>
            </a:extLst>
          </p:cNvPr>
          <p:cNvSpPr/>
          <p:nvPr/>
        </p:nvSpPr>
        <p:spPr>
          <a:xfrm rot="20346516">
            <a:off x="2382896" y="4964261"/>
            <a:ext cx="1164218" cy="1183820"/>
          </a:xfrm>
          <a:prstGeom prst="pie">
            <a:avLst>
              <a:gd name="adj1" fmla="val 1141915"/>
              <a:gd name="adj2" fmla="val 1620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49" name="Pie 148">
            <a:extLst>
              <a:ext uri="{FF2B5EF4-FFF2-40B4-BE49-F238E27FC236}">
                <a16:creationId xmlns:a16="http://schemas.microsoft.com/office/drawing/2014/main" id="{4B1BCA24-F910-0893-5144-09590266A69F}"/>
              </a:ext>
            </a:extLst>
          </p:cNvPr>
          <p:cNvSpPr/>
          <p:nvPr/>
        </p:nvSpPr>
        <p:spPr>
          <a:xfrm rot="2780870">
            <a:off x="2394590" y="4927174"/>
            <a:ext cx="1164218" cy="1183820"/>
          </a:xfrm>
          <a:prstGeom prst="pie">
            <a:avLst>
              <a:gd name="adj1" fmla="val 12256074"/>
              <a:gd name="adj2" fmla="val 18777974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50" name="Pie 149">
            <a:extLst>
              <a:ext uri="{FF2B5EF4-FFF2-40B4-BE49-F238E27FC236}">
                <a16:creationId xmlns:a16="http://schemas.microsoft.com/office/drawing/2014/main" id="{9104DE1C-763A-6A90-E073-62793655AA23}"/>
              </a:ext>
            </a:extLst>
          </p:cNvPr>
          <p:cNvSpPr/>
          <p:nvPr/>
        </p:nvSpPr>
        <p:spPr>
          <a:xfrm rot="16501939">
            <a:off x="4260279" y="4944284"/>
            <a:ext cx="1164218" cy="1183820"/>
          </a:xfrm>
          <a:prstGeom prst="pie">
            <a:avLst>
              <a:gd name="adj1" fmla="val 5078597"/>
              <a:gd name="adj2" fmla="val 16929744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51" name="Pie 150">
            <a:extLst>
              <a:ext uri="{FF2B5EF4-FFF2-40B4-BE49-F238E27FC236}">
                <a16:creationId xmlns:a16="http://schemas.microsoft.com/office/drawing/2014/main" id="{D63F89CB-2B88-C589-9834-97B267022C01}"/>
              </a:ext>
            </a:extLst>
          </p:cNvPr>
          <p:cNvSpPr/>
          <p:nvPr/>
        </p:nvSpPr>
        <p:spPr>
          <a:xfrm rot="20578627">
            <a:off x="4265287" y="4922142"/>
            <a:ext cx="1164218" cy="1183820"/>
          </a:xfrm>
          <a:prstGeom prst="pie">
            <a:avLst>
              <a:gd name="adj1" fmla="val 12957704"/>
              <a:gd name="adj2" fmla="val 992621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F6DF158-3009-3F0D-DFB0-5D4C88F54FF8}"/>
              </a:ext>
            </a:extLst>
          </p:cNvPr>
          <p:cNvCxnSpPr>
            <a:cxnSpLocks/>
          </p:cNvCxnSpPr>
          <p:nvPr/>
        </p:nvCxnSpPr>
        <p:spPr>
          <a:xfrm flipH="1" flipV="1">
            <a:off x="5176563" y="5349575"/>
            <a:ext cx="525039" cy="290032"/>
          </a:xfrm>
          <a:prstGeom prst="line">
            <a:avLst/>
          </a:prstGeom>
          <a:ln w="19050">
            <a:solidFill>
              <a:schemeClr val="accent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8AD09870-75B4-6F96-03BF-B0A9F9307F02}"/>
              </a:ext>
            </a:extLst>
          </p:cNvPr>
          <p:cNvCxnSpPr>
            <a:cxnSpLocks/>
          </p:cNvCxnSpPr>
          <p:nvPr/>
        </p:nvCxnSpPr>
        <p:spPr>
          <a:xfrm flipH="1" flipV="1">
            <a:off x="5110383" y="5898619"/>
            <a:ext cx="599601" cy="278815"/>
          </a:xfrm>
          <a:prstGeom prst="line">
            <a:avLst/>
          </a:prstGeom>
          <a:ln w="19050">
            <a:solidFill>
              <a:schemeClr val="accent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0B124C1-29A0-2A09-6F8B-2CE84C2E0711}"/>
                  </a:ext>
                </a:extLst>
              </p:cNvPr>
              <p:cNvSpPr txBox="1"/>
              <p:nvPr/>
            </p:nvSpPr>
            <p:spPr>
              <a:xfrm>
                <a:off x="858873" y="3087828"/>
                <a:ext cx="5202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N" sz="2000" dirty="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B0B124C1-29A0-2A09-6F8B-2CE84C2E0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73" y="3087828"/>
                <a:ext cx="520271" cy="307777"/>
              </a:xfrm>
              <a:prstGeom prst="rect">
                <a:avLst/>
              </a:prstGeom>
              <a:blipFill>
                <a:blip r:embed="rId3"/>
                <a:stretch>
                  <a:fillRect l="-11905" r="-2381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1CD34F7-BE2D-272C-A149-E10E7F00D220}"/>
                  </a:ext>
                </a:extLst>
              </p:cNvPr>
              <p:cNvSpPr txBox="1"/>
              <p:nvPr/>
            </p:nvSpPr>
            <p:spPr>
              <a:xfrm>
                <a:off x="4506613" y="3088765"/>
                <a:ext cx="5202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CN" sz="2000" dirty="0"/>
              </a:p>
            </p:txBody>
          </p:sp>
        </mc:Choice>
        <mc:Fallback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1CD34F7-BE2D-272C-A149-E10E7F00D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613" y="3088765"/>
                <a:ext cx="520271" cy="307777"/>
              </a:xfrm>
              <a:prstGeom prst="rect">
                <a:avLst/>
              </a:prstGeom>
              <a:blipFill>
                <a:blip r:embed="rId4"/>
                <a:stretch>
                  <a:fillRect l="-11905" r="-4762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9EB610C-02D7-E697-9AEE-7D429EED1398}"/>
                  </a:ext>
                </a:extLst>
              </p:cNvPr>
              <p:cNvSpPr txBox="1"/>
              <p:nvPr/>
            </p:nvSpPr>
            <p:spPr>
              <a:xfrm>
                <a:off x="2811318" y="3087148"/>
                <a:ext cx="2750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N" sz="2000" dirty="0"/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9EB610C-02D7-E697-9AEE-7D429EED1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318" y="3087148"/>
                <a:ext cx="275011" cy="307777"/>
              </a:xfrm>
              <a:prstGeom prst="rect">
                <a:avLst/>
              </a:prstGeom>
              <a:blipFill>
                <a:blip r:embed="rId5"/>
                <a:stretch>
                  <a:fillRect l="-22727" r="-9091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CD60F93-17C1-74D1-8BC3-C86AEC1CEDF6}"/>
                  </a:ext>
                </a:extLst>
              </p:cNvPr>
              <p:cNvSpPr txBox="1"/>
              <p:nvPr/>
            </p:nvSpPr>
            <p:spPr>
              <a:xfrm>
                <a:off x="829200" y="6168070"/>
                <a:ext cx="4867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N" sz="2000" dirty="0"/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6CD60F93-17C1-74D1-8BC3-C86AEC1CE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00" y="6168070"/>
                <a:ext cx="486736" cy="307777"/>
              </a:xfrm>
              <a:prstGeom prst="rect">
                <a:avLst/>
              </a:prstGeom>
              <a:blipFill>
                <a:blip r:embed="rId6"/>
                <a:stretch>
                  <a:fillRect l="-17949" r="-5128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CFEE69DD-04B1-DCDB-2199-3DE9684E4D05}"/>
                  </a:ext>
                </a:extLst>
              </p:cNvPr>
              <p:cNvSpPr txBox="1"/>
              <p:nvPr/>
            </p:nvSpPr>
            <p:spPr>
              <a:xfrm>
                <a:off x="2858168" y="6176045"/>
                <a:ext cx="2414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N" sz="2000" dirty="0"/>
              </a:p>
            </p:txBody>
          </p:sp>
        </mc:Choice>
        <mc:Fallback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CFEE69DD-04B1-DCDB-2199-3DE9684E4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168" y="6176045"/>
                <a:ext cx="241476" cy="307777"/>
              </a:xfrm>
              <a:prstGeom prst="rect">
                <a:avLst/>
              </a:prstGeom>
              <a:blipFill>
                <a:blip r:embed="rId7"/>
                <a:stretch>
                  <a:fillRect l="-42105" r="-2105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73D228EB-72E0-A915-7162-CEC449DCA614}"/>
                  </a:ext>
                </a:extLst>
              </p:cNvPr>
              <p:cNvSpPr txBox="1"/>
              <p:nvPr/>
            </p:nvSpPr>
            <p:spPr>
              <a:xfrm>
                <a:off x="4606746" y="6167366"/>
                <a:ext cx="4867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CN" sz="2000" dirty="0"/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73D228EB-72E0-A915-7162-CEC449DC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746" y="6167366"/>
                <a:ext cx="486736" cy="307777"/>
              </a:xfrm>
              <a:prstGeom prst="rect">
                <a:avLst/>
              </a:prstGeom>
              <a:blipFill>
                <a:blip r:embed="rId8"/>
                <a:stretch>
                  <a:fillRect l="-17500" r="-2500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2" name="Group 391">
            <a:extLst>
              <a:ext uri="{FF2B5EF4-FFF2-40B4-BE49-F238E27FC236}">
                <a16:creationId xmlns:a16="http://schemas.microsoft.com/office/drawing/2014/main" id="{7D3B9AA1-FD7F-431D-DC86-A4A0C579C042}"/>
              </a:ext>
            </a:extLst>
          </p:cNvPr>
          <p:cNvGrpSpPr/>
          <p:nvPr/>
        </p:nvGrpSpPr>
        <p:grpSpPr>
          <a:xfrm>
            <a:off x="7698548" y="4917530"/>
            <a:ext cx="2023989" cy="1787498"/>
            <a:chOff x="8544405" y="7498169"/>
            <a:chExt cx="3263491" cy="2647256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3F0952BD-C12D-154C-C17D-40058676A38E}"/>
                </a:ext>
              </a:extLst>
            </p:cNvPr>
            <p:cNvSpPr/>
            <p:nvPr/>
          </p:nvSpPr>
          <p:spPr>
            <a:xfrm>
              <a:off x="8677117" y="7812425"/>
              <a:ext cx="535077" cy="416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0070C0"/>
              </a:solidFill>
            </a:ln>
            <a:scene3d>
              <a:camera prst="isometricOffAxis1Top">
                <a:rot lat="18250378" lon="18844627" rev="307807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1DD63CE7-94FB-8279-21CF-F58503CD27D9}"/>
                </a:ext>
              </a:extLst>
            </p:cNvPr>
            <p:cNvSpPr/>
            <p:nvPr/>
          </p:nvSpPr>
          <p:spPr>
            <a:xfrm>
              <a:off x="9152348" y="9013730"/>
              <a:ext cx="535077" cy="416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76200">
              <a:solidFill>
                <a:schemeClr val="accent5">
                  <a:lumMod val="60000"/>
                  <a:lumOff val="40000"/>
                </a:schemeClr>
              </a:solidFill>
            </a:ln>
            <a:scene3d>
              <a:camera prst="isometricOffAxis1Top">
                <a:rot lat="18250378" lon="18844627" rev="307807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EB9890FF-2527-50FA-750E-71A4BD9AE46A}"/>
                </a:ext>
              </a:extLst>
            </p:cNvPr>
            <p:cNvSpPr/>
            <p:nvPr/>
          </p:nvSpPr>
          <p:spPr>
            <a:xfrm>
              <a:off x="9766946" y="8907577"/>
              <a:ext cx="535077" cy="416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76200">
              <a:solidFill>
                <a:schemeClr val="accent5">
                  <a:lumMod val="60000"/>
                  <a:lumOff val="40000"/>
                </a:schemeClr>
              </a:solidFill>
            </a:ln>
            <a:scene3d>
              <a:camera prst="isometricOffAxis1Top">
                <a:rot lat="18250378" lon="18844627" rev="307807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277FDCA0-4834-E43A-B578-CC7DB3145AFB}"/>
                </a:ext>
              </a:extLst>
            </p:cNvPr>
            <p:cNvSpPr/>
            <p:nvPr/>
          </p:nvSpPr>
          <p:spPr>
            <a:xfrm>
              <a:off x="10501549" y="7498169"/>
              <a:ext cx="535077" cy="416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0070C0"/>
              </a:solidFill>
            </a:ln>
            <a:scene3d>
              <a:camera prst="isometricOffAxis1Top">
                <a:rot lat="18250378" lon="18844627" rev="307807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701C3DF-E140-2A5C-819E-B768DE9D4D8D}"/>
                </a:ext>
              </a:extLst>
            </p:cNvPr>
            <p:cNvSpPr/>
            <p:nvPr/>
          </p:nvSpPr>
          <p:spPr>
            <a:xfrm>
              <a:off x="8838379" y="9325855"/>
              <a:ext cx="535077" cy="416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76200">
              <a:solidFill>
                <a:schemeClr val="accent5">
                  <a:lumMod val="60000"/>
                  <a:lumOff val="40000"/>
                </a:schemeClr>
              </a:solidFill>
            </a:ln>
            <a:scene3d>
              <a:camera prst="isometricOffAxis1Top">
                <a:rot lat="18250378" lon="18844627" rev="307807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3C3A9834-5E78-D614-F3F8-5AA65AF6167B}"/>
                </a:ext>
              </a:extLst>
            </p:cNvPr>
            <p:cNvSpPr/>
            <p:nvPr/>
          </p:nvSpPr>
          <p:spPr>
            <a:xfrm>
              <a:off x="9553619" y="7920777"/>
              <a:ext cx="535077" cy="416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0070C0"/>
              </a:solidFill>
            </a:ln>
            <a:scene3d>
              <a:camera prst="isometricOffAxis1Top">
                <a:rot lat="18250378" lon="18844627" rev="307807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48B2143B-30BA-E815-2AAD-8ECE0F934723}"/>
                </a:ext>
              </a:extLst>
            </p:cNvPr>
            <p:cNvSpPr/>
            <p:nvPr/>
          </p:nvSpPr>
          <p:spPr>
            <a:xfrm>
              <a:off x="10662810" y="9011599"/>
              <a:ext cx="535077" cy="416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76200">
              <a:solidFill>
                <a:schemeClr val="accent5">
                  <a:lumMod val="60000"/>
                  <a:lumOff val="40000"/>
                </a:schemeClr>
              </a:solidFill>
            </a:ln>
            <a:scene3d>
              <a:camera prst="isometricOffAxis1Top">
                <a:rot lat="18250378" lon="18844627" rev="307807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95DADEE-9E21-BAC7-7EA7-DE12C72E76DC}"/>
                </a:ext>
              </a:extLst>
            </p:cNvPr>
            <p:cNvSpPr/>
            <p:nvPr/>
          </p:nvSpPr>
          <p:spPr>
            <a:xfrm>
              <a:off x="9105918" y="9527650"/>
              <a:ext cx="535077" cy="416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76200">
              <a:solidFill>
                <a:schemeClr val="accent5">
                  <a:lumMod val="60000"/>
                  <a:lumOff val="40000"/>
                </a:schemeClr>
              </a:solidFill>
            </a:ln>
            <a:scene3d>
              <a:camera prst="isometricOffAxis1Top">
                <a:rot lat="18250378" lon="18844627" rev="307807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7094733F-EA31-3BAC-81E0-EEE547235356}"/>
                </a:ext>
              </a:extLst>
            </p:cNvPr>
            <p:cNvSpPr/>
            <p:nvPr/>
          </p:nvSpPr>
          <p:spPr>
            <a:xfrm>
              <a:off x="9734806" y="9429227"/>
              <a:ext cx="535077" cy="416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76200">
              <a:solidFill>
                <a:schemeClr val="accent5">
                  <a:lumMod val="60000"/>
                  <a:lumOff val="40000"/>
                </a:schemeClr>
              </a:solidFill>
            </a:ln>
            <a:scene3d>
              <a:camera prst="isometricOffAxis1Top">
                <a:rot lat="18250378" lon="18844627" rev="307807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5AA184C-CB3E-53A2-5FF9-68F509698BF2}"/>
                </a:ext>
              </a:extLst>
            </p:cNvPr>
            <p:cNvSpPr/>
            <p:nvPr/>
          </p:nvSpPr>
          <p:spPr>
            <a:xfrm>
              <a:off x="10481624" y="8013706"/>
              <a:ext cx="535077" cy="416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0070C0"/>
              </a:solidFill>
            </a:ln>
            <a:scene3d>
              <a:camera prst="isometricOffAxis1Top">
                <a:rot lat="18250378" lon="18844627" rev="307807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14CAC7E4-8FA4-21A5-3BC1-5C1E090B6394}"/>
                </a:ext>
              </a:extLst>
            </p:cNvPr>
            <p:cNvSpPr/>
            <p:nvPr/>
          </p:nvSpPr>
          <p:spPr>
            <a:xfrm>
              <a:off x="9519333" y="8429716"/>
              <a:ext cx="535077" cy="416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0070C0"/>
              </a:solidFill>
            </a:ln>
            <a:scene3d>
              <a:camera prst="isometricOffAxis1Top">
                <a:rot lat="18250378" lon="18844627" rev="307807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F3F8FA92-B7E8-8415-FF43-77CCA2C78E0E}"/>
                </a:ext>
              </a:extLst>
            </p:cNvPr>
            <p:cNvSpPr/>
            <p:nvPr/>
          </p:nvSpPr>
          <p:spPr>
            <a:xfrm>
              <a:off x="10135057" y="8325962"/>
              <a:ext cx="535077" cy="416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0070C0"/>
              </a:solidFill>
            </a:ln>
            <a:scene3d>
              <a:camera prst="isometricOffAxis1Top">
                <a:rot lat="18250378" lon="18844627" rev="307807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BBFADE99-998E-A5B4-A144-E5FFDE600988}"/>
                </a:ext>
              </a:extLst>
            </p:cNvPr>
            <p:cNvSpPr/>
            <p:nvPr/>
          </p:nvSpPr>
          <p:spPr>
            <a:xfrm>
              <a:off x="10635033" y="9524063"/>
              <a:ext cx="535077" cy="416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76200">
              <a:solidFill>
                <a:schemeClr val="accent5">
                  <a:lumMod val="60000"/>
                  <a:lumOff val="40000"/>
                </a:schemeClr>
              </a:solidFill>
            </a:ln>
            <a:scene3d>
              <a:camera prst="isometricOffAxis1Top">
                <a:rot lat="18250378" lon="18844627" rev="307807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2A42EC69-9AA6-E7EE-B0AB-5D9869D19DBA}"/>
                </a:ext>
              </a:extLst>
            </p:cNvPr>
            <p:cNvSpPr/>
            <p:nvPr/>
          </p:nvSpPr>
          <p:spPr>
            <a:xfrm>
              <a:off x="11272819" y="9417551"/>
              <a:ext cx="535077" cy="416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76200">
              <a:solidFill>
                <a:schemeClr val="accent5">
                  <a:lumMod val="60000"/>
                  <a:lumOff val="40000"/>
                </a:schemeClr>
              </a:solidFill>
            </a:ln>
            <a:scene3d>
              <a:camera prst="isometricOffAxis1Top">
                <a:rot lat="18250378" lon="18844627" rev="307807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83A9DDE2-112B-46AA-A5F2-D0E88605BAED}"/>
                </a:ext>
              </a:extLst>
            </p:cNvPr>
            <p:cNvSpPr/>
            <p:nvPr/>
          </p:nvSpPr>
          <p:spPr>
            <a:xfrm>
              <a:off x="10976217" y="9209511"/>
              <a:ext cx="535077" cy="416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76200">
              <a:solidFill>
                <a:schemeClr val="accent5">
                  <a:lumMod val="60000"/>
                  <a:lumOff val="40000"/>
                </a:schemeClr>
              </a:solidFill>
            </a:ln>
            <a:scene3d>
              <a:camera prst="isometricOffAxis1Top">
                <a:rot lat="18250378" lon="18844627" rev="307807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5F006D7B-47CB-87F4-7488-83960374DA60}"/>
                </a:ext>
              </a:extLst>
            </p:cNvPr>
            <p:cNvSpPr/>
            <p:nvPr/>
          </p:nvSpPr>
          <p:spPr>
            <a:xfrm>
              <a:off x="10168217" y="7814623"/>
              <a:ext cx="535077" cy="416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rgbClr val="0070C0"/>
              </a:solidFill>
            </a:ln>
            <a:scene3d>
              <a:camera prst="isometricOffAxis1Top">
                <a:rot lat="18250378" lon="18844627" rev="307807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2CF2E23F-E563-CE3F-2812-1A8C0A32BBEC}"/>
                </a:ext>
              </a:extLst>
            </p:cNvPr>
            <p:cNvSpPr/>
            <p:nvPr/>
          </p:nvSpPr>
          <p:spPr>
            <a:xfrm>
              <a:off x="8544405" y="9112054"/>
              <a:ext cx="535077" cy="416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prstDash val="dash"/>
            </a:ln>
            <a:scene3d>
              <a:camera prst="isometricOffAxis1Top">
                <a:rot lat="18250378" lon="18844627" rev="307807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 dirty="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483D9961-B964-BB16-85EC-95C9D4B1829C}"/>
                </a:ext>
              </a:extLst>
            </p:cNvPr>
            <p:cNvSpPr/>
            <p:nvPr/>
          </p:nvSpPr>
          <p:spPr>
            <a:xfrm>
              <a:off x="10368836" y="8797798"/>
              <a:ext cx="535077" cy="416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prstDash val="dash"/>
            </a:ln>
            <a:scene3d>
              <a:camera prst="isometricOffAxis1Top">
                <a:rot lat="18250378" lon="18844627" rev="307807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F5BAE973-2671-1407-74BF-0E20FD183D2B}"/>
                </a:ext>
              </a:extLst>
            </p:cNvPr>
            <p:cNvSpPr/>
            <p:nvPr/>
          </p:nvSpPr>
          <p:spPr>
            <a:xfrm>
              <a:off x="9420907" y="9220406"/>
              <a:ext cx="535077" cy="416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prstDash val="dash"/>
            </a:ln>
            <a:scene3d>
              <a:camera prst="isometricOffAxis1Top">
                <a:rot lat="18250378" lon="18844627" rev="307807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9D307B71-AD94-70A7-96F2-3CF8CEB87CD2}"/>
                </a:ext>
              </a:extLst>
            </p:cNvPr>
            <p:cNvSpPr/>
            <p:nvPr/>
          </p:nvSpPr>
          <p:spPr>
            <a:xfrm>
              <a:off x="10348911" y="9313335"/>
              <a:ext cx="535077" cy="416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prstDash val="dash"/>
            </a:ln>
            <a:scene3d>
              <a:camera prst="isometricOffAxis1Top">
                <a:rot lat="18250378" lon="18844627" rev="307807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7BB49939-B6C0-0F5B-53A5-C901A2F82FE4}"/>
                </a:ext>
              </a:extLst>
            </p:cNvPr>
            <p:cNvSpPr/>
            <p:nvPr/>
          </p:nvSpPr>
          <p:spPr>
            <a:xfrm>
              <a:off x="9386620" y="9729345"/>
              <a:ext cx="535077" cy="416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prstDash val="dash"/>
            </a:ln>
            <a:scene3d>
              <a:camera prst="isometricOffAxis1Top">
                <a:rot lat="18250378" lon="18844627" rev="307807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CEA4EA25-2065-BCAE-55D2-99E585862132}"/>
                </a:ext>
              </a:extLst>
            </p:cNvPr>
            <p:cNvSpPr/>
            <p:nvPr/>
          </p:nvSpPr>
          <p:spPr>
            <a:xfrm>
              <a:off x="10002344" y="9625591"/>
              <a:ext cx="535077" cy="416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prstDash val="dash"/>
            </a:ln>
            <a:scene3d>
              <a:camera prst="isometricOffAxis1Top">
                <a:rot lat="18250378" lon="18844627" rev="307807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E3921218-45FA-7187-5B57-667FE1234843}"/>
                </a:ext>
              </a:extLst>
            </p:cNvPr>
            <p:cNvSpPr/>
            <p:nvPr/>
          </p:nvSpPr>
          <p:spPr>
            <a:xfrm>
              <a:off x="10035505" y="9114253"/>
              <a:ext cx="535077" cy="416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prstDash val="dash"/>
            </a:ln>
            <a:scene3d>
              <a:camera prst="isometricOffAxis1Top">
                <a:rot lat="18250378" lon="18844627" rev="307807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7FE72807-8B4C-9D7A-6855-7019801700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8280" y="8267913"/>
              <a:ext cx="142068" cy="760388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3FA590D3-33C8-1290-4B95-D166842A1214}"/>
              </a:ext>
            </a:extLst>
          </p:cNvPr>
          <p:cNvSpPr txBox="1"/>
          <p:nvPr/>
        </p:nvSpPr>
        <p:spPr>
          <a:xfrm>
            <a:off x="9680231" y="5271741"/>
            <a:ext cx="2308854" cy="116955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relation tokens are I</a:t>
            </a:r>
            <a:r>
              <a:rPr lang="en-CN" sz="1400">
                <a:latin typeface="Arial" panose="020B0604020202020204" pitchFamily="34" charset="0"/>
                <a:cs typeface="Arial" panose="020B0604020202020204" pitchFamily="34" charset="0"/>
              </a:rPr>
              <a:t>n-place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N" sz="1400">
                <a:latin typeface="Arial" panose="020B0604020202020204" pitchFamily="34" charset="0"/>
                <a:cs typeface="Arial" panose="020B0604020202020204" pitchFamily="34" charset="0"/>
              </a:rPr>
              <a:t>huffle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the among multiple images, while the position tokens are fixed.</a:t>
            </a:r>
            <a:endParaRPr lang="en-CN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3BCFB4F-8A4F-1FE2-11CB-D320A5F4E41C}"/>
              </a:ext>
            </a:extLst>
          </p:cNvPr>
          <p:cNvSpPr txBox="1"/>
          <p:nvPr/>
        </p:nvSpPr>
        <p:spPr>
          <a:xfrm>
            <a:off x="5990106" y="6009692"/>
            <a:ext cx="18800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 tokens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856EAC4-667F-738A-5DCE-6D94234E518C}"/>
              </a:ext>
            </a:extLst>
          </p:cNvPr>
          <p:cNvSpPr txBox="1"/>
          <p:nvPr/>
        </p:nvSpPr>
        <p:spPr>
          <a:xfrm>
            <a:off x="5982334" y="5485718"/>
            <a:ext cx="1880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 tokens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6D50760-FB5A-AE2D-1DF2-22CC5B3E94AF}"/>
              </a:ext>
            </a:extLst>
          </p:cNvPr>
          <p:cNvSpPr/>
          <p:nvPr/>
        </p:nvSpPr>
        <p:spPr>
          <a:xfrm>
            <a:off x="5878114" y="5467351"/>
            <a:ext cx="286182" cy="3086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>
                <a:lumMod val="50000"/>
              </a:schemeClr>
            </a:solidFill>
          </a:ln>
          <a:scene3d>
            <a:camera prst="isometricOffAxis1Top">
              <a:rot lat="18250378" lon="18844627" rev="307807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20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CD48662A-E63B-A038-AFBD-7E8EBB346A32}"/>
              </a:ext>
            </a:extLst>
          </p:cNvPr>
          <p:cNvSpPr/>
          <p:nvPr/>
        </p:nvSpPr>
        <p:spPr>
          <a:xfrm>
            <a:off x="5888002" y="6008054"/>
            <a:ext cx="286182" cy="30869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scene3d>
            <a:camera prst="isometricOffAxis1Top">
              <a:rot lat="18250378" lon="18844627" rev="307807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200"/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115EB459-863A-2DB9-D662-E27C56F5F831}"/>
              </a:ext>
            </a:extLst>
          </p:cNvPr>
          <p:cNvGrpSpPr/>
          <p:nvPr/>
        </p:nvGrpSpPr>
        <p:grpSpPr>
          <a:xfrm>
            <a:off x="6025706" y="71058"/>
            <a:ext cx="5910472" cy="4858119"/>
            <a:chOff x="3915755" y="1018733"/>
            <a:chExt cx="5910472" cy="4858119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7A9EB6BF-FD50-A3BE-77A5-A52ED9285C73}"/>
                </a:ext>
              </a:extLst>
            </p:cNvPr>
            <p:cNvSpPr/>
            <p:nvPr/>
          </p:nvSpPr>
          <p:spPr>
            <a:xfrm>
              <a:off x="6590353" y="3689626"/>
              <a:ext cx="351960" cy="333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1">
                  <a:lumMod val="50000"/>
                </a:schemeClr>
              </a:solidFill>
            </a:ln>
            <a:scene3d>
              <a:camera prst="isometricOffAxis1Top">
                <a:rot lat="18250378" lon="18844627" rev="307807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96C1A1B-2479-F419-5A96-8243DA0FD91A}"/>
                </a:ext>
              </a:extLst>
            </p:cNvPr>
            <p:cNvSpPr/>
            <p:nvPr/>
          </p:nvSpPr>
          <p:spPr>
            <a:xfrm>
              <a:off x="4256393" y="2807561"/>
              <a:ext cx="57599" cy="12573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EE92C1CA-FE1F-3C0D-2462-14B70A73AB6A}"/>
                </a:ext>
              </a:extLst>
            </p:cNvPr>
            <p:cNvSpPr/>
            <p:nvPr/>
          </p:nvSpPr>
          <p:spPr>
            <a:xfrm>
              <a:off x="4256392" y="2982821"/>
              <a:ext cx="57599" cy="12573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155DF4D7-E2CD-AFF7-7840-CC18DD1BFB33}"/>
                </a:ext>
              </a:extLst>
            </p:cNvPr>
            <p:cNvSpPr/>
            <p:nvPr/>
          </p:nvSpPr>
          <p:spPr>
            <a:xfrm>
              <a:off x="4260498" y="4023720"/>
              <a:ext cx="57599" cy="12573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58699CB7-B164-272F-B702-A759140C148C}"/>
                </a:ext>
              </a:extLst>
            </p:cNvPr>
            <p:cNvSpPr/>
            <p:nvPr/>
          </p:nvSpPr>
          <p:spPr>
            <a:xfrm>
              <a:off x="4260497" y="4198980"/>
              <a:ext cx="57599" cy="12573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D3670F0A-DB47-7EC1-5922-0D93A559D465}"/>
                </a:ext>
              </a:extLst>
            </p:cNvPr>
            <p:cNvSpPr/>
            <p:nvPr/>
          </p:nvSpPr>
          <p:spPr>
            <a:xfrm>
              <a:off x="5106604" y="4233792"/>
              <a:ext cx="58005" cy="1257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 dirty="0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C538531-B2D2-4086-B012-654F42662780}"/>
                </a:ext>
              </a:extLst>
            </p:cNvPr>
            <p:cNvSpPr/>
            <p:nvPr/>
          </p:nvSpPr>
          <p:spPr>
            <a:xfrm>
              <a:off x="5108621" y="3033844"/>
              <a:ext cx="58005" cy="1257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 dirty="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631B53A-FBBA-2C62-C271-7F60735D9EA8}"/>
                </a:ext>
              </a:extLst>
            </p:cNvPr>
            <p:cNvSpPr/>
            <p:nvPr/>
          </p:nvSpPr>
          <p:spPr>
            <a:xfrm>
              <a:off x="7743377" y="2644393"/>
              <a:ext cx="55470" cy="3035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19" name="Up Arrow 218">
              <a:extLst>
                <a:ext uri="{FF2B5EF4-FFF2-40B4-BE49-F238E27FC236}">
                  <a16:creationId xmlns:a16="http://schemas.microsoft.com/office/drawing/2014/main" id="{2E7639B0-5233-2D2C-F0A6-726A4185F771}"/>
                </a:ext>
              </a:extLst>
            </p:cNvPr>
            <p:cNvSpPr/>
            <p:nvPr/>
          </p:nvSpPr>
          <p:spPr>
            <a:xfrm rot="10800000">
              <a:off x="7576432" y="2531829"/>
              <a:ext cx="120076" cy="576364"/>
            </a:xfrm>
            <a:prstGeom prst="upArrow">
              <a:avLst>
                <a:gd name="adj1" fmla="val 50000"/>
                <a:gd name="adj2" fmla="val 19613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pic>
          <p:nvPicPr>
            <p:cNvPr id="220" name="Picture 219" descr="Background pattern&#10;&#10;Description automatically generated">
              <a:extLst>
                <a:ext uri="{FF2B5EF4-FFF2-40B4-BE49-F238E27FC236}">
                  <a16:creationId xmlns:a16="http://schemas.microsoft.com/office/drawing/2014/main" id="{62BD904A-7E9D-64B6-C916-3B50AD51C0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35" t="28033" r="48392" b="58763"/>
            <a:stretch/>
          </p:blipFill>
          <p:spPr>
            <a:xfrm>
              <a:off x="5414820" y="4619157"/>
              <a:ext cx="317961" cy="290194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221" name="Picture 220" descr="Background pattern&#10;&#10;Description automatically generated">
              <a:extLst>
                <a:ext uri="{FF2B5EF4-FFF2-40B4-BE49-F238E27FC236}">
                  <a16:creationId xmlns:a16="http://schemas.microsoft.com/office/drawing/2014/main" id="{EEA748F7-2D39-D7EC-394E-C829CF93A6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11" t="28033" r="78504" b="58763"/>
            <a:stretch/>
          </p:blipFill>
          <p:spPr>
            <a:xfrm>
              <a:off x="4148476" y="4873491"/>
              <a:ext cx="315210" cy="290194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222" name="Picture 221" descr="Background pattern&#10;&#10;Description automatically generated">
              <a:extLst>
                <a:ext uri="{FF2B5EF4-FFF2-40B4-BE49-F238E27FC236}">
                  <a16:creationId xmlns:a16="http://schemas.microsoft.com/office/drawing/2014/main" id="{B86F798D-529E-0AA8-1BD1-9A71F9D8B6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11" t="41249" r="78504" b="45183"/>
            <a:stretch/>
          </p:blipFill>
          <p:spPr>
            <a:xfrm>
              <a:off x="4340861" y="5040918"/>
              <a:ext cx="315210" cy="298172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223" name="Picture 222" descr="Background pattern&#10;&#10;Description automatically generated">
              <a:extLst>
                <a:ext uri="{FF2B5EF4-FFF2-40B4-BE49-F238E27FC236}">
                  <a16:creationId xmlns:a16="http://schemas.microsoft.com/office/drawing/2014/main" id="{965051BC-497E-32E4-31B6-25BC285758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00" t="41249" r="58501" b="45183"/>
            <a:stretch/>
          </p:blipFill>
          <p:spPr>
            <a:xfrm>
              <a:off x="5182975" y="4870207"/>
              <a:ext cx="318797" cy="298172"/>
            </a:xfrm>
            <a:prstGeom prst="rect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224" name="Picture 223" descr="Background pattern&#10;&#10;Description automatically generated">
              <a:extLst>
                <a:ext uri="{FF2B5EF4-FFF2-40B4-BE49-F238E27FC236}">
                  <a16:creationId xmlns:a16="http://schemas.microsoft.com/office/drawing/2014/main" id="{1A8DEFBA-D92F-255F-2D8D-1B75D3629B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51" t="28033" r="68450" b="58763"/>
            <a:stretch/>
          </p:blipFill>
          <p:spPr>
            <a:xfrm>
              <a:off x="4570927" y="4787703"/>
              <a:ext cx="315659" cy="290194"/>
            </a:xfrm>
            <a:prstGeom prst="rect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225" name="Picture 224" descr="Background pattern&#10;&#10;Description automatically generated">
              <a:extLst>
                <a:ext uri="{FF2B5EF4-FFF2-40B4-BE49-F238E27FC236}">
                  <a16:creationId xmlns:a16="http://schemas.microsoft.com/office/drawing/2014/main" id="{04A4EFB1-1481-6DC8-63F3-BDC79CD1B0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68" t="28033" r="58446" b="58763"/>
            <a:stretch/>
          </p:blipFill>
          <p:spPr>
            <a:xfrm>
              <a:off x="4996860" y="4703866"/>
              <a:ext cx="315210" cy="290194"/>
            </a:xfrm>
            <a:prstGeom prst="rect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226" name="Picture 225" descr="Background pattern&#10;&#10;Description automatically generated">
              <a:extLst>
                <a:ext uri="{FF2B5EF4-FFF2-40B4-BE49-F238E27FC236}">
                  <a16:creationId xmlns:a16="http://schemas.microsoft.com/office/drawing/2014/main" id="{003AAF26-927D-2FA7-98EE-7574F71008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51" t="41249" r="68450" b="45183"/>
            <a:stretch/>
          </p:blipFill>
          <p:spPr>
            <a:xfrm>
              <a:off x="4760253" y="4956817"/>
              <a:ext cx="315659" cy="298172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227" name="Picture 226" descr="Background pattern&#10;&#10;Description automatically generated">
              <a:extLst>
                <a:ext uri="{FF2B5EF4-FFF2-40B4-BE49-F238E27FC236}">
                  <a16:creationId xmlns:a16="http://schemas.microsoft.com/office/drawing/2014/main" id="{3E1913D5-E97B-AFA1-BAFF-4D50574917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35" t="41249" r="48392" b="45183"/>
            <a:stretch/>
          </p:blipFill>
          <p:spPr>
            <a:xfrm>
              <a:off x="5613865" y="4782513"/>
              <a:ext cx="317963" cy="298172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228" name="Picture 227" descr="Background pattern&#10;&#10;Description automatically generated">
              <a:extLst>
                <a:ext uri="{FF2B5EF4-FFF2-40B4-BE49-F238E27FC236}">
                  <a16:creationId xmlns:a16="http://schemas.microsoft.com/office/drawing/2014/main" id="{81B964EC-809E-FBEC-3A1C-6490B0EADB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11" t="14452" r="78504" b="72343"/>
            <a:stretch/>
          </p:blipFill>
          <p:spPr>
            <a:xfrm>
              <a:off x="3950362" y="4703866"/>
              <a:ext cx="315210" cy="290194"/>
            </a:xfrm>
            <a:prstGeom prst="rect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229" name="Picture 228" descr="Background pattern&#10;&#10;Description automatically generated">
              <a:extLst>
                <a:ext uri="{FF2B5EF4-FFF2-40B4-BE49-F238E27FC236}">
                  <a16:creationId xmlns:a16="http://schemas.microsoft.com/office/drawing/2014/main" id="{D0AD73AC-2411-471C-3353-523940FB13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35" t="14452" r="48392" b="72343"/>
            <a:stretch/>
          </p:blipFill>
          <p:spPr>
            <a:xfrm>
              <a:off x="5253637" y="4441972"/>
              <a:ext cx="317961" cy="290194"/>
            </a:xfrm>
            <a:prstGeom prst="rect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230" name="Picture 229" descr="Background pattern&#10;&#10;Description automatically generated">
              <a:extLst>
                <a:ext uri="{FF2B5EF4-FFF2-40B4-BE49-F238E27FC236}">
                  <a16:creationId xmlns:a16="http://schemas.microsoft.com/office/drawing/2014/main" id="{D1FB3D46-B60D-3F76-70D0-4DA4ECFEBF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11" t="54830" r="78504" b="31966"/>
            <a:stretch/>
          </p:blipFill>
          <p:spPr>
            <a:xfrm>
              <a:off x="4543182" y="5207113"/>
              <a:ext cx="315210" cy="290194"/>
            </a:xfrm>
            <a:prstGeom prst="rect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231" name="Picture 230" descr="Background pattern&#10;&#10;Description automatically generated">
              <a:extLst>
                <a:ext uri="{FF2B5EF4-FFF2-40B4-BE49-F238E27FC236}">
                  <a16:creationId xmlns:a16="http://schemas.microsoft.com/office/drawing/2014/main" id="{4963C74F-6551-7B3A-0696-0C71D4FEA0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00" t="54829" r="58501" b="31966"/>
            <a:stretch/>
          </p:blipFill>
          <p:spPr>
            <a:xfrm>
              <a:off x="5382019" y="5041091"/>
              <a:ext cx="318797" cy="290194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232" name="Picture 231" descr="Background pattern&#10;&#10;Description automatically generated">
              <a:extLst>
                <a:ext uri="{FF2B5EF4-FFF2-40B4-BE49-F238E27FC236}">
                  <a16:creationId xmlns:a16="http://schemas.microsoft.com/office/drawing/2014/main" id="{C7D4074C-EF23-9E57-7A67-5F30A98494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51" t="14452" r="68450" b="72343"/>
            <a:stretch/>
          </p:blipFill>
          <p:spPr>
            <a:xfrm>
              <a:off x="4373517" y="4623790"/>
              <a:ext cx="315659" cy="290194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233" name="Picture 232" descr="Background pattern&#10;&#10;Description automatically generated">
              <a:extLst>
                <a:ext uri="{FF2B5EF4-FFF2-40B4-BE49-F238E27FC236}">
                  <a16:creationId xmlns:a16="http://schemas.microsoft.com/office/drawing/2014/main" id="{22842F55-E9B4-90C8-065E-2853ED6292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68" t="14452" r="58446" b="72343"/>
            <a:stretch/>
          </p:blipFill>
          <p:spPr>
            <a:xfrm>
              <a:off x="4794840" y="4537305"/>
              <a:ext cx="315210" cy="290194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234" name="Picture 233" descr="Background pattern&#10;&#10;Description automatically generated">
              <a:extLst>
                <a:ext uri="{FF2B5EF4-FFF2-40B4-BE49-F238E27FC236}">
                  <a16:creationId xmlns:a16="http://schemas.microsoft.com/office/drawing/2014/main" id="{03E73394-B367-1084-1C9F-DBEC68C424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51" t="54829" r="68450" b="31966"/>
            <a:stretch/>
          </p:blipFill>
          <p:spPr>
            <a:xfrm>
              <a:off x="4964682" y="5124267"/>
              <a:ext cx="315659" cy="290194"/>
            </a:xfrm>
            <a:prstGeom prst="rect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235" name="Picture 234" descr="Background pattern&#10;&#10;Description automatically generated">
              <a:extLst>
                <a:ext uri="{FF2B5EF4-FFF2-40B4-BE49-F238E27FC236}">
                  <a16:creationId xmlns:a16="http://schemas.microsoft.com/office/drawing/2014/main" id="{248AB22C-5C7C-3DA7-6CD5-10F8B2E12D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35" t="54829" r="48392" b="31966"/>
            <a:stretch/>
          </p:blipFill>
          <p:spPr>
            <a:xfrm>
              <a:off x="5802054" y="4955833"/>
              <a:ext cx="317963" cy="290194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sp>
          <p:nvSpPr>
            <p:cNvPr id="236" name="Right Arrow 235">
              <a:extLst>
                <a:ext uri="{FF2B5EF4-FFF2-40B4-BE49-F238E27FC236}">
                  <a16:creationId xmlns:a16="http://schemas.microsoft.com/office/drawing/2014/main" id="{07EAE188-F3D5-3295-479A-463601354C97}"/>
                </a:ext>
              </a:extLst>
            </p:cNvPr>
            <p:cNvSpPr/>
            <p:nvPr/>
          </p:nvSpPr>
          <p:spPr>
            <a:xfrm>
              <a:off x="6416250" y="1075811"/>
              <a:ext cx="930941" cy="1386503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00"/>
            </a:p>
          </p:txBody>
        </p:sp>
        <p:sp>
          <p:nvSpPr>
            <p:cNvPr id="237" name="Up Arrow 236">
              <a:extLst>
                <a:ext uri="{FF2B5EF4-FFF2-40B4-BE49-F238E27FC236}">
                  <a16:creationId xmlns:a16="http://schemas.microsoft.com/office/drawing/2014/main" id="{9C376D98-766B-29DD-6BBE-E7E2497D82E9}"/>
                </a:ext>
              </a:extLst>
            </p:cNvPr>
            <p:cNvSpPr/>
            <p:nvPr/>
          </p:nvSpPr>
          <p:spPr>
            <a:xfrm rot="10800000">
              <a:off x="4231788" y="4537304"/>
              <a:ext cx="113694" cy="469604"/>
            </a:xfrm>
            <a:prstGeom prst="upArrow">
              <a:avLst>
                <a:gd name="adj1" fmla="val 50000"/>
                <a:gd name="adj2" fmla="val 362125"/>
              </a:avLst>
            </a:prstGeom>
            <a:solidFill>
              <a:schemeClr val="accent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238" name="Up Arrow 237">
              <a:extLst>
                <a:ext uri="{FF2B5EF4-FFF2-40B4-BE49-F238E27FC236}">
                  <a16:creationId xmlns:a16="http://schemas.microsoft.com/office/drawing/2014/main" id="{97A4195B-9A4D-16CA-5C37-98B5A2D7C03D}"/>
                </a:ext>
              </a:extLst>
            </p:cNvPr>
            <p:cNvSpPr/>
            <p:nvPr/>
          </p:nvSpPr>
          <p:spPr>
            <a:xfrm rot="10800000">
              <a:off x="5075776" y="4753180"/>
              <a:ext cx="113694" cy="499707"/>
            </a:xfrm>
            <a:prstGeom prst="upArrow">
              <a:avLst>
                <a:gd name="adj1" fmla="val 50000"/>
                <a:gd name="adj2" fmla="val 35318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F085CC2C-3DE4-700F-FE6D-2CB2492C388C}"/>
                </a:ext>
              </a:extLst>
            </p:cNvPr>
            <p:cNvSpPr txBox="1"/>
            <p:nvPr/>
          </p:nvSpPr>
          <p:spPr>
            <a:xfrm>
              <a:off x="6373443" y="1412728"/>
              <a:ext cx="930940" cy="738664"/>
            </a:xfrm>
            <a:prstGeom prst="rect">
              <a:avLst/>
            </a:prstGeom>
            <a:noFill/>
            <a:ln w="57150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 dirty="0">
                  <a:latin typeface="Arial" panose="020B0604020202020204" pitchFamily="34" charset="0"/>
                  <a:cs typeface="Arial" panose="020B0604020202020204" pitchFamily="34" charset="0"/>
                </a:rPr>
                <a:t>Position token fixed</a:t>
              </a:r>
            </a:p>
          </p:txBody>
        </p:sp>
        <p:pic>
          <p:nvPicPr>
            <p:cNvPr id="240" name="Picture 239" descr="A picture containing fabric&#10;&#10;Description automatically generated">
              <a:extLst>
                <a:ext uri="{FF2B5EF4-FFF2-40B4-BE49-F238E27FC236}">
                  <a16:creationId xmlns:a16="http://schemas.microsoft.com/office/drawing/2014/main" id="{A93794B3-848D-8E72-4154-F721225DEB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09" t="32343" r="63964" b="52964"/>
            <a:stretch/>
          </p:blipFill>
          <p:spPr>
            <a:xfrm>
              <a:off x="4548905" y="3753045"/>
              <a:ext cx="316527" cy="289526"/>
            </a:xfrm>
            <a:prstGeom prst="rect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241" name="Picture 240" descr="A picture containing fabric&#10;&#10;Description automatically generated">
              <a:extLst>
                <a:ext uri="{FF2B5EF4-FFF2-40B4-BE49-F238E27FC236}">
                  <a16:creationId xmlns:a16="http://schemas.microsoft.com/office/drawing/2014/main" id="{DFC526FB-0A17-AEC6-D617-FF30616A9C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91" t="17069" r="74020" b="67745"/>
            <a:stretch/>
          </p:blipFill>
          <p:spPr>
            <a:xfrm>
              <a:off x="3927790" y="3663702"/>
              <a:ext cx="315332" cy="299260"/>
            </a:xfrm>
            <a:prstGeom prst="rect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242" name="Picture 241" descr="A picture containing fabric&#10;&#10;Description automatically generated">
              <a:extLst>
                <a:ext uri="{FF2B5EF4-FFF2-40B4-BE49-F238E27FC236}">
                  <a16:creationId xmlns:a16="http://schemas.microsoft.com/office/drawing/2014/main" id="{F98B6C6B-8D3F-4269-CE1F-E67F570E58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36" t="61923" r="54070" b="23173"/>
            <a:stretch/>
          </p:blipFill>
          <p:spPr>
            <a:xfrm>
              <a:off x="5387778" y="4007449"/>
              <a:ext cx="312344" cy="293714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243" name="Picture 242" descr="A picture containing fabric&#10;&#10;Description automatically generated">
              <a:extLst>
                <a:ext uri="{FF2B5EF4-FFF2-40B4-BE49-F238E27FC236}">
                  <a16:creationId xmlns:a16="http://schemas.microsoft.com/office/drawing/2014/main" id="{56104632-E6E8-210C-BB10-6B99C55E73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2" t="47125" r="63964" b="37970"/>
            <a:stretch/>
          </p:blipFill>
          <p:spPr>
            <a:xfrm>
              <a:off x="4755358" y="3923517"/>
              <a:ext cx="313917" cy="293714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244" name="Picture 243" descr="A picture containing fabric&#10;&#10;Description automatically generated">
              <a:extLst>
                <a:ext uri="{FF2B5EF4-FFF2-40B4-BE49-F238E27FC236}">
                  <a16:creationId xmlns:a16="http://schemas.microsoft.com/office/drawing/2014/main" id="{2E38EC9C-4112-F3F6-02E8-283FADAAC4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36" t="17070" r="54015" b="67744"/>
            <a:stretch/>
          </p:blipFill>
          <p:spPr>
            <a:xfrm>
              <a:off x="4771695" y="3486115"/>
              <a:ext cx="314074" cy="299260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245" name="Picture 244" descr="A picture containing fabric&#10;&#10;Description automatically generated">
              <a:extLst>
                <a:ext uri="{FF2B5EF4-FFF2-40B4-BE49-F238E27FC236}">
                  <a16:creationId xmlns:a16="http://schemas.microsoft.com/office/drawing/2014/main" id="{86F633F2-54EB-7169-5F1C-48E0612553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91" t="32343" r="74000" b="52964"/>
            <a:stretch/>
          </p:blipFill>
          <p:spPr>
            <a:xfrm>
              <a:off x="4128482" y="3840703"/>
              <a:ext cx="315960" cy="289526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246" name="Picture 245" descr="A picture containing fabric&#10;&#10;Description automatically generated">
              <a:extLst>
                <a:ext uri="{FF2B5EF4-FFF2-40B4-BE49-F238E27FC236}">
                  <a16:creationId xmlns:a16="http://schemas.microsoft.com/office/drawing/2014/main" id="{C08CA541-D82E-E29F-1781-AD343220C9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09" t="17069" r="63964" b="67745"/>
            <a:stretch/>
          </p:blipFill>
          <p:spPr>
            <a:xfrm>
              <a:off x="4352460" y="3576737"/>
              <a:ext cx="316527" cy="299260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247" name="Picture 246" descr="A picture containing fabric&#10;&#10;Description automatically generated">
              <a:extLst>
                <a:ext uri="{FF2B5EF4-FFF2-40B4-BE49-F238E27FC236}">
                  <a16:creationId xmlns:a16="http://schemas.microsoft.com/office/drawing/2014/main" id="{46162F23-D744-51AC-DFCC-1443F60C9E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40" t="17070" r="43913" b="67479"/>
            <a:stretch/>
          </p:blipFill>
          <p:spPr>
            <a:xfrm>
              <a:off x="5182886" y="3391961"/>
              <a:ext cx="317158" cy="304487"/>
            </a:xfrm>
            <a:prstGeom prst="rect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248" name="Picture 247" descr="A picture containing fabric&#10;&#10;Description automatically generated">
              <a:extLst>
                <a:ext uri="{FF2B5EF4-FFF2-40B4-BE49-F238E27FC236}">
                  <a16:creationId xmlns:a16="http://schemas.microsoft.com/office/drawing/2014/main" id="{7049DB9E-B8DF-0DA2-8686-C6522E406F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36" t="32397" r="54015" b="52963"/>
            <a:stretch/>
          </p:blipFill>
          <p:spPr>
            <a:xfrm>
              <a:off x="4967669" y="3665554"/>
              <a:ext cx="314074" cy="288487"/>
            </a:xfrm>
            <a:prstGeom prst="rect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249" name="Picture 248" descr="A picture containing fabric&#10;&#10;Description automatically generated">
              <a:extLst>
                <a:ext uri="{FF2B5EF4-FFF2-40B4-BE49-F238E27FC236}">
                  <a16:creationId xmlns:a16="http://schemas.microsoft.com/office/drawing/2014/main" id="{CF9CF49F-4C85-704D-76F3-D44534E8F2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40" t="32522" r="43913" b="52963"/>
            <a:stretch/>
          </p:blipFill>
          <p:spPr>
            <a:xfrm>
              <a:off x="5378860" y="3573848"/>
              <a:ext cx="317158" cy="286042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250" name="Picture 249" descr="A picture containing fabric&#10;&#10;Description automatically generated">
              <a:extLst>
                <a:ext uri="{FF2B5EF4-FFF2-40B4-BE49-F238E27FC236}">
                  <a16:creationId xmlns:a16="http://schemas.microsoft.com/office/drawing/2014/main" id="{A3F57935-9A37-A242-F8B5-E558244896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10" t="61889" r="63964" b="23172"/>
            <a:stretch/>
          </p:blipFill>
          <p:spPr>
            <a:xfrm>
              <a:off x="4967159" y="4094970"/>
              <a:ext cx="316527" cy="294383"/>
            </a:xfrm>
            <a:prstGeom prst="rect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251" name="Picture 250" descr="A picture containing fabric&#10;&#10;Description automatically generated">
              <a:extLst>
                <a:ext uri="{FF2B5EF4-FFF2-40B4-BE49-F238E27FC236}">
                  <a16:creationId xmlns:a16="http://schemas.microsoft.com/office/drawing/2014/main" id="{88A86A7F-89F3-664C-2983-F27D461816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91" t="61889" r="74114" b="23172"/>
            <a:stretch/>
          </p:blipFill>
          <p:spPr>
            <a:xfrm>
              <a:off x="4541364" y="4180025"/>
              <a:ext cx="312376" cy="294383"/>
            </a:xfrm>
            <a:prstGeom prst="rect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252" name="Picture 251" descr="A picture containing fabric&#10;&#10;Description automatically generated">
              <a:extLst>
                <a:ext uri="{FF2B5EF4-FFF2-40B4-BE49-F238E27FC236}">
                  <a16:creationId xmlns:a16="http://schemas.microsoft.com/office/drawing/2014/main" id="{CAC6B309-48A8-FCB8-9220-9D04AD5BF4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60" t="61923" r="43913" b="23173"/>
            <a:stretch/>
          </p:blipFill>
          <p:spPr>
            <a:xfrm>
              <a:off x="5795460" y="3917130"/>
              <a:ext cx="316527" cy="293714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253" name="Picture 252" descr="A picture containing fabric&#10;&#10;Description automatically generated">
              <a:extLst>
                <a:ext uri="{FF2B5EF4-FFF2-40B4-BE49-F238E27FC236}">
                  <a16:creationId xmlns:a16="http://schemas.microsoft.com/office/drawing/2014/main" id="{0AE5D495-4079-F223-FE94-07800A157D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40" t="47126" r="43913" b="38076"/>
            <a:stretch/>
          </p:blipFill>
          <p:spPr>
            <a:xfrm>
              <a:off x="5581802" y="3745901"/>
              <a:ext cx="317158" cy="291622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254" name="Picture 253" descr="A picture containing fabric&#10;&#10;Description automatically generated">
              <a:extLst>
                <a:ext uri="{FF2B5EF4-FFF2-40B4-BE49-F238E27FC236}">
                  <a16:creationId xmlns:a16="http://schemas.microsoft.com/office/drawing/2014/main" id="{4025C8C8-70D8-E878-0645-97C54433AB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91" t="47125" r="74051" b="37970"/>
            <a:stretch/>
          </p:blipFill>
          <p:spPr>
            <a:xfrm>
              <a:off x="4337568" y="4008572"/>
              <a:ext cx="314389" cy="293714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255" name="Picture 254" descr="A picture containing fabric&#10;&#10;Description automatically generated">
              <a:extLst>
                <a:ext uri="{FF2B5EF4-FFF2-40B4-BE49-F238E27FC236}">
                  <a16:creationId xmlns:a16="http://schemas.microsoft.com/office/drawing/2014/main" id="{73970808-033E-9DBB-914F-5BA076B0E4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36" t="47126" r="54098" b="38076"/>
            <a:stretch/>
          </p:blipFill>
          <p:spPr>
            <a:xfrm>
              <a:off x="5171809" y="3836026"/>
              <a:ext cx="311447" cy="291622"/>
            </a:xfrm>
            <a:prstGeom prst="rect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EB485C21-7496-758F-C369-0D073D19DFBF}"/>
                </a:ext>
              </a:extLst>
            </p:cNvPr>
            <p:cNvSpPr/>
            <p:nvPr/>
          </p:nvSpPr>
          <p:spPr>
            <a:xfrm>
              <a:off x="5103615" y="4113985"/>
              <a:ext cx="58005" cy="1257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 dirty="0"/>
            </a:p>
          </p:txBody>
        </p: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20A9D871-1669-0237-082C-482B36E52F80}"/>
                </a:ext>
              </a:extLst>
            </p:cNvPr>
            <p:cNvGrpSpPr/>
            <p:nvPr/>
          </p:nvGrpSpPr>
          <p:grpSpPr>
            <a:xfrm>
              <a:off x="4124938" y="1877158"/>
              <a:ext cx="1794051" cy="1730211"/>
              <a:chOff x="8904299" y="2384971"/>
              <a:chExt cx="2447417" cy="2493323"/>
            </a:xfrm>
            <a:scene3d>
              <a:camera prst="isometricOffAxis1Top">
                <a:rot lat="18250378" lon="18844627" rev="3078079"/>
              </a:camera>
              <a:lightRig rig="threePt" dir="t"/>
            </a:scene3d>
          </p:grpSpPr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826E010B-6704-241B-355D-0F0634F00420}"/>
                  </a:ext>
                </a:extLst>
              </p:cNvPr>
              <p:cNvSpPr/>
              <p:nvPr/>
            </p:nvSpPr>
            <p:spPr>
              <a:xfrm>
                <a:off x="8904299" y="2384971"/>
                <a:ext cx="480138" cy="4799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762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 dirty="0"/>
              </a:p>
            </p:txBody>
          </p:sp>
          <p:sp>
            <p:nvSpPr>
              <p:cNvPr id="377" name="Rectangle 376">
                <a:extLst>
                  <a:ext uri="{FF2B5EF4-FFF2-40B4-BE49-F238E27FC236}">
                    <a16:creationId xmlns:a16="http://schemas.microsoft.com/office/drawing/2014/main" id="{582F4E37-9BDD-2355-B0D2-5D1EBADC9DE8}"/>
                  </a:ext>
                </a:extLst>
              </p:cNvPr>
              <p:cNvSpPr/>
              <p:nvPr/>
            </p:nvSpPr>
            <p:spPr>
              <a:xfrm>
                <a:off x="9557709" y="2384971"/>
                <a:ext cx="480138" cy="47998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762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/>
              </a:p>
            </p:txBody>
          </p:sp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2CDF417D-13C0-5B06-D8D5-C23ECBB8564A}"/>
                  </a:ext>
                </a:extLst>
              </p:cNvPr>
              <p:cNvSpPr/>
              <p:nvPr/>
            </p:nvSpPr>
            <p:spPr>
              <a:xfrm>
                <a:off x="10207863" y="2384971"/>
                <a:ext cx="480138" cy="47998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762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/>
              </a:p>
            </p:txBody>
          </p:sp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AF3E9535-8E81-371F-1495-3ADDFA3947A7}"/>
                  </a:ext>
                </a:extLst>
              </p:cNvPr>
              <p:cNvSpPr/>
              <p:nvPr/>
            </p:nvSpPr>
            <p:spPr>
              <a:xfrm>
                <a:off x="10871578" y="2384971"/>
                <a:ext cx="480138" cy="4799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762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/>
              </a:p>
            </p:txBody>
          </p:sp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B9482B4F-92B9-265A-F84C-76A89F31BA9B}"/>
                  </a:ext>
                </a:extLst>
              </p:cNvPr>
              <p:cNvSpPr/>
              <p:nvPr/>
            </p:nvSpPr>
            <p:spPr>
              <a:xfrm>
                <a:off x="8904299" y="3035484"/>
                <a:ext cx="480138" cy="47998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762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/>
              </a:p>
            </p:txBody>
          </p:sp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35554639-E5F9-C0E5-D0D0-847D53C54FF6}"/>
                  </a:ext>
                </a:extLst>
              </p:cNvPr>
              <p:cNvSpPr/>
              <p:nvPr/>
            </p:nvSpPr>
            <p:spPr>
              <a:xfrm>
                <a:off x="9557709" y="3035484"/>
                <a:ext cx="480138" cy="4799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762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/>
              </a:p>
            </p:txBody>
          </p: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4DBB507F-3307-4F5B-22EB-88C33F803777}"/>
                  </a:ext>
                </a:extLst>
              </p:cNvPr>
              <p:cNvSpPr/>
              <p:nvPr/>
            </p:nvSpPr>
            <p:spPr>
              <a:xfrm>
                <a:off x="10871578" y="3035484"/>
                <a:ext cx="480138" cy="47998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762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/>
              </a:p>
            </p:txBody>
          </p:sp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9BB9E1D4-ABA0-C433-565B-5251F53F2626}"/>
                  </a:ext>
                </a:extLst>
              </p:cNvPr>
              <p:cNvSpPr/>
              <p:nvPr/>
            </p:nvSpPr>
            <p:spPr>
              <a:xfrm>
                <a:off x="8904299" y="3723075"/>
                <a:ext cx="480138" cy="47998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762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/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70AA5E47-AC0F-967D-AD43-0BA9DBAE0B1C}"/>
                  </a:ext>
                </a:extLst>
              </p:cNvPr>
              <p:cNvSpPr/>
              <p:nvPr/>
            </p:nvSpPr>
            <p:spPr>
              <a:xfrm>
                <a:off x="9557709" y="3723075"/>
                <a:ext cx="480138" cy="47998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762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/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6069285D-766C-640D-545B-D25B6DAC6533}"/>
                  </a:ext>
                </a:extLst>
              </p:cNvPr>
              <p:cNvSpPr/>
              <p:nvPr/>
            </p:nvSpPr>
            <p:spPr>
              <a:xfrm>
                <a:off x="10207863" y="3723075"/>
                <a:ext cx="480138" cy="4799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762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/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5F415C0E-A8D6-CADE-52C2-C569CB812273}"/>
                  </a:ext>
                </a:extLst>
              </p:cNvPr>
              <p:cNvSpPr/>
              <p:nvPr/>
            </p:nvSpPr>
            <p:spPr>
              <a:xfrm>
                <a:off x="8904299" y="4398309"/>
                <a:ext cx="480138" cy="4799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762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/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D36A8D8E-1AB4-EC49-697C-82DC63B2C3B0}"/>
                  </a:ext>
                </a:extLst>
              </p:cNvPr>
              <p:cNvSpPr/>
              <p:nvPr/>
            </p:nvSpPr>
            <p:spPr>
              <a:xfrm>
                <a:off x="9557709" y="4398309"/>
                <a:ext cx="480138" cy="4799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762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/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24052BEE-772D-EE39-AB74-2E44BC876D4C}"/>
                  </a:ext>
                </a:extLst>
              </p:cNvPr>
              <p:cNvSpPr/>
              <p:nvPr/>
            </p:nvSpPr>
            <p:spPr>
              <a:xfrm>
                <a:off x="10207863" y="4398309"/>
                <a:ext cx="480138" cy="47998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762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/>
              </a:p>
            </p:txBody>
          </p:sp>
          <p:sp>
            <p:nvSpPr>
              <p:cNvPr id="389" name="Rectangle 388">
                <a:extLst>
                  <a:ext uri="{FF2B5EF4-FFF2-40B4-BE49-F238E27FC236}">
                    <a16:creationId xmlns:a16="http://schemas.microsoft.com/office/drawing/2014/main" id="{DA5AB326-605D-A6F0-B60B-DB4222ABD3BB}"/>
                  </a:ext>
                </a:extLst>
              </p:cNvPr>
              <p:cNvSpPr/>
              <p:nvPr/>
            </p:nvSpPr>
            <p:spPr>
              <a:xfrm>
                <a:off x="10871578" y="4398309"/>
                <a:ext cx="480138" cy="47998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762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/>
              </a:p>
            </p:txBody>
          </p: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45D64B4B-18A0-0859-51BE-D5DBCFAFE4C5}"/>
                  </a:ext>
                </a:extLst>
              </p:cNvPr>
              <p:cNvSpPr/>
              <p:nvPr/>
            </p:nvSpPr>
            <p:spPr>
              <a:xfrm>
                <a:off x="10871578" y="3723075"/>
                <a:ext cx="480138" cy="47998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762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/>
              </a:p>
            </p:txBody>
          </p:sp>
          <p:sp>
            <p:nvSpPr>
              <p:cNvPr id="391" name="Rectangle 390">
                <a:extLst>
                  <a:ext uri="{FF2B5EF4-FFF2-40B4-BE49-F238E27FC236}">
                    <a16:creationId xmlns:a16="http://schemas.microsoft.com/office/drawing/2014/main" id="{45705344-200E-C621-17BF-B4BD963DA22E}"/>
                  </a:ext>
                </a:extLst>
              </p:cNvPr>
              <p:cNvSpPr/>
              <p:nvPr/>
            </p:nvSpPr>
            <p:spPr>
              <a:xfrm>
                <a:off x="10207863" y="3035484"/>
                <a:ext cx="480138" cy="4799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762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200"/>
              </a:p>
            </p:txBody>
          </p:sp>
        </p:grpSp>
        <p:sp>
          <p:nvSpPr>
            <p:cNvPr id="258" name="Up Arrow 257">
              <a:extLst>
                <a:ext uri="{FF2B5EF4-FFF2-40B4-BE49-F238E27FC236}">
                  <a16:creationId xmlns:a16="http://schemas.microsoft.com/office/drawing/2014/main" id="{B638B78D-F86C-7657-F75C-6CFA88E568AD}"/>
                </a:ext>
              </a:extLst>
            </p:cNvPr>
            <p:cNvSpPr/>
            <p:nvPr/>
          </p:nvSpPr>
          <p:spPr>
            <a:xfrm>
              <a:off x="4230515" y="1663330"/>
              <a:ext cx="110382" cy="432575"/>
            </a:xfrm>
            <a:prstGeom prst="upArrow">
              <a:avLst>
                <a:gd name="adj1" fmla="val 50000"/>
                <a:gd name="adj2" fmla="val 345391"/>
              </a:avLst>
            </a:prstGeom>
            <a:solidFill>
              <a:schemeClr val="accent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259" name="Up Arrow 258">
              <a:extLst>
                <a:ext uri="{FF2B5EF4-FFF2-40B4-BE49-F238E27FC236}">
                  <a16:creationId xmlns:a16="http://schemas.microsoft.com/office/drawing/2014/main" id="{CF117DE1-A7FC-75F7-A510-8C77E3C18A3E}"/>
                </a:ext>
              </a:extLst>
            </p:cNvPr>
            <p:cNvSpPr/>
            <p:nvPr/>
          </p:nvSpPr>
          <p:spPr>
            <a:xfrm>
              <a:off x="5082589" y="1986202"/>
              <a:ext cx="113471" cy="513014"/>
            </a:xfrm>
            <a:prstGeom prst="upArrow">
              <a:avLst>
                <a:gd name="adj1" fmla="val 50000"/>
                <a:gd name="adj2" fmla="val 330361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pic>
          <p:nvPicPr>
            <p:cNvPr id="260" name="Picture 259">
              <a:extLst>
                <a:ext uri="{FF2B5EF4-FFF2-40B4-BE49-F238E27FC236}">
                  <a16:creationId xmlns:a16="http://schemas.microsoft.com/office/drawing/2014/main" id="{10069470-5BF6-3A92-6A2A-1F47D2967A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32" t="57351" r="78250" b="29211"/>
            <a:stretch/>
          </p:blipFill>
          <p:spPr>
            <a:xfrm>
              <a:off x="4131051" y="1435838"/>
              <a:ext cx="316258" cy="328750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0" lon="18844631" rev="3078076"/>
              </a:camera>
              <a:lightRig rig="threePt" dir="t"/>
            </a:scene3d>
          </p:spPr>
        </p:pic>
        <p:pic>
          <p:nvPicPr>
            <p:cNvPr id="261" name="Picture 260">
              <a:extLst>
                <a:ext uri="{FF2B5EF4-FFF2-40B4-BE49-F238E27FC236}">
                  <a16:creationId xmlns:a16="http://schemas.microsoft.com/office/drawing/2014/main" id="{2304F2C0-7CD3-9361-D6C0-3CEB83181E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59" t="57094" r="58340" b="29436"/>
            <a:stretch/>
          </p:blipFill>
          <p:spPr>
            <a:xfrm>
              <a:off x="4956907" y="1266057"/>
              <a:ext cx="315721" cy="329531"/>
            </a:xfrm>
            <a:prstGeom prst="rect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isometricOffAxis1Top">
                <a:rot lat="18250380" lon="18844631" rev="3078076"/>
              </a:camera>
              <a:lightRig rig="threePt" dir="t"/>
            </a:scene3d>
          </p:spPr>
        </p:pic>
        <p:pic>
          <p:nvPicPr>
            <p:cNvPr id="262" name="Picture 261">
              <a:extLst>
                <a:ext uri="{FF2B5EF4-FFF2-40B4-BE49-F238E27FC236}">
                  <a16:creationId xmlns:a16="http://schemas.microsoft.com/office/drawing/2014/main" id="{58B5EB78-DA79-E721-68EB-922CF43C71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34" t="84236" r="58197" b="2308"/>
            <a:stretch/>
          </p:blipFill>
          <p:spPr>
            <a:xfrm>
              <a:off x="5388577" y="1615674"/>
              <a:ext cx="314721" cy="329197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0" lon="18844631" rev="3078076"/>
              </a:camera>
              <a:lightRig rig="threePt" dir="t"/>
            </a:scene3d>
          </p:spPr>
        </p:pic>
        <p:pic>
          <p:nvPicPr>
            <p:cNvPr id="263" name="Picture 262">
              <a:extLst>
                <a:ext uri="{FF2B5EF4-FFF2-40B4-BE49-F238E27FC236}">
                  <a16:creationId xmlns:a16="http://schemas.microsoft.com/office/drawing/2014/main" id="{AB3D7E79-15E2-7141-FFCC-B8495355CC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44" t="83578" r="68172" b="2551"/>
            <a:stretch/>
          </p:blipFill>
          <p:spPr>
            <a:xfrm>
              <a:off x="4977483" y="1697871"/>
              <a:ext cx="318336" cy="339352"/>
            </a:xfrm>
            <a:prstGeom prst="rect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isometricOffAxis1Top">
                <a:rot lat="18250380" lon="18844631" rev="3078076"/>
              </a:camera>
              <a:lightRig rig="threePt" dir="t"/>
            </a:scene3d>
          </p:spPr>
        </p:pic>
        <p:pic>
          <p:nvPicPr>
            <p:cNvPr id="264" name="Picture 263">
              <a:extLst>
                <a:ext uri="{FF2B5EF4-FFF2-40B4-BE49-F238E27FC236}">
                  <a16:creationId xmlns:a16="http://schemas.microsoft.com/office/drawing/2014/main" id="{543E9193-2C6B-C75E-8D3A-8504BA6677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56" t="57576" r="67526" b="28977"/>
            <a:stretch/>
          </p:blipFill>
          <p:spPr>
            <a:xfrm>
              <a:off x="4545560" y="1348706"/>
              <a:ext cx="316258" cy="328974"/>
            </a:xfrm>
            <a:prstGeom prst="rect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isometricOffAxis1Top">
                <a:rot lat="18250380" lon="18844631" rev="3078076"/>
              </a:camera>
              <a:lightRig rig="threePt" dir="t"/>
            </a:scene3d>
          </p:spPr>
        </p:pic>
        <p:pic>
          <p:nvPicPr>
            <p:cNvPr id="265" name="Picture 264">
              <a:extLst>
                <a:ext uri="{FF2B5EF4-FFF2-40B4-BE49-F238E27FC236}">
                  <a16:creationId xmlns:a16="http://schemas.microsoft.com/office/drawing/2014/main" id="{B9993FB6-A381-955E-8337-71CB805DA6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737" t="57094" r="48185" b="29436"/>
            <a:stretch/>
          </p:blipFill>
          <p:spPr>
            <a:xfrm>
              <a:off x="5373367" y="1189763"/>
              <a:ext cx="318163" cy="329531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0" lon="18844631" rev="3078076"/>
              </a:camera>
              <a:lightRig rig="threePt" dir="t"/>
            </a:scene3d>
          </p:spPr>
        </p:pic>
        <p:pic>
          <p:nvPicPr>
            <p:cNvPr id="266" name="Picture 265">
              <a:extLst>
                <a:ext uri="{FF2B5EF4-FFF2-40B4-BE49-F238E27FC236}">
                  <a16:creationId xmlns:a16="http://schemas.microsoft.com/office/drawing/2014/main" id="{0FE9C584-E374-CEDD-9D1F-88032CADC2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78" t="84215" r="48010" b="2308"/>
            <a:stretch/>
          </p:blipFill>
          <p:spPr>
            <a:xfrm>
              <a:off x="5805976" y="1532327"/>
              <a:ext cx="316088" cy="329704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0" lon="18844631" rev="3078076"/>
              </a:camera>
              <a:lightRig rig="threePt" dir="t"/>
            </a:scene3d>
          </p:spPr>
        </p:pic>
        <p:pic>
          <p:nvPicPr>
            <p:cNvPr id="267" name="Picture 266">
              <a:extLst>
                <a:ext uri="{FF2B5EF4-FFF2-40B4-BE49-F238E27FC236}">
                  <a16:creationId xmlns:a16="http://schemas.microsoft.com/office/drawing/2014/main" id="{4AD87E23-CC3B-7530-FDA0-54499B43F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57" t="84011" r="78508" b="2551"/>
            <a:stretch/>
          </p:blipFill>
          <p:spPr>
            <a:xfrm>
              <a:off x="4562414" y="1791713"/>
              <a:ext cx="313644" cy="328751"/>
            </a:xfrm>
            <a:prstGeom prst="rect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isometricOffAxis1Top">
                <a:rot lat="18250380" lon="18844631" rev="3078076"/>
              </a:camera>
              <a:lightRig rig="threePt" dir="t"/>
            </a:scene3d>
          </p:spPr>
        </p:pic>
        <p:pic>
          <p:nvPicPr>
            <p:cNvPr id="268" name="Picture 267">
              <a:extLst>
                <a:ext uri="{FF2B5EF4-FFF2-40B4-BE49-F238E27FC236}">
                  <a16:creationId xmlns:a16="http://schemas.microsoft.com/office/drawing/2014/main" id="{094BB21D-D5A2-086C-5690-6B322E6358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32" t="44030" r="78250" b="42532"/>
            <a:stretch/>
          </p:blipFill>
          <p:spPr>
            <a:xfrm>
              <a:off x="3915755" y="1258205"/>
              <a:ext cx="316258" cy="328750"/>
            </a:xfrm>
            <a:prstGeom prst="rect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isometricOffAxis1Top">
                <a:rot lat="18250380" lon="18844631" rev="3078076"/>
              </a:camera>
              <a:lightRig rig="threePt" dir="t"/>
            </a:scene3d>
          </p:spPr>
        </p:pic>
        <p:pic>
          <p:nvPicPr>
            <p:cNvPr id="269" name="Picture 268">
              <a:extLst>
                <a:ext uri="{FF2B5EF4-FFF2-40B4-BE49-F238E27FC236}">
                  <a16:creationId xmlns:a16="http://schemas.microsoft.com/office/drawing/2014/main" id="{30F27A21-302E-7633-06FC-15A15C511C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56" t="44264" r="67526" b="42415"/>
            <a:stretch/>
          </p:blipFill>
          <p:spPr>
            <a:xfrm>
              <a:off x="4322776" y="1176636"/>
              <a:ext cx="316258" cy="325884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0" lon="18844631" rev="3078076"/>
              </a:camera>
              <a:lightRig rig="threePt" dir="t"/>
            </a:scene3d>
          </p:spPr>
        </p:pic>
        <p:pic>
          <p:nvPicPr>
            <p:cNvPr id="270" name="Picture 269">
              <a:extLst>
                <a:ext uri="{FF2B5EF4-FFF2-40B4-BE49-F238E27FC236}">
                  <a16:creationId xmlns:a16="http://schemas.microsoft.com/office/drawing/2014/main" id="{66538A80-2457-6C95-B8BF-1A523D4D8D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59" t="43796" r="58340" b="42883"/>
            <a:stretch/>
          </p:blipFill>
          <p:spPr>
            <a:xfrm>
              <a:off x="4737522" y="1094849"/>
              <a:ext cx="315721" cy="325884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0" lon="18844631" rev="3078076"/>
              </a:camera>
              <a:lightRig rig="threePt" dir="t"/>
            </a:scene3d>
          </p:spPr>
        </p:pic>
        <p:pic>
          <p:nvPicPr>
            <p:cNvPr id="271" name="Picture 270">
              <a:extLst>
                <a:ext uri="{FF2B5EF4-FFF2-40B4-BE49-F238E27FC236}">
                  <a16:creationId xmlns:a16="http://schemas.microsoft.com/office/drawing/2014/main" id="{CEB51096-E80F-6F14-6144-122799D831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737" t="43796" r="48185" b="42883"/>
            <a:stretch/>
          </p:blipFill>
          <p:spPr>
            <a:xfrm>
              <a:off x="5155375" y="1018733"/>
              <a:ext cx="318163" cy="325884"/>
            </a:xfrm>
            <a:prstGeom prst="rect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isometricOffAxis1Top">
                <a:rot lat="18250380" lon="18844631" rev="3078076"/>
              </a:camera>
              <a:lightRig rig="threePt" dir="t"/>
            </a:scene3d>
          </p:spPr>
        </p:pic>
        <p:pic>
          <p:nvPicPr>
            <p:cNvPr id="272" name="Picture 271">
              <a:extLst>
                <a:ext uri="{FF2B5EF4-FFF2-40B4-BE49-F238E27FC236}">
                  <a16:creationId xmlns:a16="http://schemas.microsoft.com/office/drawing/2014/main" id="{5D252E7C-97AB-1D3F-2578-064114E84C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57" t="70690" r="78508" b="15989"/>
            <a:stretch/>
          </p:blipFill>
          <p:spPr>
            <a:xfrm>
              <a:off x="4339613" y="1613454"/>
              <a:ext cx="313644" cy="325884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0" lon="18844631" rev="3078076"/>
              </a:camera>
              <a:lightRig rig="threePt" dir="t"/>
            </a:scene3d>
          </p:spPr>
        </p:pic>
        <p:pic>
          <p:nvPicPr>
            <p:cNvPr id="273" name="Picture 272">
              <a:extLst>
                <a:ext uri="{FF2B5EF4-FFF2-40B4-BE49-F238E27FC236}">
                  <a16:creationId xmlns:a16="http://schemas.microsoft.com/office/drawing/2014/main" id="{6630A17F-E381-27DB-23D7-4AF76A46C6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44" t="70690" r="68187" b="15989"/>
            <a:stretch/>
          </p:blipFill>
          <p:spPr>
            <a:xfrm>
              <a:off x="4757857" y="1522802"/>
              <a:ext cx="317873" cy="325884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0" lon="18844631" rev="3078076"/>
              </a:camera>
              <a:lightRig rig="threePt" dir="t"/>
            </a:scene3d>
          </p:spPr>
        </p:pic>
        <p:pic>
          <p:nvPicPr>
            <p:cNvPr id="274" name="Picture 273">
              <a:extLst>
                <a:ext uri="{FF2B5EF4-FFF2-40B4-BE49-F238E27FC236}">
                  <a16:creationId xmlns:a16="http://schemas.microsoft.com/office/drawing/2014/main" id="{40301590-4CC6-0474-ED2C-EFAFB95C4B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34" t="70924" r="58197" b="15755"/>
            <a:stretch/>
          </p:blipFill>
          <p:spPr>
            <a:xfrm>
              <a:off x="5178013" y="1443024"/>
              <a:ext cx="314721" cy="325884"/>
            </a:xfrm>
            <a:prstGeom prst="rect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isometricOffAxis1Top">
                <a:rot lat="18250380" lon="18844631" rev="3078076"/>
              </a:camera>
              <a:lightRig rig="threePt" dir="t"/>
            </a:scene3d>
          </p:spPr>
        </p:pic>
        <p:pic>
          <p:nvPicPr>
            <p:cNvPr id="275" name="Picture 274">
              <a:extLst>
                <a:ext uri="{FF2B5EF4-FFF2-40B4-BE49-F238E27FC236}">
                  <a16:creationId xmlns:a16="http://schemas.microsoft.com/office/drawing/2014/main" id="{496CAA0D-3E9B-0D16-DC22-F897CC1CC2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78" t="70924" r="48010" b="15755"/>
            <a:stretch/>
          </p:blipFill>
          <p:spPr>
            <a:xfrm>
              <a:off x="5591259" y="1361321"/>
              <a:ext cx="316088" cy="325884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0" lon="18844631" rev="3078076"/>
              </a:camera>
              <a:lightRig rig="threePt" dir="t"/>
            </a:scene3d>
          </p:spPr>
        </p:pic>
        <p:sp>
          <p:nvSpPr>
            <p:cNvPr id="276" name="Right Arrow 275">
              <a:extLst>
                <a:ext uri="{FF2B5EF4-FFF2-40B4-BE49-F238E27FC236}">
                  <a16:creationId xmlns:a16="http://schemas.microsoft.com/office/drawing/2014/main" id="{CE24BB45-8344-1A12-97E8-1B86FC22F689}"/>
                </a:ext>
              </a:extLst>
            </p:cNvPr>
            <p:cNvSpPr/>
            <p:nvPr/>
          </p:nvSpPr>
          <p:spPr>
            <a:xfrm>
              <a:off x="6411631" y="4387523"/>
              <a:ext cx="930941" cy="1395552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600"/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4F3AB3E4-2B30-F3A2-C189-F815F89E4845}"/>
                </a:ext>
              </a:extLst>
            </p:cNvPr>
            <p:cNvSpPr txBox="1"/>
            <p:nvPr/>
          </p:nvSpPr>
          <p:spPr>
            <a:xfrm>
              <a:off x="6342433" y="4717118"/>
              <a:ext cx="941438" cy="738664"/>
            </a:xfrm>
            <a:prstGeom prst="rect">
              <a:avLst/>
            </a:prstGeom>
            <a:noFill/>
            <a:ln w="57150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400" dirty="0">
                  <a:latin typeface="Arial" panose="020B0604020202020204" pitchFamily="34" charset="0"/>
                  <a:cs typeface="Arial" panose="020B0604020202020204" pitchFamily="34" charset="0"/>
                </a:rPr>
                <a:t>Relation token shuffled</a:t>
              </a:r>
            </a:p>
          </p:txBody>
        </p:sp>
        <p:pic>
          <p:nvPicPr>
            <p:cNvPr id="278" name="Picture 277" descr="A picture containing fabric&#10;&#10;Description automatically generated">
              <a:extLst>
                <a:ext uri="{FF2B5EF4-FFF2-40B4-BE49-F238E27FC236}">
                  <a16:creationId xmlns:a16="http://schemas.microsoft.com/office/drawing/2014/main" id="{B12BCE35-E26C-3AAF-1B97-E2D24A68A5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36" t="61923" r="54070" b="23173"/>
            <a:stretch/>
          </p:blipFill>
          <p:spPr>
            <a:xfrm>
              <a:off x="9036418" y="3993645"/>
              <a:ext cx="312344" cy="293714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279" name="Picture 278" descr="A picture containing fabric&#10;&#10;Description automatically generated">
              <a:extLst>
                <a:ext uri="{FF2B5EF4-FFF2-40B4-BE49-F238E27FC236}">
                  <a16:creationId xmlns:a16="http://schemas.microsoft.com/office/drawing/2014/main" id="{8033CA92-1585-F1FC-0C1F-B862447310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92" t="47125" r="63964" b="37970"/>
            <a:stretch/>
          </p:blipFill>
          <p:spPr>
            <a:xfrm>
              <a:off x="8403997" y="3909713"/>
              <a:ext cx="313917" cy="293714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280" name="Picture 279" descr="A picture containing fabric&#10;&#10;Description automatically generated">
              <a:extLst>
                <a:ext uri="{FF2B5EF4-FFF2-40B4-BE49-F238E27FC236}">
                  <a16:creationId xmlns:a16="http://schemas.microsoft.com/office/drawing/2014/main" id="{2CACB792-C8BD-D704-F5C3-E1FBFC0C6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36" t="17070" r="54015" b="67744"/>
            <a:stretch/>
          </p:blipFill>
          <p:spPr>
            <a:xfrm>
              <a:off x="8420335" y="3472311"/>
              <a:ext cx="314074" cy="299260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281" name="Picture 280" descr="A picture containing fabric&#10;&#10;Description automatically generated">
              <a:extLst>
                <a:ext uri="{FF2B5EF4-FFF2-40B4-BE49-F238E27FC236}">
                  <a16:creationId xmlns:a16="http://schemas.microsoft.com/office/drawing/2014/main" id="{FEB18D25-15EA-CB3D-C1EA-6C0D4E0B73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91" t="32343" r="74000" b="52964"/>
            <a:stretch/>
          </p:blipFill>
          <p:spPr>
            <a:xfrm>
              <a:off x="7777122" y="3826899"/>
              <a:ext cx="315960" cy="289526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282" name="Picture 281" descr="A picture containing fabric&#10;&#10;Description automatically generated">
              <a:extLst>
                <a:ext uri="{FF2B5EF4-FFF2-40B4-BE49-F238E27FC236}">
                  <a16:creationId xmlns:a16="http://schemas.microsoft.com/office/drawing/2014/main" id="{43F9E3C4-7EA1-023E-86F5-97620353B6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09" t="17069" r="63964" b="67745"/>
            <a:stretch/>
          </p:blipFill>
          <p:spPr>
            <a:xfrm>
              <a:off x="8001099" y="3562933"/>
              <a:ext cx="316527" cy="299260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283" name="Picture 282" descr="A picture containing fabric&#10;&#10;Description automatically generated">
              <a:extLst>
                <a:ext uri="{FF2B5EF4-FFF2-40B4-BE49-F238E27FC236}">
                  <a16:creationId xmlns:a16="http://schemas.microsoft.com/office/drawing/2014/main" id="{2047587C-F49E-3419-DEE0-3C52B6A1DD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40" t="32522" r="43913" b="52963"/>
            <a:stretch/>
          </p:blipFill>
          <p:spPr>
            <a:xfrm>
              <a:off x="9027500" y="3560044"/>
              <a:ext cx="317158" cy="286042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284" name="Picture 283" descr="A picture containing fabric&#10;&#10;Description automatically generated">
              <a:extLst>
                <a:ext uri="{FF2B5EF4-FFF2-40B4-BE49-F238E27FC236}">
                  <a16:creationId xmlns:a16="http://schemas.microsoft.com/office/drawing/2014/main" id="{7647FFFB-5954-9FC3-04A9-A65718954D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60" t="61923" r="43913" b="23173"/>
            <a:stretch/>
          </p:blipFill>
          <p:spPr>
            <a:xfrm>
              <a:off x="9444100" y="3903326"/>
              <a:ext cx="316527" cy="293714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285" name="Picture 284" descr="A picture containing fabric&#10;&#10;Description automatically generated">
              <a:extLst>
                <a:ext uri="{FF2B5EF4-FFF2-40B4-BE49-F238E27FC236}">
                  <a16:creationId xmlns:a16="http://schemas.microsoft.com/office/drawing/2014/main" id="{65A442F3-286B-BD9C-EA94-13BDE2DFF8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40" t="47126" r="43913" b="38076"/>
            <a:stretch/>
          </p:blipFill>
          <p:spPr>
            <a:xfrm>
              <a:off x="9230442" y="3732098"/>
              <a:ext cx="317158" cy="291622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286" name="Picture 285" descr="A picture containing fabric&#10;&#10;Description automatically generated">
              <a:extLst>
                <a:ext uri="{FF2B5EF4-FFF2-40B4-BE49-F238E27FC236}">
                  <a16:creationId xmlns:a16="http://schemas.microsoft.com/office/drawing/2014/main" id="{CC32886A-75BB-E757-83CB-09D73B51E2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91" t="47125" r="74051" b="37970"/>
            <a:stretch/>
          </p:blipFill>
          <p:spPr>
            <a:xfrm>
              <a:off x="7977632" y="3988653"/>
              <a:ext cx="314389" cy="293714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287" name="Picture 286">
              <a:extLst>
                <a:ext uri="{FF2B5EF4-FFF2-40B4-BE49-F238E27FC236}">
                  <a16:creationId xmlns:a16="http://schemas.microsoft.com/office/drawing/2014/main" id="{AA385570-752D-1C56-DC2C-C5D1282C9F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59" t="57094" r="58340" b="29436"/>
            <a:stretch/>
          </p:blipFill>
          <p:spPr>
            <a:xfrm>
              <a:off x="8666051" y="4615568"/>
              <a:ext cx="315721" cy="329531"/>
            </a:xfrm>
            <a:prstGeom prst="rect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isometricOffAxis1Top">
                <a:rot lat="18250380" lon="18844631" rev="3078076"/>
              </a:camera>
              <a:lightRig rig="threePt" dir="t"/>
            </a:scene3d>
          </p:spPr>
        </p:pic>
        <p:pic>
          <p:nvPicPr>
            <p:cNvPr id="288" name="Picture 287">
              <a:extLst>
                <a:ext uri="{FF2B5EF4-FFF2-40B4-BE49-F238E27FC236}">
                  <a16:creationId xmlns:a16="http://schemas.microsoft.com/office/drawing/2014/main" id="{3B14349F-D1AA-0345-F4C0-1257729D7F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44" t="83578" r="68172" b="2551"/>
            <a:stretch/>
          </p:blipFill>
          <p:spPr>
            <a:xfrm>
              <a:off x="8666890" y="5048663"/>
              <a:ext cx="318336" cy="339352"/>
            </a:xfrm>
            <a:prstGeom prst="rect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isometricOffAxis1Top">
                <a:rot lat="18250380" lon="18844631" rev="3078076"/>
              </a:camera>
              <a:lightRig rig="threePt" dir="t"/>
            </a:scene3d>
          </p:spPr>
        </p:pic>
        <p:pic>
          <p:nvPicPr>
            <p:cNvPr id="289" name="Picture 288">
              <a:extLst>
                <a:ext uri="{FF2B5EF4-FFF2-40B4-BE49-F238E27FC236}">
                  <a16:creationId xmlns:a16="http://schemas.microsoft.com/office/drawing/2014/main" id="{CF51C4F9-D914-FF3D-3267-1EB5E759C9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56" t="57576" r="67526" b="28977"/>
            <a:stretch/>
          </p:blipFill>
          <p:spPr>
            <a:xfrm>
              <a:off x="8237066" y="4695748"/>
              <a:ext cx="316258" cy="328974"/>
            </a:xfrm>
            <a:prstGeom prst="rect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isometricOffAxis1Top">
                <a:rot lat="18250380" lon="18844631" rev="3078076"/>
              </a:camera>
              <a:lightRig rig="threePt" dir="t"/>
            </a:scene3d>
          </p:spPr>
        </p:pic>
        <p:pic>
          <p:nvPicPr>
            <p:cNvPr id="290" name="Picture 289">
              <a:extLst>
                <a:ext uri="{FF2B5EF4-FFF2-40B4-BE49-F238E27FC236}">
                  <a16:creationId xmlns:a16="http://schemas.microsoft.com/office/drawing/2014/main" id="{6233964E-3A74-49F4-11E1-82D81F10D4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57" t="84011" r="78508" b="2551"/>
            <a:stretch/>
          </p:blipFill>
          <p:spPr>
            <a:xfrm>
              <a:off x="8243002" y="5133687"/>
              <a:ext cx="313644" cy="328751"/>
            </a:xfrm>
            <a:prstGeom prst="rect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isometricOffAxis1Top">
                <a:rot lat="18250380" lon="18844631" rev="3078076"/>
              </a:camera>
              <a:lightRig rig="threePt" dir="t"/>
            </a:scene3d>
          </p:spPr>
        </p:pic>
        <p:pic>
          <p:nvPicPr>
            <p:cNvPr id="291" name="Picture 290">
              <a:extLst>
                <a:ext uri="{FF2B5EF4-FFF2-40B4-BE49-F238E27FC236}">
                  <a16:creationId xmlns:a16="http://schemas.microsoft.com/office/drawing/2014/main" id="{ACA8F0D5-B581-FB01-B90D-5D5991ACF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32" t="44030" r="78250" b="42532"/>
            <a:stretch/>
          </p:blipFill>
          <p:spPr>
            <a:xfrm>
              <a:off x="7613153" y="4607630"/>
              <a:ext cx="316258" cy="328750"/>
            </a:xfrm>
            <a:prstGeom prst="rect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isometricOffAxis1Top">
                <a:rot lat="18250380" lon="18844631" rev="3078076"/>
              </a:camera>
              <a:lightRig rig="threePt" dir="t"/>
            </a:scene3d>
          </p:spPr>
        </p:pic>
        <p:pic>
          <p:nvPicPr>
            <p:cNvPr id="292" name="Picture 291">
              <a:extLst>
                <a:ext uri="{FF2B5EF4-FFF2-40B4-BE49-F238E27FC236}">
                  <a16:creationId xmlns:a16="http://schemas.microsoft.com/office/drawing/2014/main" id="{5A59AA5A-C4F2-D841-8AB9-6DE3D62F00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737" t="43796" r="48185" b="42883"/>
            <a:stretch/>
          </p:blipFill>
          <p:spPr>
            <a:xfrm>
              <a:off x="8874269" y="4377013"/>
              <a:ext cx="318163" cy="311798"/>
            </a:xfrm>
            <a:prstGeom prst="rect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isometricOffAxis1Top">
                <a:rot lat="18250380" lon="18844631" rev="3078076"/>
              </a:camera>
              <a:lightRig rig="threePt" dir="t"/>
            </a:scene3d>
          </p:spPr>
        </p:pic>
        <p:pic>
          <p:nvPicPr>
            <p:cNvPr id="293" name="Picture 292">
              <a:extLst>
                <a:ext uri="{FF2B5EF4-FFF2-40B4-BE49-F238E27FC236}">
                  <a16:creationId xmlns:a16="http://schemas.microsoft.com/office/drawing/2014/main" id="{3D5DA3C0-637C-116F-02FA-AA67F8E9CE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34" t="70924" r="58197" b="15755"/>
            <a:stretch/>
          </p:blipFill>
          <p:spPr>
            <a:xfrm>
              <a:off x="8880807" y="4795710"/>
              <a:ext cx="314721" cy="325884"/>
            </a:xfrm>
            <a:prstGeom prst="rect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isometricOffAxis1Top">
                <a:rot lat="18250380" lon="18844631" rev="3078076"/>
              </a:camera>
              <a:lightRig rig="threePt" dir="t"/>
            </a:scene3d>
          </p:spPr>
        </p:pic>
        <p:pic>
          <p:nvPicPr>
            <p:cNvPr id="294" name="Picture 293" descr="Background pattern&#10;&#10;Description automatically generated">
              <a:extLst>
                <a:ext uri="{FF2B5EF4-FFF2-40B4-BE49-F238E27FC236}">
                  <a16:creationId xmlns:a16="http://schemas.microsoft.com/office/drawing/2014/main" id="{00BF7B68-B431-8B9F-9931-BAA6A9314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00" t="41249" r="58501" b="45183"/>
            <a:stretch/>
          </p:blipFill>
          <p:spPr>
            <a:xfrm>
              <a:off x="8815876" y="3818989"/>
              <a:ext cx="318797" cy="298172"/>
            </a:xfrm>
            <a:prstGeom prst="rect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295" name="Picture 294" descr="Background pattern&#10;&#10;Description automatically generated">
              <a:extLst>
                <a:ext uri="{FF2B5EF4-FFF2-40B4-BE49-F238E27FC236}">
                  <a16:creationId xmlns:a16="http://schemas.microsoft.com/office/drawing/2014/main" id="{0DA13AC7-879D-591F-D895-97AC0A3CBC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51" t="28033" r="68450" b="58763"/>
            <a:stretch/>
          </p:blipFill>
          <p:spPr>
            <a:xfrm>
              <a:off x="8203829" y="3736485"/>
              <a:ext cx="315659" cy="290194"/>
            </a:xfrm>
            <a:prstGeom prst="rect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296" name="Picture 295" descr="Background pattern&#10;&#10;Description automatically generated">
              <a:extLst>
                <a:ext uri="{FF2B5EF4-FFF2-40B4-BE49-F238E27FC236}">
                  <a16:creationId xmlns:a16="http://schemas.microsoft.com/office/drawing/2014/main" id="{E9033E26-DA3F-AC5F-2B02-316998395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68" t="28033" r="58446" b="58763"/>
            <a:stretch/>
          </p:blipFill>
          <p:spPr>
            <a:xfrm>
              <a:off x="8629761" y="3652648"/>
              <a:ext cx="315210" cy="290194"/>
            </a:xfrm>
            <a:prstGeom prst="rect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297" name="Picture 296" descr="Background pattern&#10;&#10;Description automatically generated">
              <a:extLst>
                <a:ext uri="{FF2B5EF4-FFF2-40B4-BE49-F238E27FC236}">
                  <a16:creationId xmlns:a16="http://schemas.microsoft.com/office/drawing/2014/main" id="{16B22EC7-E0BB-58AA-6EFD-4B18CF620F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11" t="14452" r="78504" b="72343"/>
            <a:stretch/>
          </p:blipFill>
          <p:spPr>
            <a:xfrm>
              <a:off x="7583263" y="3652648"/>
              <a:ext cx="315210" cy="290194"/>
            </a:xfrm>
            <a:prstGeom prst="rect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298" name="Picture 297" descr="Background pattern&#10;&#10;Description automatically generated">
              <a:extLst>
                <a:ext uri="{FF2B5EF4-FFF2-40B4-BE49-F238E27FC236}">
                  <a16:creationId xmlns:a16="http://schemas.microsoft.com/office/drawing/2014/main" id="{2F603BF7-A8CB-7BC5-0953-5675FD8C6E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35" t="14452" r="48392" b="72343"/>
            <a:stretch/>
          </p:blipFill>
          <p:spPr>
            <a:xfrm>
              <a:off x="8843637" y="3392303"/>
              <a:ext cx="317961" cy="290194"/>
            </a:xfrm>
            <a:prstGeom prst="rect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299" name="Picture 298" descr="Background pattern&#10;&#10;Description automatically generated">
              <a:extLst>
                <a:ext uri="{FF2B5EF4-FFF2-40B4-BE49-F238E27FC236}">
                  <a16:creationId xmlns:a16="http://schemas.microsoft.com/office/drawing/2014/main" id="{B7858397-894D-F13E-174F-374E2CE682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11" t="54830" r="78504" b="31966"/>
            <a:stretch/>
          </p:blipFill>
          <p:spPr>
            <a:xfrm>
              <a:off x="8176084" y="4155895"/>
              <a:ext cx="315210" cy="290194"/>
            </a:xfrm>
            <a:prstGeom prst="rect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300" name="Picture 299" descr="Background pattern&#10;&#10;Description automatically generated">
              <a:extLst>
                <a:ext uri="{FF2B5EF4-FFF2-40B4-BE49-F238E27FC236}">
                  <a16:creationId xmlns:a16="http://schemas.microsoft.com/office/drawing/2014/main" id="{FAF5BA3F-28DA-9D00-1392-E018456388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51" t="54829" r="68450" b="31966"/>
            <a:stretch/>
          </p:blipFill>
          <p:spPr>
            <a:xfrm>
              <a:off x="8602527" y="4073049"/>
              <a:ext cx="315659" cy="290194"/>
            </a:xfrm>
            <a:prstGeom prst="rect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301" name="Picture 300" descr="Background pattern&#10;&#10;Description automatically generated">
              <a:extLst>
                <a:ext uri="{FF2B5EF4-FFF2-40B4-BE49-F238E27FC236}">
                  <a16:creationId xmlns:a16="http://schemas.microsoft.com/office/drawing/2014/main" id="{E572C222-E4C1-A155-8062-0823BDCD58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35" t="28033" r="48392" b="58763"/>
            <a:stretch/>
          </p:blipFill>
          <p:spPr>
            <a:xfrm>
              <a:off x="9084526" y="4553698"/>
              <a:ext cx="317961" cy="290194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302" name="Picture 301" descr="Background pattern&#10;&#10;Description automatically generated">
              <a:extLst>
                <a:ext uri="{FF2B5EF4-FFF2-40B4-BE49-F238E27FC236}">
                  <a16:creationId xmlns:a16="http://schemas.microsoft.com/office/drawing/2014/main" id="{C02D05D7-009A-E7D5-921F-40F5985362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11" t="28033" r="78504" b="58763"/>
            <a:stretch/>
          </p:blipFill>
          <p:spPr>
            <a:xfrm>
              <a:off x="7826873" y="4802370"/>
              <a:ext cx="315210" cy="290194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303" name="Picture 302" descr="Background pattern&#10;&#10;Description automatically generated">
              <a:extLst>
                <a:ext uri="{FF2B5EF4-FFF2-40B4-BE49-F238E27FC236}">
                  <a16:creationId xmlns:a16="http://schemas.microsoft.com/office/drawing/2014/main" id="{F7C23486-BDA6-807A-BA56-7E873AA557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11" t="41249" r="78504" b="45183"/>
            <a:stretch/>
          </p:blipFill>
          <p:spPr>
            <a:xfrm>
              <a:off x="8026417" y="4971428"/>
              <a:ext cx="315210" cy="298172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304" name="Picture 303" descr="Background pattern&#10;&#10;Description automatically generated">
              <a:extLst>
                <a:ext uri="{FF2B5EF4-FFF2-40B4-BE49-F238E27FC236}">
                  <a16:creationId xmlns:a16="http://schemas.microsoft.com/office/drawing/2014/main" id="{667169E6-025D-EB9F-3BB5-52EEB401FF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51" t="41249" r="68450" b="45183"/>
            <a:stretch/>
          </p:blipFill>
          <p:spPr>
            <a:xfrm>
              <a:off x="8452969" y="4892971"/>
              <a:ext cx="315659" cy="298172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305" name="Picture 304" descr="Background pattern&#10;&#10;Description automatically generated">
              <a:extLst>
                <a:ext uri="{FF2B5EF4-FFF2-40B4-BE49-F238E27FC236}">
                  <a16:creationId xmlns:a16="http://schemas.microsoft.com/office/drawing/2014/main" id="{BE27AE83-43A6-1C24-4291-816F4234DD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35" t="41249" r="48392" b="45183"/>
            <a:stretch/>
          </p:blipFill>
          <p:spPr>
            <a:xfrm>
              <a:off x="9297356" y="4722659"/>
              <a:ext cx="317963" cy="298172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306" name="Picture 305" descr="Background pattern&#10;&#10;Description automatically generated">
              <a:extLst>
                <a:ext uri="{FF2B5EF4-FFF2-40B4-BE49-F238E27FC236}">
                  <a16:creationId xmlns:a16="http://schemas.microsoft.com/office/drawing/2014/main" id="{A4E99852-72D0-88AA-26DF-B2413CE714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00" t="54829" r="58501" b="31966"/>
            <a:stretch/>
          </p:blipFill>
          <p:spPr>
            <a:xfrm>
              <a:off x="9091486" y="4986412"/>
              <a:ext cx="318797" cy="290194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307" name="Picture 306" descr="Background pattern&#10;&#10;Description automatically generated">
              <a:extLst>
                <a:ext uri="{FF2B5EF4-FFF2-40B4-BE49-F238E27FC236}">
                  <a16:creationId xmlns:a16="http://schemas.microsoft.com/office/drawing/2014/main" id="{F20708CB-27AA-4BCD-F7CE-0F9C33E35B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51" t="14452" r="68450" b="72343"/>
            <a:stretch/>
          </p:blipFill>
          <p:spPr>
            <a:xfrm>
              <a:off x="8029338" y="4547025"/>
              <a:ext cx="315659" cy="290194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308" name="Picture 307" descr="Background pattern&#10;&#10;Description automatically generated">
              <a:extLst>
                <a:ext uri="{FF2B5EF4-FFF2-40B4-BE49-F238E27FC236}">
                  <a16:creationId xmlns:a16="http://schemas.microsoft.com/office/drawing/2014/main" id="{30B30822-E76D-1A55-8010-FC1799644E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68" t="14452" r="58446" b="72343"/>
            <a:stretch/>
          </p:blipFill>
          <p:spPr>
            <a:xfrm>
              <a:off x="8445017" y="4466184"/>
              <a:ext cx="315210" cy="290194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309" name="Picture 308" descr="Background pattern&#10;&#10;Description automatically generated">
              <a:extLst>
                <a:ext uri="{FF2B5EF4-FFF2-40B4-BE49-F238E27FC236}">
                  <a16:creationId xmlns:a16="http://schemas.microsoft.com/office/drawing/2014/main" id="{7DDA08BB-F280-2CB5-AB67-D4E718A272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35" t="54829" r="48392" b="31966"/>
            <a:stretch/>
          </p:blipFill>
          <p:spPr>
            <a:xfrm>
              <a:off x="9501900" y="4892520"/>
              <a:ext cx="317963" cy="290194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F655F70E-FC44-CA61-0D23-FCC35BEA4CE0}"/>
                </a:ext>
              </a:extLst>
            </p:cNvPr>
            <p:cNvSpPr/>
            <p:nvPr/>
          </p:nvSpPr>
          <p:spPr>
            <a:xfrm>
              <a:off x="7544380" y="2447228"/>
              <a:ext cx="351960" cy="333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40000"/>
                  <a:lumOff val="60000"/>
                </a:schemeClr>
              </a:solidFill>
            </a:ln>
            <a:scene3d>
              <a:camera prst="isometricOffAxis1Top">
                <a:rot lat="18250378" lon="18844627" rev="307807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 dirty="0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F1F4953F-A65F-11DF-58EC-73B0130DE745}"/>
                </a:ext>
              </a:extLst>
            </p:cNvPr>
            <p:cNvSpPr/>
            <p:nvPr/>
          </p:nvSpPr>
          <p:spPr>
            <a:xfrm>
              <a:off x="7952085" y="2371148"/>
              <a:ext cx="351960" cy="333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</a:ln>
            <a:scene3d>
              <a:camera prst="isometricOffAxis1Top">
                <a:rot lat="18250378" lon="18844627" rev="307807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47676EEF-4364-8093-8EBE-D5C1867FB461}"/>
                </a:ext>
              </a:extLst>
            </p:cNvPr>
            <p:cNvSpPr/>
            <p:nvPr/>
          </p:nvSpPr>
          <p:spPr>
            <a:xfrm>
              <a:off x="8359790" y="2291441"/>
              <a:ext cx="351960" cy="333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</a:ln>
            <a:scene3d>
              <a:camera prst="isometricOffAxis1Top">
                <a:rot lat="18250378" lon="18844627" rev="307807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696A5F79-E393-1719-47A0-66CF309A6197}"/>
                </a:ext>
              </a:extLst>
            </p:cNvPr>
            <p:cNvSpPr/>
            <p:nvPr/>
          </p:nvSpPr>
          <p:spPr>
            <a:xfrm>
              <a:off x="8764794" y="2215069"/>
              <a:ext cx="351960" cy="333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40000"/>
                  <a:lumOff val="60000"/>
                </a:schemeClr>
              </a:solidFill>
            </a:ln>
            <a:scene3d>
              <a:camera prst="isometricOffAxis1Top">
                <a:rot lat="18250378" lon="18844627" rev="307807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2C940319-B8D9-BC1E-FA8C-6D05E4DC7404}"/>
                </a:ext>
              </a:extLst>
            </p:cNvPr>
            <p:cNvSpPr/>
            <p:nvPr/>
          </p:nvSpPr>
          <p:spPr>
            <a:xfrm>
              <a:off x="7754008" y="2610716"/>
              <a:ext cx="351960" cy="333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</a:ln>
            <a:scene3d>
              <a:camera prst="isometricOffAxis1Top">
                <a:rot lat="18250378" lon="18844627" rev="307807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808E2CE2-C3A0-6972-D2D4-057027E02C60}"/>
                </a:ext>
              </a:extLst>
            </p:cNvPr>
            <p:cNvSpPr/>
            <p:nvPr/>
          </p:nvSpPr>
          <p:spPr>
            <a:xfrm>
              <a:off x="8161712" y="2534636"/>
              <a:ext cx="351960" cy="333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40000"/>
                  <a:lumOff val="60000"/>
                </a:schemeClr>
              </a:solidFill>
            </a:ln>
            <a:scene3d>
              <a:camera prst="isometricOffAxis1Top">
                <a:rot lat="18250378" lon="18844627" rev="307807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0CA90B1C-B3FC-B200-3CF2-6925FF4C6B17}"/>
                </a:ext>
              </a:extLst>
            </p:cNvPr>
            <p:cNvSpPr/>
            <p:nvPr/>
          </p:nvSpPr>
          <p:spPr>
            <a:xfrm>
              <a:off x="8974421" y="2378557"/>
              <a:ext cx="351960" cy="333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</a:ln>
            <a:scene3d>
              <a:camera prst="isometricOffAxis1Top">
                <a:rot lat="18250378" lon="18844627" rev="307807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160C6D57-7092-11AE-FCCE-B29DA36FA56C}"/>
                </a:ext>
              </a:extLst>
            </p:cNvPr>
            <p:cNvSpPr/>
            <p:nvPr/>
          </p:nvSpPr>
          <p:spPr>
            <a:xfrm>
              <a:off x="7950230" y="2774521"/>
              <a:ext cx="351960" cy="333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</a:ln>
            <a:scene3d>
              <a:camera prst="isometricOffAxis1Top">
                <a:rot lat="18250378" lon="18844627" rev="307807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C9A8F6C1-190A-697E-041A-46BFE380B964}"/>
                </a:ext>
              </a:extLst>
            </p:cNvPr>
            <p:cNvSpPr/>
            <p:nvPr/>
          </p:nvSpPr>
          <p:spPr>
            <a:xfrm>
              <a:off x="8357935" y="2698441"/>
              <a:ext cx="351960" cy="333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</a:ln>
            <a:scene3d>
              <a:camera prst="isometricOffAxis1Top">
                <a:rot lat="18250378" lon="18844627" rev="307807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B75EB2F0-399F-0CAA-ED46-C42AA1D7BF22}"/>
                </a:ext>
              </a:extLst>
            </p:cNvPr>
            <p:cNvSpPr/>
            <p:nvPr/>
          </p:nvSpPr>
          <p:spPr>
            <a:xfrm>
              <a:off x="8765640" y="2618734"/>
              <a:ext cx="351960" cy="333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40000"/>
                  <a:lumOff val="60000"/>
                </a:schemeClr>
              </a:solidFill>
            </a:ln>
            <a:scene3d>
              <a:camera prst="isometricOffAxis1Top">
                <a:rot lat="18250378" lon="18844627" rev="307807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8E2325F1-1AEE-568C-232D-594D89B8FCBF}"/>
                </a:ext>
              </a:extLst>
            </p:cNvPr>
            <p:cNvSpPr/>
            <p:nvPr/>
          </p:nvSpPr>
          <p:spPr>
            <a:xfrm>
              <a:off x="8144952" y="2936315"/>
              <a:ext cx="351960" cy="333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40000"/>
                  <a:lumOff val="60000"/>
                </a:schemeClr>
              </a:solidFill>
            </a:ln>
            <a:scene3d>
              <a:camera prst="isometricOffAxis1Top">
                <a:rot lat="18250378" lon="18844627" rev="307807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E6B3593B-07CB-7FF3-534B-933FB3567F8A}"/>
                </a:ext>
              </a:extLst>
            </p:cNvPr>
            <p:cNvSpPr/>
            <p:nvPr/>
          </p:nvSpPr>
          <p:spPr>
            <a:xfrm>
              <a:off x="8552657" y="2860236"/>
              <a:ext cx="351960" cy="333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40000"/>
                  <a:lumOff val="60000"/>
                </a:schemeClr>
              </a:solidFill>
            </a:ln>
            <a:scene3d>
              <a:camera prst="isometricOffAxis1Top">
                <a:rot lat="18250378" lon="18844627" rev="307807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D0DB07AA-29B0-8925-FBF4-940C6E1D954D}"/>
                </a:ext>
              </a:extLst>
            </p:cNvPr>
            <p:cNvSpPr/>
            <p:nvPr/>
          </p:nvSpPr>
          <p:spPr>
            <a:xfrm>
              <a:off x="8960362" y="2780528"/>
              <a:ext cx="351960" cy="333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</a:ln>
            <a:scene3d>
              <a:camera prst="isometricOffAxis1Top">
                <a:rot lat="18250378" lon="18844627" rev="307807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DC99A794-380C-AB33-6ED2-39D88EFBA18A}"/>
                </a:ext>
              </a:extLst>
            </p:cNvPr>
            <p:cNvSpPr/>
            <p:nvPr/>
          </p:nvSpPr>
          <p:spPr>
            <a:xfrm>
              <a:off x="9365365" y="2704156"/>
              <a:ext cx="351960" cy="333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</a:ln>
            <a:scene3d>
              <a:camera prst="isometricOffAxis1Top">
                <a:rot lat="18250378" lon="18844627" rev="307807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33751197-7951-4B75-F3DF-6D0C8B33636F}"/>
                </a:ext>
              </a:extLst>
            </p:cNvPr>
            <p:cNvSpPr/>
            <p:nvPr/>
          </p:nvSpPr>
          <p:spPr>
            <a:xfrm>
              <a:off x="9170643" y="2542362"/>
              <a:ext cx="351960" cy="333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</a:ln>
            <a:scene3d>
              <a:camera prst="isometricOffAxis1Top">
                <a:rot lat="18250378" lon="18844627" rev="307807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1C87F0B3-DF58-7161-70B6-F7E1A2D69499}"/>
                </a:ext>
              </a:extLst>
            </p:cNvPr>
            <p:cNvSpPr/>
            <p:nvPr/>
          </p:nvSpPr>
          <p:spPr>
            <a:xfrm>
              <a:off x="8569417" y="2454928"/>
              <a:ext cx="351960" cy="3330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40000"/>
                  <a:lumOff val="60000"/>
                </a:schemeClr>
              </a:solidFill>
            </a:ln>
            <a:scene3d>
              <a:camera prst="isometricOffAxis1Top">
                <a:rot lat="18250378" lon="18844627" rev="307807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326" name="Up Arrow 325">
              <a:extLst>
                <a:ext uri="{FF2B5EF4-FFF2-40B4-BE49-F238E27FC236}">
                  <a16:creationId xmlns:a16="http://schemas.microsoft.com/office/drawing/2014/main" id="{94C8BA76-C4F9-72E3-C6DA-4F12737C91DE}"/>
                </a:ext>
              </a:extLst>
            </p:cNvPr>
            <p:cNvSpPr/>
            <p:nvPr/>
          </p:nvSpPr>
          <p:spPr>
            <a:xfrm>
              <a:off x="7717861" y="2094217"/>
              <a:ext cx="112316" cy="516406"/>
            </a:xfrm>
            <a:prstGeom prst="upArrow">
              <a:avLst>
                <a:gd name="adj1" fmla="val 50000"/>
                <a:gd name="adj2" fmla="val 20611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575BBD8C-3C90-1B85-3F68-AA67713A5FB7}"/>
                </a:ext>
              </a:extLst>
            </p:cNvPr>
            <p:cNvSpPr txBox="1"/>
            <p:nvPr/>
          </p:nvSpPr>
          <p:spPr>
            <a:xfrm>
              <a:off x="4118934" y="5507520"/>
              <a:ext cx="16559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CN" dirty="0"/>
                <a:t>mages &amp; labels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018E0AC2-9A56-C919-3270-2F81A0C4754A}"/>
                </a:ext>
              </a:extLst>
            </p:cNvPr>
            <p:cNvSpPr txBox="1"/>
            <p:nvPr/>
          </p:nvSpPr>
          <p:spPr>
            <a:xfrm>
              <a:off x="7747838" y="5502479"/>
              <a:ext cx="2078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</a:t>
              </a:r>
              <a:r>
                <a:rPr lang="en-CN" dirty="0"/>
                <a:t>mages &amp; soft-labels</a:t>
              </a:r>
            </a:p>
          </p:txBody>
        </p:sp>
        <p:sp>
          <p:nvSpPr>
            <p:cNvPr id="329" name="Right Arrow 328">
              <a:extLst>
                <a:ext uri="{FF2B5EF4-FFF2-40B4-BE49-F238E27FC236}">
                  <a16:creationId xmlns:a16="http://schemas.microsoft.com/office/drawing/2014/main" id="{C70325CD-DB4A-7822-7FCB-1AF9F94336C1}"/>
                </a:ext>
              </a:extLst>
            </p:cNvPr>
            <p:cNvSpPr/>
            <p:nvPr/>
          </p:nvSpPr>
          <p:spPr>
            <a:xfrm>
              <a:off x="6745493" y="3361087"/>
              <a:ext cx="570713" cy="207352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30" name="Curved Up Arrow 329">
              <a:extLst>
                <a:ext uri="{FF2B5EF4-FFF2-40B4-BE49-F238E27FC236}">
                  <a16:creationId xmlns:a16="http://schemas.microsoft.com/office/drawing/2014/main" id="{2BC74E18-CA1A-5528-1831-92AEA872ADE2}"/>
                </a:ext>
              </a:extLst>
            </p:cNvPr>
            <p:cNvSpPr/>
            <p:nvPr/>
          </p:nvSpPr>
          <p:spPr>
            <a:xfrm rot="11230295">
              <a:off x="6525417" y="2995772"/>
              <a:ext cx="526578" cy="386515"/>
            </a:xfrm>
            <a:prstGeom prst="curvedUp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>
                <a:solidFill>
                  <a:schemeClr val="tx1"/>
                </a:solidFill>
              </a:endParaRPr>
            </a:p>
          </p:txBody>
        </p:sp>
        <p:pic>
          <p:nvPicPr>
            <p:cNvPr id="331" name="Picture 330">
              <a:extLst>
                <a:ext uri="{FF2B5EF4-FFF2-40B4-BE49-F238E27FC236}">
                  <a16:creationId xmlns:a16="http://schemas.microsoft.com/office/drawing/2014/main" id="{99E8BD68-45BE-58AE-1237-11B22A20A8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32" t="57351" r="78250" b="29211"/>
            <a:stretch/>
          </p:blipFill>
          <p:spPr>
            <a:xfrm>
              <a:off x="7749418" y="1460876"/>
              <a:ext cx="316258" cy="328750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0" lon="18844631" rev="3078076"/>
              </a:camera>
              <a:lightRig rig="threePt" dir="t"/>
            </a:scene3d>
          </p:spPr>
        </p:pic>
        <p:pic>
          <p:nvPicPr>
            <p:cNvPr id="332" name="Picture 331">
              <a:extLst>
                <a:ext uri="{FF2B5EF4-FFF2-40B4-BE49-F238E27FC236}">
                  <a16:creationId xmlns:a16="http://schemas.microsoft.com/office/drawing/2014/main" id="{208F581D-B750-B3A1-7372-8070291F58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34" t="84236" r="58197" b="2308"/>
            <a:stretch/>
          </p:blipFill>
          <p:spPr>
            <a:xfrm>
              <a:off x="9002712" y="1623779"/>
              <a:ext cx="314721" cy="329197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0" lon="18844631" rev="3078076"/>
              </a:camera>
              <a:lightRig rig="threePt" dir="t"/>
            </a:scene3d>
          </p:spPr>
        </p:pic>
        <p:pic>
          <p:nvPicPr>
            <p:cNvPr id="333" name="Picture 332">
              <a:extLst>
                <a:ext uri="{FF2B5EF4-FFF2-40B4-BE49-F238E27FC236}">
                  <a16:creationId xmlns:a16="http://schemas.microsoft.com/office/drawing/2014/main" id="{D64E9D21-7825-91D8-2E42-2F18EB0A0A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737" t="57094" r="48185" b="29436"/>
            <a:stretch/>
          </p:blipFill>
          <p:spPr>
            <a:xfrm>
              <a:off x="8984328" y="1203863"/>
              <a:ext cx="318163" cy="329531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0" lon="18844631" rev="3078076"/>
              </a:camera>
              <a:lightRig rig="threePt" dir="t"/>
            </a:scene3d>
          </p:spPr>
        </p:pic>
        <p:pic>
          <p:nvPicPr>
            <p:cNvPr id="334" name="Picture 333">
              <a:extLst>
                <a:ext uri="{FF2B5EF4-FFF2-40B4-BE49-F238E27FC236}">
                  <a16:creationId xmlns:a16="http://schemas.microsoft.com/office/drawing/2014/main" id="{B9A6D374-B966-35A1-7F25-9665A502D9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78" t="84215" r="48010" b="2308"/>
            <a:stretch/>
          </p:blipFill>
          <p:spPr>
            <a:xfrm>
              <a:off x="9421524" y="1547839"/>
              <a:ext cx="316088" cy="329704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0" lon="18844631" rev="3078076"/>
              </a:camera>
              <a:lightRig rig="threePt" dir="t"/>
            </a:scene3d>
          </p:spPr>
        </p:pic>
        <p:pic>
          <p:nvPicPr>
            <p:cNvPr id="335" name="Picture 334">
              <a:extLst>
                <a:ext uri="{FF2B5EF4-FFF2-40B4-BE49-F238E27FC236}">
                  <a16:creationId xmlns:a16="http://schemas.microsoft.com/office/drawing/2014/main" id="{594D8D7F-290F-9C2A-7A2D-C29C84737A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56" t="44264" r="67526" b="42415"/>
            <a:stretch/>
          </p:blipFill>
          <p:spPr>
            <a:xfrm>
              <a:off x="7966757" y="1208238"/>
              <a:ext cx="316258" cy="325884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0" lon="18844631" rev="3078076"/>
              </a:camera>
              <a:lightRig rig="threePt" dir="t"/>
            </a:scene3d>
          </p:spPr>
        </p:pic>
        <p:pic>
          <p:nvPicPr>
            <p:cNvPr id="336" name="Picture 335">
              <a:extLst>
                <a:ext uri="{FF2B5EF4-FFF2-40B4-BE49-F238E27FC236}">
                  <a16:creationId xmlns:a16="http://schemas.microsoft.com/office/drawing/2014/main" id="{CE4B0602-F45D-837B-D34A-6440B61EE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59" t="43796" r="58340" b="42883"/>
            <a:stretch/>
          </p:blipFill>
          <p:spPr>
            <a:xfrm>
              <a:off x="8383052" y="1117769"/>
              <a:ext cx="315721" cy="325884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0" lon="18844631" rev="3078076"/>
              </a:camera>
              <a:lightRig rig="threePt" dir="t"/>
            </a:scene3d>
          </p:spPr>
        </p:pic>
        <p:pic>
          <p:nvPicPr>
            <p:cNvPr id="337" name="Picture 336">
              <a:extLst>
                <a:ext uri="{FF2B5EF4-FFF2-40B4-BE49-F238E27FC236}">
                  <a16:creationId xmlns:a16="http://schemas.microsoft.com/office/drawing/2014/main" id="{C7B7C5DF-BA24-79F5-C4EA-C952C3BB9F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57" t="70690" r="78508" b="15989"/>
            <a:stretch/>
          </p:blipFill>
          <p:spPr>
            <a:xfrm>
              <a:off x="7969268" y="1638492"/>
              <a:ext cx="313644" cy="325884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0" lon="18844631" rev="3078076"/>
              </a:camera>
              <a:lightRig rig="threePt" dir="t"/>
            </a:scene3d>
          </p:spPr>
        </p:pic>
        <p:pic>
          <p:nvPicPr>
            <p:cNvPr id="338" name="Picture 337">
              <a:extLst>
                <a:ext uri="{FF2B5EF4-FFF2-40B4-BE49-F238E27FC236}">
                  <a16:creationId xmlns:a16="http://schemas.microsoft.com/office/drawing/2014/main" id="{EE8755A6-E25D-0A44-8A8C-AFC019DDA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44" t="70690" r="68187" b="15989"/>
            <a:stretch/>
          </p:blipFill>
          <p:spPr>
            <a:xfrm>
              <a:off x="8376224" y="1547839"/>
              <a:ext cx="317873" cy="325884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0" lon="18844631" rev="3078076"/>
              </a:camera>
              <a:lightRig rig="threePt" dir="t"/>
            </a:scene3d>
          </p:spPr>
        </p:pic>
        <p:pic>
          <p:nvPicPr>
            <p:cNvPr id="339" name="Picture 338">
              <a:extLst>
                <a:ext uri="{FF2B5EF4-FFF2-40B4-BE49-F238E27FC236}">
                  <a16:creationId xmlns:a16="http://schemas.microsoft.com/office/drawing/2014/main" id="{660E4093-96C0-46F4-255C-3B5548098B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78" t="70924" r="48010" b="15755"/>
            <a:stretch/>
          </p:blipFill>
          <p:spPr>
            <a:xfrm>
              <a:off x="9208570" y="1376127"/>
              <a:ext cx="316088" cy="325884"/>
            </a:xfrm>
            <a:prstGeom prst="rect">
              <a:avLst/>
            </a:prstGeom>
            <a:ln w="57150">
              <a:solidFill>
                <a:schemeClr val="accent5"/>
              </a:solidFill>
            </a:ln>
            <a:scene3d>
              <a:camera prst="isometricOffAxis1Top">
                <a:rot lat="18250380" lon="18844631" rev="3078076"/>
              </a:camera>
              <a:lightRig rig="threePt" dir="t"/>
            </a:scene3d>
          </p:spPr>
        </p:pic>
        <p:pic>
          <p:nvPicPr>
            <p:cNvPr id="340" name="Picture 339" descr="A picture containing fabric&#10;&#10;Description automatically generated">
              <a:extLst>
                <a:ext uri="{FF2B5EF4-FFF2-40B4-BE49-F238E27FC236}">
                  <a16:creationId xmlns:a16="http://schemas.microsoft.com/office/drawing/2014/main" id="{35498098-C6DF-5B12-A698-BA958C90BE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09" t="32343" r="63964" b="52964"/>
            <a:stretch/>
          </p:blipFill>
          <p:spPr>
            <a:xfrm>
              <a:off x="8169484" y="1391955"/>
              <a:ext cx="316527" cy="289526"/>
            </a:xfrm>
            <a:prstGeom prst="rect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341" name="Picture 340" descr="A picture containing fabric&#10;&#10;Description automatically generated">
              <a:extLst>
                <a:ext uri="{FF2B5EF4-FFF2-40B4-BE49-F238E27FC236}">
                  <a16:creationId xmlns:a16="http://schemas.microsoft.com/office/drawing/2014/main" id="{B15E6FEA-0E27-53EE-374B-0A2125DC41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91" t="17069" r="74020" b="67745"/>
            <a:stretch/>
          </p:blipFill>
          <p:spPr>
            <a:xfrm>
              <a:off x="7548506" y="1302749"/>
              <a:ext cx="315332" cy="299260"/>
            </a:xfrm>
            <a:prstGeom prst="rect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342" name="Picture 341" descr="A picture containing fabric&#10;&#10;Description automatically generated">
              <a:extLst>
                <a:ext uri="{FF2B5EF4-FFF2-40B4-BE49-F238E27FC236}">
                  <a16:creationId xmlns:a16="http://schemas.microsoft.com/office/drawing/2014/main" id="{2F8DE27A-1BF4-FF36-8064-5284EF1B16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40" t="17070" r="43913" b="67479"/>
            <a:stretch/>
          </p:blipFill>
          <p:spPr>
            <a:xfrm>
              <a:off x="8780889" y="1036652"/>
              <a:ext cx="317158" cy="304487"/>
            </a:xfrm>
            <a:prstGeom prst="rect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343" name="Picture 342" descr="A picture containing fabric&#10;&#10;Description automatically generated">
              <a:extLst>
                <a:ext uri="{FF2B5EF4-FFF2-40B4-BE49-F238E27FC236}">
                  <a16:creationId xmlns:a16="http://schemas.microsoft.com/office/drawing/2014/main" id="{64EDB685-E7FE-FB9D-476F-CBD3894461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36" t="32397" r="54015" b="52963"/>
            <a:stretch/>
          </p:blipFill>
          <p:spPr>
            <a:xfrm>
              <a:off x="8582604" y="1310108"/>
              <a:ext cx="314074" cy="288487"/>
            </a:xfrm>
            <a:prstGeom prst="rect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344" name="Picture 343" descr="A picture containing fabric&#10;&#10;Description automatically generated">
              <a:extLst>
                <a:ext uri="{FF2B5EF4-FFF2-40B4-BE49-F238E27FC236}">
                  <a16:creationId xmlns:a16="http://schemas.microsoft.com/office/drawing/2014/main" id="{7F6AAE69-86D0-CE45-91C3-AA4D39641D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010" t="61889" r="63964" b="23172"/>
            <a:stretch/>
          </p:blipFill>
          <p:spPr>
            <a:xfrm>
              <a:off x="8593382" y="1733879"/>
              <a:ext cx="316527" cy="294383"/>
            </a:xfrm>
            <a:prstGeom prst="rect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345" name="Picture 344" descr="A picture containing fabric&#10;&#10;Description automatically generated">
              <a:extLst>
                <a:ext uri="{FF2B5EF4-FFF2-40B4-BE49-F238E27FC236}">
                  <a16:creationId xmlns:a16="http://schemas.microsoft.com/office/drawing/2014/main" id="{7A3AC427-4EA0-0584-D51E-B0F482CDB5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91" t="61889" r="74114" b="23172"/>
            <a:stretch/>
          </p:blipFill>
          <p:spPr>
            <a:xfrm>
              <a:off x="8178875" y="1818935"/>
              <a:ext cx="312376" cy="294383"/>
            </a:xfrm>
            <a:prstGeom prst="rect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pic>
          <p:nvPicPr>
            <p:cNvPr id="346" name="Picture 345" descr="A picture containing fabric&#10;&#10;Description automatically generated">
              <a:extLst>
                <a:ext uri="{FF2B5EF4-FFF2-40B4-BE49-F238E27FC236}">
                  <a16:creationId xmlns:a16="http://schemas.microsoft.com/office/drawing/2014/main" id="{89F306DD-8668-0038-270B-CA389F6645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36" t="47126" r="54098" b="38076"/>
            <a:stretch/>
          </p:blipFill>
          <p:spPr>
            <a:xfrm>
              <a:off x="8792388" y="1474935"/>
              <a:ext cx="311447" cy="291622"/>
            </a:xfrm>
            <a:prstGeom prst="rect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isometricOffAxis1Top">
                <a:rot lat="18250381" lon="18844631" rev="3078076"/>
              </a:camera>
              <a:lightRig rig="threePt" dir="t"/>
            </a:scene3d>
          </p:spPr>
        </p:pic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8757B22D-5C33-C1A1-4C2F-71DA6EF9221E}"/>
                </a:ext>
              </a:extLst>
            </p:cNvPr>
            <p:cNvSpPr txBox="1"/>
            <p:nvPr/>
          </p:nvSpPr>
          <p:spPr>
            <a:xfrm>
              <a:off x="9229836" y="2832163"/>
              <a:ext cx="5237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4275F2D9-3EAE-3753-0783-A117ABF4BDB4}"/>
                </a:ext>
              </a:extLst>
            </p:cNvPr>
            <p:cNvSpPr txBox="1"/>
            <p:nvPr/>
          </p:nvSpPr>
          <p:spPr>
            <a:xfrm>
              <a:off x="5586410" y="2832163"/>
              <a:ext cx="5237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B23D56F1-967D-9693-FC9A-DA017F8758A8}"/>
                </a:ext>
              </a:extLst>
            </p:cNvPr>
            <p:cNvSpPr/>
            <p:nvPr/>
          </p:nvSpPr>
          <p:spPr>
            <a:xfrm>
              <a:off x="7607226" y="2295593"/>
              <a:ext cx="58996" cy="3035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982E0EC9-58E4-0391-284C-B155B99B01D7}"/>
                </a:ext>
              </a:extLst>
            </p:cNvPr>
            <p:cNvSpPr/>
            <p:nvPr/>
          </p:nvSpPr>
          <p:spPr>
            <a:xfrm>
              <a:off x="5103615" y="3932457"/>
              <a:ext cx="58005" cy="1257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 dirty="0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9AFC4D22-EC42-D479-BADA-A06FBA0ED9B9}"/>
                </a:ext>
              </a:extLst>
            </p:cNvPr>
            <p:cNvSpPr/>
            <p:nvPr/>
          </p:nvSpPr>
          <p:spPr>
            <a:xfrm>
              <a:off x="5105671" y="3752876"/>
              <a:ext cx="58005" cy="1257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 dirty="0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C91C9F46-27D7-A9C7-26C1-6D129E5D6B5C}"/>
                </a:ext>
              </a:extLst>
            </p:cNvPr>
            <p:cNvSpPr/>
            <p:nvPr/>
          </p:nvSpPr>
          <p:spPr>
            <a:xfrm>
              <a:off x="5105671" y="3571348"/>
              <a:ext cx="58005" cy="1257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 dirty="0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2629E09A-CE01-29C7-D2B8-81749FBA22A6}"/>
                </a:ext>
              </a:extLst>
            </p:cNvPr>
            <p:cNvSpPr/>
            <p:nvPr/>
          </p:nvSpPr>
          <p:spPr>
            <a:xfrm>
              <a:off x="5106565" y="3394953"/>
              <a:ext cx="58005" cy="1257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 dirty="0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E29FE21B-F86B-5A5F-3A42-250B4DC8146C}"/>
                </a:ext>
              </a:extLst>
            </p:cNvPr>
            <p:cNvSpPr/>
            <p:nvPr/>
          </p:nvSpPr>
          <p:spPr>
            <a:xfrm>
              <a:off x="5106565" y="3213425"/>
              <a:ext cx="58005" cy="1257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 dirty="0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C474F66F-23EF-3363-4395-20C0806A4BB7}"/>
                </a:ext>
              </a:extLst>
            </p:cNvPr>
            <p:cNvSpPr/>
            <p:nvPr/>
          </p:nvSpPr>
          <p:spPr>
            <a:xfrm>
              <a:off x="5109137" y="2903235"/>
              <a:ext cx="58005" cy="1257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 dirty="0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2CC7EDA3-E03C-329A-0812-2629F241BB23}"/>
                </a:ext>
              </a:extLst>
            </p:cNvPr>
            <p:cNvSpPr/>
            <p:nvPr/>
          </p:nvSpPr>
          <p:spPr>
            <a:xfrm>
              <a:off x="5110611" y="2724850"/>
              <a:ext cx="55769" cy="1257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 dirty="0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2348BEFD-A2D4-DBB7-633F-49AA8715D27B}"/>
                </a:ext>
              </a:extLst>
            </p:cNvPr>
            <p:cNvSpPr/>
            <p:nvPr/>
          </p:nvSpPr>
          <p:spPr>
            <a:xfrm>
              <a:off x="5109269" y="2548455"/>
              <a:ext cx="58005" cy="1257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 dirty="0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E4F4D05C-1497-D7D9-47F5-6C8DDD5F2CD1}"/>
                </a:ext>
              </a:extLst>
            </p:cNvPr>
            <p:cNvSpPr/>
            <p:nvPr/>
          </p:nvSpPr>
          <p:spPr>
            <a:xfrm>
              <a:off x="5104548" y="4578861"/>
              <a:ext cx="58005" cy="1257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 dirty="0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46052859-8440-FDA8-2103-37555E05B157}"/>
                </a:ext>
              </a:extLst>
            </p:cNvPr>
            <p:cNvSpPr/>
            <p:nvPr/>
          </p:nvSpPr>
          <p:spPr>
            <a:xfrm>
              <a:off x="5106604" y="4408904"/>
              <a:ext cx="58005" cy="12573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 dirty="0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6DBB1CF4-D78D-7B31-2208-E83EB86A53E6}"/>
                </a:ext>
              </a:extLst>
            </p:cNvPr>
            <p:cNvSpPr/>
            <p:nvPr/>
          </p:nvSpPr>
          <p:spPr>
            <a:xfrm>
              <a:off x="4257184" y="2143111"/>
              <a:ext cx="57599" cy="12573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FAA3CB8B-9E98-9F57-671E-2AB3CBD1BB2D}"/>
                </a:ext>
              </a:extLst>
            </p:cNvPr>
            <p:cNvSpPr/>
            <p:nvPr/>
          </p:nvSpPr>
          <p:spPr>
            <a:xfrm>
              <a:off x="4257183" y="2318371"/>
              <a:ext cx="57599" cy="12573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FB74BDFB-FCF6-4A91-A381-71EF7E668ACE}"/>
                </a:ext>
              </a:extLst>
            </p:cNvPr>
            <p:cNvSpPr/>
            <p:nvPr/>
          </p:nvSpPr>
          <p:spPr>
            <a:xfrm>
              <a:off x="4256435" y="2485755"/>
              <a:ext cx="57599" cy="12573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939096AE-69D1-83D4-4F98-DA02C1FA0192}"/>
                </a:ext>
              </a:extLst>
            </p:cNvPr>
            <p:cNvSpPr/>
            <p:nvPr/>
          </p:nvSpPr>
          <p:spPr>
            <a:xfrm>
              <a:off x="4256391" y="2657525"/>
              <a:ext cx="57599" cy="12573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F2111084-41EE-18BA-9B50-832F33BC8321}"/>
                </a:ext>
              </a:extLst>
            </p:cNvPr>
            <p:cNvSpPr/>
            <p:nvPr/>
          </p:nvSpPr>
          <p:spPr>
            <a:xfrm>
              <a:off x="4261246" y="4369630"/>
              <a:ext cx="57599" cy="12573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33DF2857-732E-F2A7-4D50-28DBFB6BAFBD}"/>
                </a:ext>
              </a:extLst>
            </p:cNvPr>
            <p:cNvSpPr/>
            <p:nvPr/>
          </p:nvSpPr>
          <p:spPr>
            <a:xfrm>
              <a:off x="4257141" y="3153471"/>
              <a:ext cx="57599" cy="12573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7C465AF-E0E1-5018-E08D-11E0278DF52E}"/>
                </a:ext>
              </a:extLst>
            </p:cNvPr>
            <p:cNvSpPr/>
            <p:nvPr/>
          </p:nvSpPr>
          <p:spPr>
            <a:xfrm>
              <a:off x="4257140" y="3328731"/>
              <a:ext cx="57599" cy="12573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B1785E38-FF97-4636-22EF-052DCCD042E7}"/>
                </a:ext>
              </a:extLst>
            </p:cNvPr>
            <p:cNvSpPr/>
            <p:nvPr/>
          </p:nvSpPr>
          <p:spPr>
            <a:xfrm>
              <a:off x="4257140" y="3845291"/>
              <a:ext cx="57599" cy="12573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411060F0-61B4-E8F7-5C65-D58E47C2A47F}"/>
                </a:ext>
              </a:extLst>
            </p:cNvPr>
            <p:cNvSpPr/>
            <p:nvPr/>
          </p:nvSpPr>
          <p:spPr>
            <a:xfrm>
              <a:off x="4256392" y="3499381"/>
              <a:ext cx="57599" cy="12573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C74E6420-76DA-576B-6947-1A200B602780}"/>
                </a:ext>
              </a:extLst>
            </p:cNvPr>
            <p:cNvSpPr/>
            <p:nvPr/>
          </p:nvSpPr>
          <p:spPr>
            <a:xfrm>
              <a:off x="4256391" y="3674641"/>
              <a:ext cx="57599" cy="12573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5C58729F-5BFF-00DB-7F9D-41D3997CC823}"/>
                </a:ext>
              </a:extLst>
            </p:cNvPr>
            <p:cNvSpPr/>
            <p:nvPr/>
          </p:nvSpPr>
          <p:spPr>
            <a:xfrm>
              <a:off x="6637172" y="2873213"/>
              <a:ext cx="351960" cy="3330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1">
                  <a:lumMod val="50000"/>
                </a:schemeClr>
              </a:solidFill>
            </a:ln>
            <a:scene3d>
              <a:camera prst="isometricOffAxis1Top">
                <a:rot lat="18250378" lon="18844627" rev="307807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303B0640-7877-91EB-8798-06C5DD7F377A}"/>
                </a:ext>
              </a:extLst>
            </p:cNvPr>
            <p:cNvSpPr txBox="1"/>
            <p:nvPr/>
          </p:nvSpPr>
          <p:spPr>
            <a:xfrm>
              <a:off x="6266803" y="3908619"/>
              <a:ext cx="1036957" cy="523220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CN" sz="14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n-place</a:t>
              </a:r>
            </a:p>
            <a:p>
              <a:pPr algn="ctr"/>
              <a:r>
                <a:rPr lang="en-CN" sz="14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shuffle</a:t>
              </a:r>
            </a:p>
          </p:txBody>
        </p:sp>
        <p:sp>
          <p:nvSpPr>
            <p:cNvPr id="372" name="Curved Up Arrow 371">
              <a:extLst>
                <a:ext uri="{FF2B5EF4-FFF2-40B4-BE49-F238E27FC236}">
                  <a16:creationId xmlns:a16="http://schemas.microsoft.com/office/drawing/2014/main" id="{55987D34-9807-9515-5A4D-8A4AF230E67C}"/>
                </a:ext>
              </a:extLst>
            </p:cNvPr>
            <p:cNvSpPr/>
            <p:nvPr/>
          </p:nvSpPr>
          <p:spPr>
            <a:xfrm>
              <a:off x="6524150" y="3500158"/>
              <a:ext cx="526578" cy="386515"/>
            </a:xfrm>
            <a:prstGeom prst="curvedUp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>
                <a:solidFill>
                  <a:schemeClr val="tx1"/>
                </a:solidFill>
              </a:endParaRP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C117171A-5D91-C0AA-C917-3B4201C5D0D1}"/>
                </a:ext>
              </a:extLst>
            </p:cNvPr>
            <p:cNvSpPr/>
            <p:nvPr/>
          </p:nvSpPr>
          <p:spPr>
            <a:xfrm>
              <a:off x="6314643" y="3402676"/>
              <a:ext cx="526579" cy="10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4FF4ABAE-9EC6-F038-5ED9-C38F96A17976}"/>
                </a:ext>
              </a:extLst>
            </p:cNvPr>
            <p:cNvSpPr/>
            <p:nvPr/>
          </p:nvSpPr>
          <p:spPr>
            <a:xfrm>
              <a:off x="6606877" y="3274370"/>
              <a:ext cx="351960" cy="333080"/>
            </a:xfrm>
            <a:prstGeom prst="rect">
              <a:avLst/>
            </a:prstGeom>
            <a:solidFill>
              <a:schemeClr val="accent5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isometricOffAxis1Top">
                <a:rot lat="18250378" lon="18844627" rev="307807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200"/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F150F5BA-F333-D0B3-0A49-003F74D84DBF}"/>
                </a:ext>
              </a:extLst>
            </p:cNvPr>
            <p:cNvSpPr txBox="1"/>
            <p:nvPr/>
          </p:nvSpPr>
          <p:spPr>
            <a:xfrm>
              <a:off x="6294234" y="2431266"/>
              <a:ext cx="1036957" cy="523220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Fix-position</a:t>
              </a:r>
              <a:endParaRPr lang="en-C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2404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</TotalTime>
  <Words>77</Words>
  <Application>Microsoft Macintosh PowerPoint</Application>
  <PresentationFormat>Widescreen</PresentationFormat>
  <Paragraphs>36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Cambria Math</vt:lpstr>
      <vt:lpstr>Office 2013 - 2022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Happy</dc:creator>
  <cp:lastModifiedBy>Happy</cp:lastModifiedBy>
  <cp:revision>1</cp:revision>
  <dcterms:created xsi:type="dcterms:W3CDTF">2025-02-20T15:51:43Z</dcterms:created>
  <dcterms:modified xsi:type="dcterms:W3CDTF">2025-02-20T16:41:54Z</dcterms:modified>
</cp:coreProperties>
</file>