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sldIdLst>
    <p:sldId id="2147472469" r:id="rId5"/>
    <p:sldId id="2147472465" r:id="rId6"/>
    <p:sldId id="2147472466" r:id="rId7"/>
    <p:sldId id="2147472490" r:id="rId8"/>
    <p:sldId id="2147472487" r:id="rId9"/>
    <p:sldId id="2147472480" r:id="rId10"/>
    <p:sldId id="2147472484" r:id="rId11"/>
    <p:sldId id="2147472478" r:id="rId12"/>
    <p:sldId id="2147472479" r:id="rId13"/>
    <p:sldId id="2147472486" r:id="rId14"/>
    <p:sldId id="2147472481" r:id="rId15"/>
    <p:sldId id="2147472471" r:id="rId16"/>
    <p:sldId id="2147472475" r:id="rId17"/>
    <p:sldId id="2147472483" r:id="rId18"/>
    <p:sldId id="2147472482" r:id="rId19"/>
    <p:sldId id="2147472476" r:id="rId20"/>
    <p:sldId id="214747245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0C0"/>
    <a:srgbClr val="231F20"/>
    <a:srgbClr val="00B290"/>
    <a:srgbClr val="A8D7CD"/>
    <a:srgbClr val="D9E7DA"/>
    <a:srgbClr val="0A311F"/>
    <a:srgbClr val="7E7E7E"/>
    <a:srgbClr val="97339C"/>
    <a:srgbClr val="DF9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4682B-7A06-4A6B-83BE-E068F0538362}" v="7" dt="2023-07-13T10:30:58.177"/>
  </p1510:revLst>
</p1510:revInfo>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2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85935A-9BCB-48BC-8F1D-8AD92DA7A6DD}" type="doc">
      <dgm:prSet loTypeId="urn:microsoft.com/office/officeart/2008/layout/SquareAccentList" loCatId="list" qsTypeId="urn:microsoft.com/office/officeart/2005/8/quickstyle/simple1" qsCatId="simple" csTypeId="urn:microsoft.com/office/officeart/2005/8/colors/accent1_5" csCatId="accent1" phldr="1"/>
      <dgm:spPr/>
      <dgm:t>
        <a:bodyPr/>
        <a:lstStyle/>
        <a:p>
          <a:endParaRPr lang="en-US"/>
        </a:p>
      </dgm:t>
    </dgm:pt>
    <dgm:pt modelId="{3D759580-8D09-44A3-9FBF-16EC42E477B1}">
      <dgm:prSet phldrT="[Text]" custT="1"/>
      <dgm:spPr>
        <a:solidFill>
          <a:schemeClr val="accent1"/>
        </a:solidFill>
        <a:ln>
          <a:noFill/>
        </a:ln>
      </dgm:spPr>
      <dgm:t>
        <a:bodyPr/>
        <a:lstStyle/>
        <a:p>
          <a:r>
            <a:rPr lang="en-US" sz="4800">
              <a:solidFill>
                <a:schemeClr val="bg1"/>
              </a:solidFill>
              <a:latin typeface="Candara" panose="020E0502030303020204" pitchFamily="34" charset="0"/>
            </a:rPr>
            <a:t>Design</a:t>
          </a:r>
          <a:endParaRPr lang="en-US" sz="4800">
            <a:solidFill>
              <a:schemeClr val="bg1"/>
            </a:solidFill>
          </a:endParaRPr>
        </a:p>
      </dgm:t>
    </dgm:pt>
    <dgm:pt modelId="{6062F29B-7552-474E-973A-F8AFD30803EE}" type="parTrans" cxnId="{2661A09C-7941-4A08-B0DB-DE1263279A8E}">
      <dgm:prSet/>
      <dgm:spPr/>
      <dgm:t>
        <a:bodyPr/>
        <a:lstStyle/>
        <a:p>
          <a:endParaRPr lang="en-US"/>
        </a:p>
      </dgm:t>
    </dgm:pt>
    <dgm:pt modelId="{80851141-6A40-4F01-901C-D87609D91BF9}" type="sibTrans" cxnId="{2661A09C-7941-4A08-B0DB-DE1263279A8E}">
      <dgm:prSet/>
      <dgm:spPr/>
      <dgm:t>
        <a:bodyPr/>
        <a:lstStyle/>
        <a:p>
          <a:endParaRPr lang="en-US"/>
        </a:p>
      </dgm:t>
    </dgm:pt>
    <dgm:pt modelId="{2D043517-959A-489A-AEF0-535759D0E8B2}">
      <dgm:prSet phldrT="[Text]" custT="1"/>
      <dgm:spPr/>
      <dgm:t>
        <a:bodyPr/>
        <a:lstStyle/>
        <a:p>
          <a:pPr algn="just"/>
          <a:r>
            <a:rPr lang="en-US" sz="1800">
              <a:latin typeface="Candara" panose="020E0502030303020204" pitchFamily="34" charset="0"/>
            </a:rPr>
            <a:t>The Data pipeline code designed as a Python code that uses the </a:t>
          </a:r>
          <a:r>
            <a:rPr lang="en-US" sz="1800" err="1">
              <a:latin typeface="Candara" panose="020E0502030303020204" pitchFamily="34" charset="0"/>
            </a:rPr>
            <a:t>FastAPI</a:t>
          </a:r>
          <a:r>
            <a:rPr lang="en-US" sz="1800">
              <a:latin typeface="Candara" panose="020E0502030303020204" pitchFamily="34" charset="0"/>
            </a:rPr>
            <a:t> framework to create a webservice that can accept data files as input and written text files as output. This script also uses the google-document-ai and google-cloud-</a:t>
          </a:r>
          <a:r>
            <a:rPr lang="en-US" sz="1800" err="1">
              <a:latin typeface="Candara" panose="020E0502030303020204" pitchFamily="34" charset="0"/>
            </a:rPr>
            <a:t>dlp</a:t>
          </a:r>
          <a:r>
            <a:rPr lang="en-US" sz="1800">
              <a:latin typeface="Candara" panose="020E0502030303020204" pitchFamily="34" charset="0"/>
            </a:rPr>
            <a:t> libraries to interact with Google Cloud Document AI and the Google Cloud DLP API respectively. This script also uses the google-cloud-storage and google-cloud-</a:t>
          </a:r>
          <a:r>
            <a:rPr lang="en-US" sz="1800" err="1">
              <a:latin typeface="Candara" panose="020E0502030303020204" pitchFamily="34" charset="0"/>
            </a:rPr>
            <a:t>bigquery</a:t>
          </a:r>
          <a:r>
            <a:rPr lang="en-US" sz="1800">
              <a:latin typeface="Candara" panose="020E0502030303020204" pitchFamily="34" charset="0"/>
            </a:rPr>
            <a:t> libraries to interact with the GCS and GCP </a:t>
          </a:r>
          <a:r>
            <a:rPr lang="en-US" sz="1800" err="1">
              <a:latin typeface="Candara" panose="020E0502030303020204" pitchFamily="34" charset="0"/>
            </a:rPr>
            <a:t>BigQuery</a:t>
          </a:r>
          <a:r>
            <a:rPr lang="en-US" sz="1800">
              <a:latin typeface="Candara" panose="020E0502030303020204" pitchFamily="34" charset="0"/>
            </a:rPr>
            <a:t> services respectively.</a:t>
          </a:r>
          <a:endParaRPr lang="en-US" sz="1800"/>
        </a:p>
      </dgm:t>
    </dgm:pt>
    <dgm:pt modelId="{9E369BF7-E521-4462-B328-BC6AD48C8E78}" type="parTrans" cxnId="{7DAAEC8C-098F-4908-9339-91F3A13364DB}">
      <dgm:prSet/>
      <dgm:spPr/>
      <dgm:t>
        <a:bodyPr/>
        <a:lstStyle/>
        <a:p>
          <a:endParaRPr lang="en-US"/>
        </a:p>
      </dgm:t>
    </dgm:pt>
    <dgm:pt modelId="{FBF7D3F7-92C3-4952-A34F-A4900F275717}" type="sibTrans" cxnId="{7DAAEC8C-098F-4908-9339-91F3A13364DB}">
      <dgm:prSet/>
      <dgm:spPr/>
      <dgm:t>
        <a:bodyPr/>
        <a:lstStyle/>
        <a:p>
          <a:endParaRPr lang="en-US"/>
        </a:p>
      </dgm:t>
    </dgm:pt>
    <dgm:pt modelId="{AD56546D-CAF2-4D7E-8FE1-9E9F401A1ECB}">
      <dgm:prSet phldrT="[Text]" custT="1"/>
      <dgm:spPr>
        <a:solidFill>
          <a:schemeClr val="accent1"/>
        </a:solidFill>
      </dgm:spPr>
      <dgm:t>
        <a:bodyPr/>
        <a:lstStyle/>
        <a:p>
          <a:r>
            <a:rPr lang="en-US" sz="4800">
              <a:solidFill>
                <a:schemeClr val="bg1"/>
              </a:solidFill>
              <a:latin typeface="Candara" panose="020E0502030303020204" pitchFamily="34" charset="0"/>
            </a:rPr>
            <a:t>Architecture</a:t>
          </a:r>
        </a:p>
      </dgm:t>
    </dgm:pt>
    <dgm:pt modelId="{8EDAD226-55D4-427D-91FA-40E5FD5EC442}" type="parTrans" cxnId="{EAD06106-C522-4AF3-9DB0-A5AAFCADC810}">
      <dgm:prSet/>
      <dgm:spPr/>
      <dgm:t>
        <a:bodyPr/>
        <a:lstStyle/>
        <a:p>
          <a:endParaRPr lang="en-US"/>
        </a:p>
      </dgm:t>
    </dgm:pt>
    <dgm:pt modelId="{7EC9A4D4-1A36-411D-A947-87073C7C0924}" type="sibTrans" cxnId="{EAD06106-C522-4AF3-9DB0-A5AAFCADC810}">
      <dgm:prSet/>
      <dgm:spPr/>
      <dgm:t>
        <a:bodyPr/>
        <a:lstStyle/>
        <a:p>
          <a:endParaRPr lang="en-US"/>
        </a:p>
      </dgm:t>
    </dgm:pt>
    <dgm:pt modelId="{8494E2D0-DC63-4A88-A15E-B5F729805FC9}">
      <dgm:prSet phldrT="[Text]" custT="1"/>
      <dgm:spPr/>
      <dgm:t>
        <a:bodyPr/>
        <a:lstStyle/>
        <a:p>
          <a:pPr algn="just"/>
          <a:r>
            <a:rPr lang="en-US" sz="1800">
              <a:latin typeface="Candara" panose="020E0502030303020204" pitchFamily="34" charset="0"/>
            </a:rPr>
            <a:t>The data pipeline code is deployed on Google Cloud App Engine which are serverless platforms that runs stateless containers or applications on a fully managed environment. Google Cloud App Engine automatically scales up or down the instances based on the demand and only charges for the resources used. The data pipeline code connects to various GCP services such as Cloud Storage, Cloud Document AI, Cloud DLP and </a:t>
          </a:r>
          <a:r>
            <a:rPr lang="en-US" sz="1800" err="1">
              <a:latin typeface="Candara" panose="020E0502030303020204" pitchFamily="34" charset="0"/>
            </a:rPr>
            <a:t>BigQuery</a:t>
          </a:r>
          <a:r>
            <a:rPr lang="en-US" sz="1800">
              <a:latin typeface="Candara" panose="020E0502030303020204" pitchFamily="34" charset="0"/>
            </a:rPr>
            <a:t>. The data pipeline code also connects to the Looker dashboard using the </a:t>
          </a:r>
          <a:r>
            <a:rPr lang="en-US" sz="1800" err="1">
              <a:latin typeface="Candara" panose="020E0502030303020204" pitchFamily="34" charset="0"/>
            </a:rPr>
            <a:t>BigQuery</a:t>
          </a:r>
          <a:r>
            <a:rPr lang="en-US" sz="1800">
              <a:latin typeface="Candara" panose="020E0502030303020204" pitchFamily="34" charset="0"/>
            </a:rPr>
            <a:t> connector that allows Looker to access and visualize the metadata information and file processing status in </a:t>
          </a:r>
          <a:r>
            <a:rPr lang="en-US" sz="1800" err="1">
              <a:latin typeface="Candara" panose="020E0502030303020204" pitchFamily="34" charset="0"/>
            </a:rPr>
            <a:t>BigQuery</a:t>
          </a:r>
          <a:r>
            <a:rPr lang="en-US" sz="1800">
              <a:latin typeface="Candara" panose="020E0502030303020204" pitchFamily="34" charset="0"/>
            </a:rPr>
            <a:t>. The data pipeline code can be triggered periodically or on demand by the data engineer or by an external application. The data analyst and the business user can access the looker dashboard using a web browser and view the metadata information and the file processing status for each files.</a:t>
          </a:r>
          <a:endParaRPr lang="en-US" sz="1800"/>
        </a:p>
      </dgm:t>
    </dgm:pt>
    <dgm:pt modelId="{B3FD7C22-DBEC-4307-8E30-D943CFAC779E}" type="parTrans" cxnId="{B82A7F07-A833-43B7-8EBE-5BF737E8C522}">
      <dgm:prSet/>
      <dgm:spPr/>
      <dgm:t>
        <a:bodyPr/>
        <a:lstStyle/>
        <a:p>
          <a:endParaRPr lang="en-US"/>
        </a:p>
      </dgm:t>
    </dgm:pt>
    <dgm:pt modelId="{2AA5FB7D-D796-4B53-8782-867C6EE9DAE2}" type="sibTrans" cxnId="{B82A7F07-A833-43B7-8EBE-5BF737E8C522}">
      <dgm:prSet/>
      <dgm:spPr/>
      <dgm:t>
        <a:bodyPr/>
        <a:lstStyle/>
        <a:p>
          <a:endParaRPr lang="en-US"/>
        </a:p>
      </dgm:t>
    </dgm:pt>
    <dgm:pt modelId="{98CCC83D-6E60-473A-AD07-FCDFFF574F18}" type="pres">
      <dgm:prSet presAssocID="{0085935A-9BCB-48BC-8F1D-8AD92DA7A6DD}" presName="layout" presStyleCnt="0">
        <dgm:presLayoutVars>
          <dgm:chMax/>
          <dgm:chPref/>
          <dgm:dir/>
          <dgm:resizeHandles/>
        </dgm:presLayoutVars>
      </dgm:prSet>
      <dgm:spPr/>
    </dgm:pt>
    <dgm:pt modelId="{780E9B03-32A9-44D6-933B-34F1E53F4659}" type="pres">
      <dgm:prSet presAssocID="{3D759580-8D09-44A3-9FBF-16EC42E477B1}" presName="root" presStyleCnt="0">
        <dgm:presLayoutVars>
          <dgm:chMax/>
          <dgm:chPref/>
        </dgm:presLayoutVars>
      </dgm:prSet>
      <dgm:spPr/>
    </dgm:pt>
    <dgm:pt modelId="{7557C1C5-5764-4981-9112-EFAFBDEF0906}" type="pres">
      <dgm:prSet presAssocID="{3D759580-8D09-44A3-9FBF-16EC42E477B1}" presName="rootComposite" presStyleCnt="0">
        <dgm:presLayoutVars/>
      </dgm:prSet>
      <dgm:spPr/>
    </dgm:pt>
    <dgm:pt modelId="{956B79FF-BB1F-47FB-B797-1737119C8142}" type="pres">
      <dgm:prSet presAssocID="{3D759580-8D09-44A3-9FBF-16EC42E477B1}" presName="ParentAccent" presStyleLbl="alignNode1" presStyleIdx="0" presStyleCnt="2" custLinFactX="32806" custLinFactY="397030" custLinFactNeighborX="100000" custLinFactNeighborY="400000"/>
      <dgm:spPr>
        <a:noFill/>
        <a:ln>
          <a:noFill/>
        </a:ln>
      </dgm:spPr>
    </dgm:pt>
    <dgm:pt modelId="{E7246F48-4508-4270-99DC-8AA88A9124CB}" type="pres">
      <dgm:prSet presAssocID="{3D759580-8D09-44A3-9FBF-16EC42E477B1}" presName="ParentSmallAccent" presStyleLbl="fgAcc1" presStyleIdx="0" presStyleCnt="2" custLinFactX="1300000" custLinFactY="700000" custLinFactNeighborX="1394118" custLinFactNeighborY="712520"/>
      <dgm:spPr>
        <a:ln>
          <a:noFill/>
        </a:ln>
      </dgm:spPr>
    </dgm:pt>
    <dgm:pt modelId="{2D8DAD0B-DDD7-4C16-969D-67A8709C42F0}" type="pres">
      <dgm:prSet presAssocID="{3D759580-8D09-44A3-9FBF-16EC42E477B1}" presName="Parent" presStyleLbl="revTx" presStyleIdx="0" presStyleCnt="4" custLinFactNeighborX="2304" custLinFactNeighborY="23009">
        <dgm:presLayoutVars>
          <dgm:chMax/>
          <dgm:chPref val="4"/>
          <dgm:bulletEnabled val="1"/>
        </dgm:presLayoutVars>
      </dgm:prSet>
      <dgm:spPr/>
    </dgm:pt>
    <dgm:pt modelId="{439F2E38-CE15-49CD-8FF9-B79ECF6410E0}" type="pres">
      <dgm:prSet presAssocID="{3D759580-8D09-44A3-9FBF-16EC42E477B1}" presName="childShape" presStyleCnt="0">
        <dgm:presLayoutVars>
          <dgm:chMax val="0"/>
          <dgm:chPref val="0"/>
        </dgm:presLayoutVars>
      </dgm:prSet>
      <dgm:spPr/>
    </dgm:pt>
    <dgm:pt modelId="{5407B31C-C7AF-4740-A14F-CA7033E27F68}" type="pres">
      <dgm:prSet presAssocID="{2D043517-959A-489A-AEF0-535759D0E8B2}" presName="childComposite" presStyleCnt="0">
        <dgm:presLayoutVars>
          <dgm:chMax val="0"/>
          <dgm:chPref val="0"/>
        </dgm:presLayoutVars>
      </dgm:prSet>
      <dgm:spPr/>
    </dgm:pt>
    <dgm:pt modelId="{B1192273-9CDA-46A5-AD16-1FB16BEB1A85}" type="pres">
      <dgm:prSet presAssocID="{2D043517-959A-489A-AEF0-535759D0E8B2}" presName="ChildAccent" presStyleLbl="solidFgAcc1" presStyleIdx="0" presStyleCnt="2" custLinFactX="1400000" custLinFactY="300000" custLinFactNeighborX="1472867" custLinFactNeighborY="370131"/>
      <dgm:spPr>
        <a:ln>
          <a:noFill/>
        </a:ln>
      </dgm:spPr>
    </dgm:pt>
    <dgm:pt modelId="{F2CFEE5A-4C39-499A-BEB9-C668A0D9FDE5}" type="pres">
      <dgm:prSet presAssocID="{2D043517-959A-489A-AEF0-535759D0E8B2}" presName="Child" presStyleLbl="revTx" presStyleIdx="1" presStyleCnt="4" custScaleX="106047" custScaleY="311729" custLinFactNeighborY="5977">
        <dgm:presLayoutVars>
          <dgm:chMax val="0"/>
          <dgm:chPref val="0"/>
          <dgm:bulletEnabled val="1"/>
        </dgm:presLayoutVars>
      </dgm:prSet>
      <dgm:spPr/>
    </dgm:pt>
    <dgm:pt modelId="{125A2CEA-2517-4FFE-8A80-059A8803B664}" type="pres">
      <dgm:prSet presAssocID="{AD56546D-CAF2-4D7E-8FE1-9E9F401A1ECB}" presName="root" presStyleCnt="0">
        <dgm:presLayoutVars>
          <dgm:chMax/>
          <dgm:chPref/>
        </dgm:presLayoutVars>
      </dgm:prSet>
      <dgm:spPr/>
    </dgm:pt>
    <dgm:pt modelId="{A3F949E8-9034-4FC5-8DBE-EB91DAE2E596}" type="pres">
      <dgm:prSet presAssocID="{AD56546D-CAF2-4D7E-8FE1-9E9F401A1ECB}" presName="rootComposite" presStyleCnt="0">
        <dgm:presLayoutVars/>
      </dgm:prSet>
      <dgm:spPr/>
    </dgm:pt>
    <dgm:pt modelId="{991C6AEF-87B0-43D9-9C92-79FF97D28B26}" type="pres">
      <dgm:prSet presAssocID="{AD56546D-CAF2-4D7E-8FE1-9E9F401A1ECB}" presName="ParentAccent" presStyleLbl="alignNode1" presStyleIdx="1" presStyleCnt="2" custScaleY="156458" custLinFactY="544101" custLinFactNeighborX="21927" custLinFactNeighborY="600000"/>
      <dgm:spPr>
        <a:noFill/>
        <a:ln>
          <a:noFill/>
        </a:ln>
      </dgm:spPr>
    </dgm:pt>
    <dgm:pt modelId="{98B6FF88-8D4D-4465-AD0C-3D8638C17055}" type="pres">
      <dgm:prSet presAssocID="{AD56546D-CAF2-4D7E-8FE1-9E9F401A1ECB}" presName="ParentSmallAccent" presStyleLbl="fgAcc1" presStyleIdx="1" presStyleCnt="2" custLinFactX="600000" custLinFactY="700000" custLinFactNeighborX="661231" custLinFactNeighborY="716129"/>
      <dgm:spPr>
        <a:ln>
          <a:noFill/>
        </a:ln>
      </dgm:spPr>
    </dgm:pt>
    <dgm:pt modelId="{EE0B558D-309F-4611-A47B-3C93F7E7E9E2}" type="pres">
      <dgm:prSet presAssocID="{AD56546D-CAF2-4D7E-8FE1-9E9F401A1ECB}" presName="Parent" presStyleLbl="revTx" presStyleIdx="2" presStyleCnt="4" custScaleX="120931" custScaleY="99245" custLinFactNeighborY="23248">
        <dgm:presLayoutVars>
          <dgm:chMax/>
          <dgm:chPref val="4"/>
          <dgm:bulletEnabled val="1"/>
        </dgm:presLayoutVars>
      </dgm:prSet>
      <dgm:spPr/>
    </dgm:pt>
    <dgm:pt modelId="{CB8F68E7-FDC1-4B8B-AD05-68C04D94DA05}" type="pres">
      <dgm:prSet presAssocID="{AD56546D-CAF2-4D7E-8FE1-9E9F401A1ECB}" presName="childShape" presStyleCnt="0">
        <dgm:presLayoutVars>
          <dgm:chMax val="0"/>
          <dgm:chPref val="0"/>
        </dgm:presLayoutVars>
      </dgm:prSet>
      <dgm:spPr/>
    </dgm:pt>
    <dgm:pt modelId="{81C5878E-1FFA-4393-9F9B-ABAA5A06B011}" type="pres">
      <dgm:prSet presAssocID="{8494E2D0-DC63-4A88-A15E-B5F729805FC9}" presName="childComposite" presStyleCnt="0">
        <dgm:presLayoutVars>
          <dgm:chMax val="0"/>
          <dgm:chPref val="0"/>
        </dgm:presLayoutVars>
      </dgm:prSet>
      <dgm:spPr/>
    </dgm:pt>
    <dgm:pt modelId="{4299A3AF-E5E1-4566-ADA4-FBFCF97965C2}" type="pres">
      <dgm:prSet presAssocID="{8494E2D0-DC63-4A88-A15E-B5F729805FC9}" presName="ChildAccent" presStyleLbl="solidFgAcc1" presStyleIdx="1" presStyleCnt="2" custLinFactX="600000" custLinFactY="400000" custLinFactNeighborX="665629" custLinFactNeighborY="476740"/>
      <dgm:spPr>
        <a:ln>
          <a:noFill/>
        </a:ln>
      </dgm:spPr>
    </dgm:pt>
    <dgm:pt modelId="{D9178F30-0647-4F75-948C-FC63117A6CB8}" type="pres">
      <dgm:prSet presAssocID="{8494E2D0-DC63-4A88-A15E-B5F729805FC9}" presName="Child" presStyleLbl="revTx" presStyleIdx="3" presStyleCnt="4" custScaleX="138766" custScaleY="498146" custLinFactNeighborX="-3794" custLinFactNeighborY="-22846">
        <dgm:presLayoutVars>
          <dgm:chMax val="0"/>
          <dgm:chPref val="0"/>
          <dgm:bulletEnabled val="1"/>
        </dgm:presLayoutVars>
      </dgm:prSet>
      <dgm:spPr/>
    </dgm:pt>
  </dgm:ptLst>
  <dgm:cxnLst>
    <dgm:cxn modelId="{EAD06106-C522-4AF3-9DB0-A5AAFCADC810}" srcId="{0085935A-9BCB-48BC-8F1D-8AD92DA7A6DD}" destId="{AD56546D-CAF2-4D7E-8FE1-9E9F401A1ECB}" srcOrd="1" destOrd="0" parTransId="{8EDAD226-55D4-427D-91FA-40E5FD5EC442}" sibTransId="{7EC9A4D4-1A36-411D-A947-87073C7C0924}"/>
    <dgm:cxn modelId="{B82A7F07-A833-43B7-8EBE-5BF737E8C522}" srcId="{AD56546D-CAF2-4D7E-8FE1-9E9F401A1ECB}" destId="{8494E2D0-DC63-4A88-A15E-B5F729805FC9}" srcOrd="0" destOrd="0" parTransId="{B3FD7C22-DBEC-4307-8E30-D943CFAC779E}" sibTransId="{2AA5FB7D-D796-4B53-8782-867C6EE9DAE2}"/>
    <dgm:cxn modelId="{FDCFB25C-8942-4226-B8B5-084B698E53D8}" type="presOf" srcId="{8494E2D0-DC63-4A88-A15E-B5F729805FC9}" destId="{D9178F30-0647-4F75-948C-FC63117A6CB8}" srcOrd="0" destOrd="0" presId="urn:microsoft.com/office/officeart/2008/layout/SquareAccentList"/>
    <dgm:cxn modelId="{23351A7E-9A9E-4EBB-9D77-E10D44CCE350}" type="presOf" srcId="{AD56546D-CAF2-4D7E-8FE1-9E9F401A1ECB}" destId="{EE0B558D-309F-4611-A47B-3C93F7E7E9E2}" srcOrd="0" destOrd="0" presId="urn:microsoft.com/office/officeart/2008/layout/SquareAccentList"/>
    <dgm:cxn modelId="{7DAAEC8C-098F-4908-9339-91F3A13364DB}" srcId="{3D759580-8D09-44A3-9FBF-16EC42E477B1}" destId="{2D043517-959A-489A-AEF0-535759D0E8B2}" srcOrd="0" destOrd="0" parTransId="{9E369BF7-E521-4462-B328-BC6AD48C8E78}" sibTransId="{FBF7D3F7-92C3-4952-A34F-A4900F275717}"/>
    <dgm:cxn modelId="{2661A09C-7941-4A08-B0DB-DE1263279A8E}" srcId="{0085935A-9BCB-48BC-8F1D-8AD92DA7A6DD}" destId="{3D759580-8D09-44A3-9FBF-16EC42E477B1}" srcOrd="0" destOrd="0" parTransId="{6062F29B-7552-474E-973A-F8AFD30803EE}" sibTransId="{80851141-6A40-4F01-901C-D87609D91BF9}"/>
    <dgm:cxn modelId="{2F5B37B1-775C-455E-9BB7-2482708B7948}" type="presOf" srcId="{3D759580-8D09-44A3-9FBF-16EC42E477B1}" destId="{2D8DAD0B-DDD7-4C16-969D-67A8709C42F0}" srcOrd="0" destOrd="0" presId="urn:microsoft.com/office/officeart/2008/layout/SquareAccentList"/>
    <dgm:cxn modelId="{4970B6F4-7C88-445C-9FE7-544301D4B200}" type="presOf" srcId="{0085935A-9BCB-48BC-8F1D-8AD92DA7A6DD}" destId="{98CCC83D-6E60-473A-AD07-FCDFFF574F18}" srcOrd="0" destOrd="0" presId="urn:microsoft.com/office/officeart/2008/layout/SquareAccentList"/>
    <dgm:cxn modelId="{05ECEDF6-0E7F-40AE-A8AF-C1E60DEFFB1A}" type="presOf" srcId="{2D043517-959A-489A-AEF0-535759D0E8B2}" destId="{F2CFEE5A-4C39-499A-BEB9-C668A0D9FDE5}" srcOrd="0" destOrd="0" presId="urn:microsoft.com/office/officeart/2008/layout/SquareAccentList"/>
    <dgm:cxn modelId="{E28D5F7E-1D16-48CF-B65C-85C19C154C9A}" type="presParOf" srcId="{98CCC83D-6E60-473A-AD07-FCDFFF574F18}" destId="{780E9B03-32A9-44D6-933B-34F1E53F4659}" srcOrd="0" destOrd="0" presId="urn:microsoft.com/office/officeart/2008/layout/SquareAccentList"/>
    <dgm:cxn modelId="{A1D3016E-6BD0-4CDA-809D-14E4BB59A76A}" type="presParOf" srcId="{780E9B03-32A9-44D6-933B-34F1E53F4659}" destId="{7557C1C5-5764-4981-9112-EFAFBDEF0906}" srcOrd="0" destOrd="0" presId="urn:microsoft.com/office/officeart/2008/layout/SquareAccentList"/>
    <dgm:cxn modelId="{327825C2-F5A0-42E9-A496-90EFF8FA516F}" type="presParOf" srcId="{7557C1C5-5764-4981-9112-EFAFBDEF0906}" destId="{956B79FF-BB1F-47FB-B797-1737119C8142}" srcOrd="0" destOrd="0" presId="urn:microsoft.com/office/officeart/2008/layout/SquareAccentList"/>
    <dgm:cxn modelId="{854A86B0-9F65-42D1-A3FC-01C91CB71FD2}" type="presParOf" srcId="{7557C1C5-5764-4981-9112-EFAFBDEF0906}" destId="{E7246F48-4508-4270-99DC-8AA88A9124CB}" srcOrd="1" destOrd="0" presId="urn:microsoft.com/office/officeart/2008/layout/SquareAccentList"/>
    <dgm:cxn modelId="{DFD19805-B8E7-4D3E-82CC-06C8DA92F06A}" type="presParOf" srcId="{7557C1C5-5764-4981-9112-EFAFBDEF0906}" destId="{2D8DAD0B-DDD7-4C16-969D-67A8709C42F0}" srcOrd="2" destOrd="0" presId="urn:microsoft.com/office/officeart/2008/layout/SquareAccentList"/>
    <dgm:cxn modelId="{EB7DFCBD-95F7-438C-8801-ECC27FDED671}" type="presParOf" srcId="{780E9B03-32A9-44D6-933B-34F1E53F4659}" destId="{439F2E38-CE15-49CD-8FF9-B79ECF6410E0}" srcOrd="1" destOrd="0" presId="urn:microsoft.com/office/officeart/2008/layout/SquareAccentList"/>
    <dgm:cxn modelId="{76D76795-4A83-4041-A79B-C98E5C1B18A7}" type="presParOf" srcId="{439F2E38-CE15-49CD-8FF9-B79ECF6410E0}" destId="{5407B31C-C7AF-4740-A14F-CA7033E27F68}" srcOrd="0" destOrd="0" presId="urn:microsoft.com/office/officeart/2008/layout/SquareAccentList"/>
    <dgm:cxn modelId="{757C5D5E-2C30-46BC-88D1-17FEBF32718A}" type="presParOf" srcId="{5407B31C-C7AF-4740-A14F-CA7033E27F68}" destId="{B1192273-9CDA-46A5-AD16-1FB16BEB1A85}" srcOrd="0" destOrd="0" presId="urn:microsoft.com/office/officeart/2008/layout/SquareAccentList"/>
    <dgm:cxn modelId="{2BA4D262-9C23-4FDF-8F9C-D8D628969E7A}" type="presParOf" srcId="{5407B31C-C7AF-4740-A14F-CA7033E27F68}" destId="{F2CFEE5A-4C39-499A-BEB9-C668A0D9FDE5}" srcOrd="1" destOrd="0" presId="urn:microsoft.com/office/officeart/2008/layout/SquareAccentList"/>
    <dgm:cxn modelId="{09A173BD-257B-407E-BF65-4141CE14DCC0}" type="presParOf" srcId="{98CCC83D-6E60-473A-AD07-FCDFFF574F18}" destId="{125A2CEA-2517-4FFE-8A80-059A8803B664}" srcOrd="1" destOrd="0" presId="urn:microsoft.com/office/officeart/2008/layout/SquareAccentList"/>
    <dgm:cxn modelId="{B2B68D70-459E-4427-A878-570155C71F3B}" type="presParOf" srcId="{125A2CEA-2517-4FFE-8A80-059A8803B664}" destId="{A3F949E8-9034-4FC5-8DBE-EB91DAE2E596}" srcOrd="0" destOrd="0" presId="urn:microsoft.com/office/officeart/2008/layout/SquareAccentList"/>
    <dgm:cxn modelId="{B47C11A5-9F3C-41D5-8492-7280C954A0EB}" type="presParOf" srcId="{A3F949E8-9034-4FC5-8DBE-EB91DAE2E596}" destId="{991C6AEF-87B0-43D9-9C92-79FF97D28B26}" srcOrd="0" destOrd="0" presId="urn:microsoft.com/office/officeart/2008/layout/SquareAccentList"/>
    <dgm:cxn modelId="{8D0BD2A9-C861-48D0-9EF3-6D23AFF8C6E0}" type="presParOf" srcId="{A3F949E8-9034-4FC5-8DBE-EB91DAE2E596}" destId="{98B6FF88-8D4D-4465-AD0C-3D8638C17055}" srcOrd="1" destOrd="0" presId="urn:microsoft.com/office/officeart/2008/layout/SquareAccentList"/>
    <dgm:cxn modelId="{75DF47D2-73D2-4FD9-92A7-D43E157512B0}" type="presParOf" srcId="{A3F949E8-9034-4FC5-8DBE-EB91DAE2E596}" destId="{EE0B558D-309F-4611-A47B-3C93F7E7E9E2}" srcOrd="2" destOrd="0" presId="urn:microsoft.com/office/officeart/2008/layout/SquareAccentList"/>
    <dgm:cxn modelId="{659E9020-F53F-4D37-9530-C97EFB7A803F}" type="presParOf" srcId="{125A2CEA-2517-4FFE-8A80-059A8803B664}" destId="{CB8F68E7-FDC1-4B8B-AD05-68C04D94DA05}" srcOrd="1" destOrd="0" presId="urn:microsoft.com/office/officeart/2008/layout/SquareAccentList"/>
    <dgm:cxn modelId="{3B68D5FC-A1D5-48D6-96DC-266894648A20}" type="presParOf" srcId="{CB8F68E7-FDC1-4B8B-AD05-68C04D94DA05}" destId="{81C5878E-1FFA-4393-9F9B-ABAA5A06B011}" srcOrd="0" destOrd="0" presId="urn:microsoft.com/office/officeart/2008/layout/SquareAccentList"/>
    <dgm:cxn modelId="{B1174FFF-9056-4957-8619-9D26319006D1}" type="presParOf" srcId="{81C5878E-1FFA-4393-9F9B-ABAA5A06B011}" destId="{4299A3AF-E5E1-4566-ADA4-FBFCF97965C2}" srcOrd="0" destOrd="0" presId="urn:microsoft.com/office/officeart/2008/layout/SquareAccentList"/>
    <dgm:cxn modelId="{85092380-7F1C-458F-B86E-4ABDC47090AD}" type="presParOf" srcId="{81C5878E-1FFA-4393-9F9B-ABAA5A06B011}" destId="{D9178F30-0647-4F75-948C-FC63117A6CB8}"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765F02-2A21-4E25-BF16-7BC84EA2AC9D}"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BC20B3C2-53B1-428A-A2CF-A8E6399F3A8C}">
      <dgm:prSet phldrT="[Text]" custT="1"/>
      <dgm:spPr/>
      <dgm:t>
        <a:bodyPr/>
        <a:lstStyle/>
        <a:p>
          <a:r>
            <a:rPr lang="en-US" sz="1400"/>
            <a:t>First, a new project in the Google Cloud Console needs to be created and billing needs to be enabled for it.</a:t>
          </a:r>
        </a:p>
      </dgm:t>
    </dgm:pt>
    <dgm:pt modelId="{64B09B8C-84DB-4F15-B7AB-5030D9221E25}" type="parTrans" cxnId="{914E6C58-914E-474A-B056-05F277A680BF}">
      <dgm:prSet/>
      <dgm:spPr/>
      <dgm:t>
        <a:bodyPr/>
        <a:lstStyle/>
        <a:p>
          <a:endParaRPr lang="en-US" sz="1400"/>
        </a:p>
      </dgm:t>
    </dgm:pt>
    <dgm:pt modelId="{F0004A51-61C9-4D4D-AA7E-17B703B141AF}" type="sibTrans" cxnId="{914E6C58-914E-474A-B056-05F277A680BF}">
      <dgm:prSet custT="1"/>
      <dgm:spPr/>
      <dgm:t>
        <a:bodyPr/>
        <a:lstStyle/>
        <a:p>
          <a:endParaRPr lang="en-US" sz="1400"/>
        </a:p>
      </dgm:t>
    </dgm:pt>
    <dgm:pt modelId="{6503B131-7150-49A6-9DE3-34BB89E66B2F}">
      <dgm:prSet phldrT="[Text]" custT="1"/>
      <dgm:spPr/>
      <dgm:t>
        <a:bodyPr/>
        <a:lstStyle/>
        <a:p>
          <a:r>
            <a:rPr lang="en-US" sz="1400"/>
            <a:t>Second, Cloud Document AI, Cloud DLP, Cloud Storage and BigQuery APIs needs to be enabled using the cloud storage command line.</a:t>
          </a:r>
        </a:p>
      </dgm:t>
    </dgm:pt>
    <dgm:pt modelId="{C1EB6774-879C-4994-A84E-11A1D33071EE}" type="parTrans" cxnId="{73DCECB7-E005-4E5B-8918-392171A3CDA3}">
      <dgm:prSet/>
      <dgm:spPr/>
      <dgm:t>
        <a:bodyPr/>
        <a:lstStyle/>
        <a:p>
          <a:endParaRPr lang="en-US" sz="1400"/>
        </a:p>
      </dgm:t>
    </dgm:pt>
    <dgm:pt modelId="{F8C9D53C-D117-4231-9669-474F4FF936EB}" type="sibTrans" cxnId="{73DCECB7-E005-4E5B-8918-392171A3CDA3}">
      <dgm:prSet custT="1"/>
      <dgm:spPr/>
      <dgm:t>
        <a:bodyPr/>
        <a:lstStyle/>
        <a:p>
          <a:endParaRPr lang="en-US" sz="1400"/>
        </a:p>
      </dgm:t>
    </dgm:pt>
    <dgm:pt modelId="{852C7DEA-0885-47B3-BC87-7B6761F39323}">
      <dgm:prSet phldrT="[Text]" custT="1"/>
      <dgm:spPr/>
      <dgm:t>
        <a:bodyPr/>
        <a:lstStyle/>
        <a:p>
          <a:r>
            <a:rPr lang="en-US" sz="1400"/>
            <a:t>Third, a service account for the data pipeline codes needs to be created and granted the appropriate roles to access and use the GCP services.</a:t>
          </a:r>
        </a:p>
      </dgm:t>
    </dgm:pt>
    <dgm:pt modelId="{E9446F98-2F70-48BE-82AE-00E9C9CA5102}" type="parTrans" cxnId="{ED8CF80F-AC1D-4FC9-96C4-366F9B712B13}">
      <dgm:prSet/>
      <dgm:spPr/>
      <dgm:t>
        <a:bodyPr/>
        <a:lstStyle/>
        <a:p>
          <a:endParaRPr lang="en-US" sz="1400"/>
        </a:p>
      </dgm:t>
    </dgm:pt>
    <dgm:pt modelId="{D266569A-CF46-4176-BFF0-A27FBD095D8D}" type="sibTrans" cxnId="{ED8CF80F-AC1D-4FC9-96C4-366F9B712B13}">
      <dgm:prSet custT="1"/>
      <dgm:spPr/>
      <dgm:t>
        <a:bodyPr/>
        <a:lstStyle/>
        <a:p>
          <a:endParaRPr lang="en-US" sz="1400"/>
        </a:p>
      </dgm:t>
    </dgm:pt>
    <dgm:pt modelId="{7CB96975-47CF-4D77-A5F4-71C806D9DC96}">
      <dgm:prSet phldrT="[Text]" custT="1"/>
      <dgm:spPr/>
      <dgm:t>
        <a:bodyPr/>
        <a:lstStyle/>
        <a:p>
          <a:r>
            <a:rPr lang="en-US" sz="1400"/>
            <a:t>Fourth, this service account credentials need to be downloaded as a JSON file and stored securely.</a:t>
          </a:r>
        </a:p>
      </dgm:t>
    </dgm:pt>
    <dgm:pt modelId="{73A8120C-C4C4-462C-A6DB-8D202F8EE6FA}" type="parTrans" cxnId="{FDBBFB7F-A050-46B7-B810-65F97C4B7D78}">
      <dgm:prSet/>
      <dgm:spPr/>
      <dgm:t>
        <a:bodyPr/>
        <a:lstStyle/>
        <a:p>
          <a:endParaRPr lang="en-US" sz="1400"/>
        </a:p>
      </dgm:t>
    </dgm:pt>
    <dgm:pt modelId="{82A46CEC-E39A-4DE3-91DA-04C90A5AB4ED}" type="sibTrans" cxnId="{FDBBFB7F-A050-46B7-B810-65F97C4B7D78}">
      <dgm:prSet custT="1"/>
      <dgm:spPr/>
      <dgm:t>
        <a:bodyPr/>
        <a:lstStyle/>
        <a:p>
          <a:endParaRPr lang="en-US" sz="1400"/>
        </a:p>
      </dgm:t>
    </dgm:pt>
    <dgm:pt modelId="{62A84E48-E9BC-4A80-B8A9-9F09ADF027C1}">
      <dgm:prSet phldrT="[Text]" custT="1"/>
      <dgm:spPr/>
      <dgm:t>
        <a:bodyPr/>
        <a:lstStyle/>
        <a:p>
          <a:r>
            <a:rPr lang="en-US" sz="1400"/>
            <a:t>Fifth, the data pipeline code repository in GitHub needs to be cloned to a local machine or a Cloud Machine.</a:t>
          </a:r>
        </a:p>
      </dgm:t>
    </dgm:pt>
    <dgm:pt modelId="{4A81B16D-DBAD-4CE6-82C8-7BCF6A947357}" type="parTrans" cxnId="{C3DBD9DA-5A84-4F2A-A942-0CC27D38B0A9}">
      <dgm:prSet/>
      <dgm:spPr/>
      <dgm:t>
        <a:bodyPr/>
        <a:lstStyle/>
        <a:p>
          <a:endParaRPr lang="en-US" sz="1400"/>
        </a:p>
      </dgm:t>
    </dgm:pt>
    <dgm:pt modelId="{ED93C8C7-F331-4EFC-98A9-9E24F6A12E42}" type="sibTrans" cxnId="{C3DBD9DA-5A84-4F2A-A942-0CC27D38B0A9}">
      <dgm:prSet custT="1"/>
      <dgm:spPr/>
      <dgm:t>
        <a:bodyPr/>
        <a:lstStyle/>
        <a:p>
          <a:endParaRPr lang="en-US" sz="1400"/>
        </a:p>
      </dgm:t>
    </dgm:pt>
    <dgm:pt modelId="{C6E6183A-0EF7-4F4D-9AE6-5A879ECCB58C}">
      <dgm:prSet phldrT="[Text]" custT="1"/>
      <dgm:spPr/>
      <dgm:t>
        <a:bodyPr/>
        <a:lstStyle/>
        <a:p>
          <a:r>
            <a:rPr lang="en-US" sz="1400"/>
            <a:t>Sixth, the code needs to be deployed on App Engine using gcloud app deploy and the service account credentials.</a:t>
          </a:r>
        </a:p>
      </dgm:t>
    </dgm:pt>
    <dgm:pt modelId="{E8563088-D5AA-4916-837C-E108817E4E06}" type="parTrans" cxnId="{82124F62-904C-434D-B000-A2256ACF379C}">
      <dgm:prSet/>
      <dgm:spPr/>
      <dgm:t>
        <a:bodyPr/>
        <a:lstStyle/>
        <a:p>
          <a:endParaRPr lang="en-US" sz="1400"/>
        </a:p>
      </dgm:t>
    </dgm:pt>
    <dgm:pt modelId="{B54EBB65-336A-4DB3-8218-71D912892C3B}" type="sibTrans" cxnId="{82124F62-904C-434D-B000-A2256ACF379C}">
      <dgm:prSet custT="1"/>
      <dgm:spPr/>
      <dgm:t>
        <a:bodyPr/>
        <a:lstStyle/>
        <a:p>
          <a:endParaRPr lang="en-US" sz="1400"/>
        </a:p>
      </dgm:t>
    </dgm:pt>
    <dgm:pt modelId="{8F02237E-BAE4-4091-9BE5-E9EADE198DB0}">
      <dgm:prSet phldrT="[Text]" custT="1"/>
      <dgm:spPr/>
      <dgm:t>
        <a:bodyPr/>
        <a:lstStyle/>
        <a:p>
          <a:r>
            <a:rPr lang="en-US" sz="1400"/>
            <a:t>Finally, the data pipeline code can be tested and monitored using the webservice URL and the looker dashboard.</a:t>
          </a:r>
        </a:p>
      </dgm:t>
    </dgm:pt>
    <dgm:pt modelId="{204B2E76-7137-4EEA-AEC3-2EBCE98E5271}" type="parTrans" cxnId="{D005ABCD-D30E-479D-93DB-AE5583886E08}">
      <dgm:prSet/>
      <dgm:spPr/>
      <dgm:t>
        <a:bodyPr/>
        <a:lstStyle/>
        <a:p>
          <a:endParaRPr lang="en-US" sz="1400"/>
        </a:p>
      </dgm:t>
    </dgm:pt>
    <dgm:pt modelId="{EF1A42E0-B8D2-459A-95F9-913306399D4F}" type="sibTrans" cxnId="{D005ABCD-D30E-479D-93DB-AE5583886E08}">
      <dgm:prSet/>
      <dgm:spPr/>
      <dgm:t>
        <a:bodyPr/>
        <a:lstStyle/>
        <a:p>
          <a:endParaRPr lang="en-US" sz="1400"/>
        </a:p>
      </dgm:t>
    </dgm:pt>
    <dgm:pt modelId="{9476D6F3-2F2A-4155-8279-76926C482C17}">
      <dgm:prSet phldrT="[Text]" custT="1"/>
      <dgm:spPr/>
      <dgm:t>
        <a:bodyPr/>
        <a:lstStyle/>
        <a:p>
          <a:r>
            <a:rPr lang="en-US" sz="1200"/>
            <a:t>The roles include App Engine Service Admin, Storage Object Admin, Storage Object Creator, Storage Object Viewer, Document AI Administrator Service Agent, DLP API Service Agent, BigQuery Data Editor, BigQuery Job User, BigQuery User.</a:t>
          </a:r>
        </a:p>
      </dgm:t>
    </dgm:pt>
    <dgm:pt modelId="{FF712F57-5ED7-4DEE-A15A-91FAFC57428C}" type="parTrans" cxnId="{DBE8BD5B-34C7-4291-8915-A5B6D01666DD}">
      <dgm:prSet/>
      <dgm:spPr/>
      <dgm:t>
        <a:bodyPr/>
        <a:lstStyle/>
        <a:p>
          <a:endParaRPr lang="en-US" sz="1400"/>
        </a:p>
      </dgm:t>
    </dgm:pt>
    <dgm:pt modelId="{2B8AD5EC-EB3C-4C38-9789-5A90C17C3DB2}" type="sibTrans" cxnId="{DBE8BD5B-34C7-4291-8915-A5B6D01666DD}">
      <dgm:prSet/>
      <dgm:spPr/>
      <dgm:t>
        <a:bodyPr/>
        <a:lstStyle/>
        <a:p>
          <a:endParaRPr lang="en-US" sz="1400"/>
        </a:p>
      </dgm:t>
    </dgm:pt>
    <dgm:pt modelId="{F4BEDDAF-2A0F-4474-AC55-A369B1FE3AE5}" type="pres">
      <dgm:prSet presAssocID="{EB765F02-2A21-4E25-BF16-7BC84EA2AC9D}" presName="Name0" presStyleCnt="0">
        <dgm:presLayoutVars>
          <dgm:dir/>
          <dgm:resizeHandles/>
        </dgm:presLayoutVars>
      </dgm:prSet>
      <dgm:spPr/>
    </dgm:pt>
    <dgm:pt modelId="{6FD6A3A1-BB8C-488F-ADA1-59E14511A8EA}" type="pres">
      <dgm:prSet presAssocID="{BC20B3C2-53B1-428A-A2CF-A8E6399F3A8C}" presName="compNode" presStyleCnt="0"/>
      <dgm:spPr/>
    </dgm:pt>
    <dgm:pt modelId="{A2F341D8-3CFC-408F-972A-950C3B6AD957}" type="pres">
      <dgm:prSet presAssocID="{BC20B3C2-53B1-428A-A2CF-A8E6399F3A8C}" presName="dummyConnPt" presStyleCnt="0"/>
      <dgm:spPr/>
    </dgm:pt>
    <dgm:pt modelId="{B5828D02-1CB2-4F0F-84C2-EC835096747B}" type="pres">
      <dgm:prSet presAssocID="{BC20B3C2-53B1-428A-A2CF-A8E6399F3A8C}" presName="node" presStyleLbl="node1" presStyleIdx="0" presStyleCnt="8">
        <dgm:presLayoutVars>
          <dgm:bulletEnabled val="1"/>
        </dgm:presLayoutVars>
      </dgm:prSet>
      <dgm:spPr/>
    </dgm:pt>
    <dgm:pt modelId="{7B382679-C109-4230-BA33-8DFA036B5BA1}" type="pres">
      <dgm:prSet presAssocID="{F0004A51-61C9-4D4D-AA7E-17B703B141AF}" presName="sibTrans" presStyleLbl="bgSibTrans2D1" presStyleIdx="0" presStyleCnt="7"/>
      <dgm:spPr/>
    </dgm:pt>
    <dgm:pt modelId="{C260EFB6-13E8-4E8C-87E4-C49B90C773AA}" type="pres">
      <dgm:prSet presAssocID="{6503B131-7150-49A6-9DE3-34BB89E66B2F}" presName="compNode" presStyleCnt="0"/>
      <dgm:spPr/>
    </dgm:pt>
    <dgm:pt modelId="{330A2CE4-A0AB-458D-97E8-3ED40AEB9EFF}" type="pres">
      <dgm:prSet presAssocID="{6503B131-7150-49A6-9DE3-34BB89E66B2F}" presName="dummyConnPt" presStyleCnt="0"/>
      <dgm:spPr/>
    </dgm:pt>
    <dgm:pt modelId="{F52301E4-A5EA-45CF-B7AC-CC03D4A2D011}" type="pres">
      <dgm:prSet presAssocID="{6503B131-7150-49A6-9DE3-34BB89E66B2F}" presName="node" presStyleLbl="node1" presStyleIdx="1" presStyleCnt="8">
        <dgm:presLayoutVars>
          <dgm:bulletEnabled val="1"/>
        </dgm:presLayoutVars>
      </dgm:prSet>
      <dgm:spPr/>
    </dgm:pt>
    <dgm:pt modelId="{4B4F89AC-BD6F-4898-AF3C-2D62FF09F68E}" type="pres">
      <dgm:prSet presAssocID="{F8C9D53C-D117-4231-9669-474F4FF936EB}" presName="sibTrans" presStyleLbl="bgSibTrans2D1" presStyleIdx="1" presStyleCnt="7"/>
      <dgm:spPr/>
    </dgm:pt>
    <dgm:pt modelId="{A94750FA-7AA9-428E-AE48-13920E89C130}" type="pres">
      <dgm:prSet presAssocID="{852C7DEA-0885-47B3-BC87-7B6761F39323}" presName="compNode" presStyleCnt="0"/>
      <dgm:spPr/>
    </dgm:pt>
    <dgm:pt modelId="{C4141EA0-C16A-4854-8F55-1B1AE4126DCE}" type="pres">
      <dgm:prSet presAssocID="{852C7DEA-0885-47B3-BC87-7B6761F39323}" presName="dummyConnPt" presStyleCnt="0"/>
      <dgm:spPr/>
    </dgm:pt>
    <dgm:pt modelId="{37EA3731-76E2-47D5-BB3F-5C51CA8F43CD}" type="pres">
      <dgm:prSet presAssocID="{852C7DEA-0885-47B3-BC87-7B6761F39323}" presName="node" presStyleLbl="node1" presStyleIdx="2" presStyleCnt="8">
        <dgm:presLayoutVars>
          <dgm:bulletEnabled val="1"/>
        </dgm:presLayoutVars>
      </dgm:prSet>
      <dgm:spPr/>
    </dgm:pt>
    <dgm:pt modelId="{74A4C101-CCEB-48A7-A0C6-518D959578F9}" type="pres">
      <dgm:prSet presAssocID="{D266569A-CF46-4176-BFF0-A27FBD095D8D}" presName="sibTrans" presStyleLbl="bgSibTrans2D1" presStyleIdx="2" presStyleCnt="7"/>
      <dgm:spPr/>
    </dgm:pt>
    <dgm:pt modelId="{A017C0AF-A8CB-4D30-8D56-5BAB4E922CCF}" type="pres">
      <dgm:prSet presAssocID="{9476D6F3-2F2A-4155-8279-76926C482C17}" presName="compNode" presStyleCnt="0"/>
      <dgm:spPr/>
    </dgm:pt>
    <dgm:pt modelId="{95160E80-ECA2-4D1A-9D90-61E47DADF764}" type="pres">
      <dgm:prSet presAssocID="{9476D6F3-2F2A-4155-8279-76926C482C17}" presName="dummyConnPt" presStyleCnt="0"/>
      <dgm:spPr/>
    </dgm:pt>
    <dgm:pt modelId="{0878FC78-57D9-436A-8045-2E8859D229A1}" type="pres">
      <dgm:prSet presAssocID="{9476D6F3-2F2A-4155-8279-76926C482C17}" presName="node" presStyleLbl="node1" presStyleIdx="3" presStyleCnt="8">
        <dgm:presLayoutVars>
          <dgm:bulletEnabled val="1"/>
        </dgm:presLayoutVars>
      </dgm:prSet>
      <dgm:spPr/>
    </dgm:pt>
    <dgm:pt modelId="{2C14A431-118C-45B6-9758-902CC5D92534}" type="pres">
      <dgm:prSet presAssocID="{2B8AD5EC-EB3C-4C38-9789-5A90C17C3DB2}" presName="sibTrans" presStyleLbl="bgSibTrans2D1" presStyleIdx="3" presStyleCnt="7"/>
      <dgm:spPr/>
    </dgm:pt>
    <dgm:pt modelId="{D584182A-C0B0-4D3B-9DC3-5D7EC5A94CB4}" type="pres">
      <dgm:prSet presAssocID="{7CB96975-47CF-4D77-A5F4-71C806D9DC96}" presName="compNode" presStyleCnt="0"/>
      <dgm:spPr/>
    </dgm:pt>
    <dgm:pt modelId="{E1BC251D-45ED-4CBA-9F8F-A90B8BE64745}" type="pres">
      <dgm:prSet presAssocID="{7CB96975-47CF-4D77-A5F4-71C806D9DC96}" presName="dummyConnPt" presStyleCnt="0"/>
      <dgm:spPr/>
    </dgm:pt>
    <dgm:pt modelId="{2B8B501B-58B0-4606-B5D8-699780038E3E}" type="pres">
      <dgm:prSet presAssocID="{7CB96975-47CF-4D77-A5F4-71C806D9DC96}" presName="node" presStyleLbl="node1" presStyleIdx="4" presStyleCnt="8">
        <dgm:presLayoutVars>
          <dgm:bulletEnabled val="1"/>
        </dgm:presLayoutVars>
      </dgm:prSet>
      <dgm:spPr/>
    </dgm:pt>
    <dgm:pt modelId="{D9B173A0-5FD7-4B78-B61F-34C9202C1006}" type="pres">
      <dgm:prSet presAssocID="{82A46CEC-E39A-4DE3-91DA-04C90A5AB4ED}" presName="sibTrans" presStyleLbl="bgSibTrans2D1" presStyleIdx="4" presStyleCnt="7"/>
      <dgm:spPr/>
    </dgm:pt>
    <dgm:pt modelId="{A0B2D125-B8BA-4B44-9C5A-A291A6DA57E2}" type="pres">
      <dgm:prSet presAssocID="{62A84E48-E9BC-4A80-B8A9-9F09ADF027C1}" presName="compNode" presStyleCnt="0"/>
      <dgm:spPr/>
    </dgm:pt>
    <dgm:pt modelId="{B2E7EF0C-1261-4249-851D-D71D5E404433}" type="pres">
      <dgm:prSet presAssocID="{62A84E48-E9BC-4A80-B8A9-9F09ADF027C1}" presName="dummyConnPt" presStyleCnt="0"/>
      <dgm:spPr/>
    </dgm:pt>
    <dgm:pt modelId="{CDC08BE7-AFE9-44B8-946D-4647CBE64ACB}" type="pres">
      <dgm:prSet presAssocID="{62A84E48-E9BC-4A80-B8A9-9F09ADF027C1}" presName="node" presStyleLbl="node1" presStyleIdx="5" presStyleCnt="8">
        <dgm:presLayoutVars>
          <dgm:bulletEnabled val="1"/>
        </dgm:presLayoutVars>
      </dgm:prSet>
      <dgm:spPr/>
    </dgm:pt>
    <dgm:pt modelId="{A71EAA61-4F64-4633-88EC-FEFAAD76F944}" type="pres">
      <dgm:prSet presAssocID="{ED93C8C7-F331-4EFC-98A9-9E24F6A12E42}" presName="sibTrans" presStyleLbl="bgSibTrans2D1" presStyleIdx="5" presStyleCnt="7"/>
      <dgm:spPr/>
    </dgm:pt>
    <dgm:pt modelId="{14D9D522-706E-4DB7-9F0C-1870784C8B2C}" type="pres">
      <dgm:prSet presAssocID="{C6E6183A-0EF7-4F4D-9AE6-5A879ECCB58C}" presName="compNode" presStyleCnt="0"/>
      <dgm:spPr/>
    </dgm:pt>
    <dgm:pt modelId="{6D30CFDB-B52C-4E58-9021-D117B2805C76}" type="pres">
      <dgm:prSet presAssocID="{C6E6183A-0EF7-4F4D-9AE6-5A879ECCB58C}" presName="dummyConnPt" presStyleCnt="0"/>
      <dgm:spPr/>
    </dgm:pt>
    <dgm:pt modelId="{605D9E4F-8C0A-4804-8F7F-6ED12D1B6BF8}" type="pres">
      <dgm:prSet presAssocID="{C6E6183A-0EF7-4F4D-9AE6-5A879ECCB58C}" presName="node" presStyleLbl="node1" presStyleIdx="6" presStyleCnt="8">
        <dgm:presLayoutVars>
          <dgm:bulletEnabled val="1"/>
        </dgm:presLayoutVars>
      </dgm:prSet>
      <dgm:spPr/>
    </dgm:pt>
    <dgm:pt modelId="{CF15838B-CB2A-4805-B842-9D07D0D00DA0}" type="pres">
      <dgm:prSet presAssocID="{B54EBB65-336A-4DB3-8218-71D912892C3B}" presName="sibTrans" presStyleLbl="bgSibTrans2D1" presStyleIdx="6" presStyleCnt="7"/>
      <dgm:spPr/>
    </dgm:pt>
    <dgm:pt modelId="{6918C89E-264B-426D-AD5E-9A6424CA2A44}" type="pres">
      <dgm:prSet presAssocID="{8F02237E-BAE4-4091-9BE5-E9EADE198DB0}" presName="compNode" presStyleCnt="0"/>
      <dgm:spPr/>
    </dgm:pt>
    <dgm:pt modelId="{81A45070-E214-4617-84A1-90578403DB45}" type="pres">
      <dgm:prSet presAssocID="{8F02237E-BAE4-4091-9BE5-E9EADE198DB0}" presName="dummyConnPt" presStyleCnt="0"/>
      <dgm:spPr/>
    </dgm:pt>
    <dgm:pt modelId="{A6AF6C3B-4521-4B4E-9A39-B2405556425E}" type="pres">
      <dgm:prSet presAssocID="{8F02237E-BAE4-4091-9BE5-E9EADE198DB0}" presName="node" presStyleLbl="node1" presStyleIdx="7" presStyleCnt="8">
        <dgm:presLayoutVars>
          <dgm:bulletEnabled val="1"/>
        </dgm:presLayoutVars>
      </dgm:prSet>
      <dgm:spPr/>
    </dgm:pt>
  </dgm:ptLst>
  <dgm:cxnLst>
    <dgm:cxn modelId="{98FF9B0E-500B-46F5-B286-9677326E207D}" type="presOf" srcId="{ED93C8C7-F331-4EFC-98A9-9E24F6A12E42}" destId="{A71EAA61-4F64-4633-88EC-FEFAAD76F944}" srcOrd="0" destOrd="0" presId="urn:microsoft.com/office/officeart/2005/8/layout/bProcess4"/>
    <dgm:cxn modelId="{ED8CF80F-AC1D-4FC9-96C4-366F9B712B13}" srcId="{EB765F02-2A21-4E25-BF16-7BC84EA2AC9D}" destId="{852C7DEA-0885-47B3-BC87-7B6761F39323}" srcOrd="2" destOrd="0" parTransId="{E9446F98-2F70-48BE-82AE-00E9C9CA5102}" sibTransId="{D266569A-CF46-4176-BFF0-A27FBD095D8D}"/>
    <dgm:cxn modelId="{F0AE7C11-A426-466E-9995-FB76181D6619}" type="presOf" srcId="{BC20B3C2-53B1-428A-A2CF-A8E6399F3A8C}" destId="{B5828D02-1CB2-4F0F-84C2-EC835096747B}" srcOrd="0" destOrd="0" presId="urn:microsoft.com/office/officeart/2005/8/layout/bProcess4"/>
    <dgm:cxn modelId="{264F0017-A59D-4F36-9183-F321AA10FA18}" type="presOf" srcId="{F0004A51-61C9-4D4D-AA7E-17B703B141AF}" destId="{7B382679-C109-4230-BA33-8DFA036B5BA1}" srcOrd="0" destOrd="0" presId="urn:microsoft.com/office/officeart/2005/8/layout/bProcess4"/>
    <dgm:cxn modelId="{57A0681E-AE15-4587-BE2F-06C5C12C1555}" type="presOf" srcId="{B54EBB65-336A-4DB3-8218-71D912892C3B}" destId="{CF15838B-CB2A-4805-B842-9D07D0D00DA0}" srcOrd="0" destOrd="0" presId="urn:microsoft.com/office/officeart/2005/8/layout/bProcess4"/>
    <dgm:cxn modelId="{DBE8BD5B-34C7-4291-8915-A5B6D01666DD}" srcId="{EB765F02-2A21-4E25-BF16-7BC84EA2AC9D}" destId="{9476D6F3-2F2A-4155-8279-76926C482C17}" srcOrd="3" destOrd="0" parTransId="{FF712F57-5ED7-4DEE-A15A-91FAFC57428C}" sibTransId="{2B8AD5EC-EB3C-4C38-9789-5A90C17C3DB2}"/>
    <dgm:cxn modelId="{4EC02E5E-CBDC-48F8-8214-7ADA1FD629B4}" type="presOf" srcId="{C6E6183A-0EF7-4F4D-9AE6-5A879ECCB58C}" destId="{605D9E4F-8C0A-4804-8F7F-6ED12D1B6BF8}" srcOrd="0" destOrd="0" presId="urn:microsoft.com/office/officeart/2005/8/layout/bProcess4"/>
    <dgm:cxn modelId="{82124F62-904C-434D-B000-A2256ACF379C}" srcId="{EB765F02-2A21-4E25-BF16-7BC84EA2AC9D}" destId="{C6E6183A-0EF7-4F4D-9AE6-5A879ECCB58C}" srcOrd="6" destOrd="0" parTransId="{E8563088-D5AA-4916-837C-E108817E4E06}" sibTransId="{B54EBB65-336A-4DB3-8218-71D912892C3B}"/>
    <dgm:cxn modelId="{F3F32449-B5BB-463F-B6F3-F7EBBF228AA0}" type="presOf" srcId="{7CB96975-47CF-4D77-A5F4-71C806D9DC96}" destId="{2B8B501B-58B0-4606-B5D8-699780038E3E}" srcOrd="0" destOrd="0" presId="urn:microsoft.com/office/officeart/2005/8/layout/bProcess4"/>
    <dgm:cxn modelId="{50079450-0171-447E-8CDC-B6BBF3D39B62}" type="presOf" srcId="{6503B131-7150-49A6-9DE3-34BB89E66B2F}" destId="{F52301E4-A5EA-45CF-B7AC-CC03D4A2D011}" srcOrd="0" destOrd="0" presId="urn:microsoft.com/office/officeart/2005/8/layout/bProcess4"/>
    <dgm:cxn modelId="{E8C7CE74-4B91-4089-9A56-96F2732EACA3}" type="presOf" srcId="{82A46CEC-E39A-4DE3-91DA-04C90A5AB4ED}" destId="{D9B173A0-5FD7-4B78-B61F-34C9202C1006}" srcOrd="0" destOrd="0" presId="urn:microsoft.com/office/officeart/2005/8/layout/bProcess4"/>
    <dgm:cxn modelId="{8E2FB655-CC06-40DB-AF74-43D240FC6ED0}" type="presOf" srcId="{EB765F02-2A21-4E25-BF16-7BC84EA2AC9D}" destId="{F4BEDDAF-2A0F-4474-AC55-A369B1FE3AE5}" srcOrd="0" destOrd="0" presId="urn:microsoft.com/office/officeart/2005/8/layout/bProcess4"/>
    <dgm:cxn modelId="{914E6C58-914E-474A-B056-05F277A680BF}" srcId="{EB765F02-2A21-4E25-BF16-7BC84EA2AC9D}" destId="{BC20B3C2-53B1-428A-A2CF-A8E6399F3A8C}" srcOrd="0" destOrd="0" parTransId="{64B09B8C-84DB-4F15-B7AB-5030D9221E25}" sibTransId="{F0004A51-61C9-4D4D-AA7E-17B703B141AF}"/>
    <dgm:cxn modelId="{FDBBFB7F-A050-46B7-B810-65F97C4B7D78}" srcId="{EB765F02-2A21-4E25-BF16-7BC84EA2AC9D}" destId="{7CB96975-47CF-4D77-A5F4-71C806D9DC96}" srcOrd="4" destOrd="0" parTransId="{73A8120C-C4C4-462C-A6DB-8D202F8EE6FA}" sibTransId="{82A46CEC-E39A-4DE3-91DA-04C90A5AB4ED}"/>
    <dgm:cxn modelId="{6D326B83-4147-4013-9D24-DD542335E3DC}" type="presOf" srcId="{62A84E48-E9BC-4A80-B8A9-9F09ADF027C1}" destId="{CDC08BE7-AFE9-44B8-946D-4647CBE64ACB}" srcOrd="0" destOrd="0" presId="urn:microsoft.com/office/officeart/2005/8/layout/bProcess4"/>
    <dgm:cxn modelId="{513DA88E-2602-4035-A05B-1D6F8BFF19EA}" type="presOf" srcId="{8F02237E-BAE4-4091-9BE5-E9EADE198DB0}" destId="{A6AF6C3B-4521-4B4E-9A39-B2405556425E}" srcOrd="0" destOrd="0" presId="urn:microsoft.com/office/officeart/2005/8/layout/bProcess4"/>
    <dgm:cxn modelId="{EA0FCF95-E861-4515-BE94-E392D42CF349}" type="presOf" srcId="{D266569A-CF46-4176-BFF0-A27FBD095D8D}" destId="{74A4C101-CCEB-48A7-A0C6-518D959578F9}" srcOrd="0" destOrd="0" presId="urn:microsoft.com/office/officeart/2005/8/layout/bProcess4"/>
    <dgm:cxn modelId="{4A0CEDAA-CEC8-4147-8A24-1AAFC31456C5}" type="presOf" srcId="{F8C9D53C-D117-4231-9669-474F4FF936EB}" destId="{4B4F89AC-BD6F-4898-AF3C-2D62FF09F68E}" srcOrd="0" destOrd="0" presId="urn:microsoft.com/office/officeart/2005/8/layout/bProcess4"/>
    <dgm:cxn modelId="{BEB1CEAB-5D78-4C6A-AEAC-76902AD88220}" type="presOf" srcId="{852C7DEA-0885-47B3-BC87-7B6761F39323}" destId="{37EA3731-76E2-47D5-BB3F-5C51CA8F43CD}" srcOrd="0" destOrd="0" presId="urn:microsoft.com/office/officeart/2005/8/layout/bProcess4"/>
    <dgm:cxn modelId="{73DCECB7-E005-4E5B-8918-392171A3CDA3}" srcId="{EB765F02-2A21-4E25-BF16-7BC84EA2AC9D}" destId="{6503B131-7150-49A6-9DE3-34BB89E66B2F}" srcOrd="1" destOrd="0" parTransId="{C1EB6774-879C-4994-A84E-11A1D33071EE}" sibTransId="{F8C9D53C-D117-4231-9669-474F4FF936EB}"/>
    <dgm:cxn modelId="{D005ABCD-D30E-479D-93DB-AE5583886E08}" srcId="{EB765F02-2A21-4E25-BF16-7BC84EA2AC9D}" destId="{8F02237E-BAE4-4091-9BE5-E9EADE198DB0}" srcOrd="7" destOrd="0" parTransId="{204B2E76-7137-4EEA-AEC3-2EBCE98E5271}" sibTransId="{EF1A42E0-B8D2-459A-95F9-913306399D4F}"/>
    <dgm:cxn modelId="{C3DBD9DA-5A84-4F2A-A942-0CC27D38B0A9}" srcId="{EB765F02-2A21-4E25-BF16-7BC84EA2AC9D}" destId="{62A84E48-E9BC-4A80-B8A9-9F09ADF027C1}" srcOrd="5" destOrd="0" parTransId="{4A81B16D-DBAD-4CE6-82C8-7BCF6A947357}" sibTransId="{ED93C8C7-F331-4EFC-98A9-9E24F6A12E42}"/>
    <dgm:cxn modelId="{912157DD-273B-447E-90AE-35D167DCE1F2}" type="presOf" srcId="{2B8AD5EC-EB3C-4C38-9789-5A90C17C3DB2}" destId="{2C14A431-118C-45B6-9758-902CC5D92534}" srcOrd="0" destOrd="0" presId="urn:microsoft.com/office/officeart/2005/8/layout/bProcess4"/>
    <dgm:cxn modelId="{0BEE49DF-45BE-43CE-9817-81E48ED68E43}" type="presOf" srcId="{9476D6F3-2F2A-4155-8279-76926C482C17}" destId="{0878FC78-57D9-436A-8045-2E8859D229A1}" srcOrd="0" destOrd="0" presId="urn:microsoft.com/office/officeart/2005/8/layout/bProcess4"/>
    <dgm:cxn modelId="{D9719D93-D2A7-4B56-A598-D22A5569E9C0}" type="presParOf" srcId="{F4BEDDAF-2A0F-4474-AC55-A369B1FE3AE5}" destId="{6FD6A3A1-BB8C-488F-ADA1-59E14511A8EA}" srcOrd="0" destOrd="0" presId="urn:microsoft.com/office/officeart/2005/8/layout/bProcess4"/>
    <dgm:cxn modelId="{9B4875A0-33F8-4BE2-B8A3-EBA6DC3DFDC7}" type="presParOf" srcId="{6FD6A3A1-BB8C-488F-ADA1-59E14511A8EA}" destId="{A2F341D8-3CFC-408F-972A-950C3B6AD957}" srcOrd="0" destOrd="0" presId="urn:microsoft.com/office/officeart/2005/8/layout/bProcess4"/>
    <dgm:cxn modelId="{145B8657-B446-4D42-869E-6E700DF777B6}" type="presParOf" srcId="{6FD6A3A1-BB8C-488F-ADA1-59E14511A8EA}" destId="{B5828D02-1CB2-4F0F-84C2-EC835096747B}" srcOrd="1" destOrd="0" presId="urn:microsoft.com/office/officeart/2005/8/layout/bProcess4"/>
    <dgm:cxn modelId="{83A288F5-68AE-40DE-AF8A-039CB3175820}" type="presParOf" srcId="{F4BEDDAF-2A0F-4474-AC55-A369B1FE3AE5}" destId="{7B382679-C109-4230-BA33-8DFA036B5BA1}" srcOrd="1" destOrd="0" presId="urn:microsoft.com/office/officeart/2005/8/layout/bProcess4"/>
    <dgm:cxn modelId="{8839121C-531A-4901-AE09-371CA27F7895}" type="presParOf" srcId="{F4BEDDAF-2A0F-4474-AC55-A369B1FE3AE5}" destId="{C260EFB6-13E8-4E8C-87E4-C49B90C773AA}" srcOrd="2" destOrd="0" presId="urn:microsoft.com/office/officeart/2005/8/layout/bProcess4"/>
    <dgm:cxn modelId="{7C93686C-0909-4605-8E33-DD80A439D3A7}" type="presParOf" srcId="{C260EFB6-13E8-4E8C-87E4-C49B90C773AA}" destId="{330A2CE4-A0AB-458D-97E8-3ED40AEB9EFF}" srcOrd="0" destOrd="0" presId="urn:microsoft.com/office/officeart/2005/8/layout/bProcess4"/>
    <dgm:cxn modelId="{200B7E27-37C3-476F-A7CA-9CACAC329FB5}" type="presParOf" srcId="{C260EFB6-13E8-4E8C-87E4-C49B90C773AA}" destId="{F52301E4-A5EA-45CF-B7AC-CC03D4A2D011}" srcOrd="1" destOrd="0" presId="urn:microsoft.com/office/officeart/2005/8/layout/bProcess4"/>
    <dgm:cxn modelId="{A71CFBB1-CC88-414B-BC55-35993FD17D37}" type="presParOf" srcId="{F4BEDDAF-2A0F-4474-AC55-A369B1FE3AE5}" destId="{4B4F89AC-BD6F-4898-AF3C-2D62FF09F68E}" srcOrd="3" destOrd="0" presId="urn:microsoft.com/office/officeart/2005/8/layout/bProcess4"/>
    <dgm:cxn modelId="{D980DEA4-814E-46FC-BC07-E4949ACDB253}" type="presParOf" srcId="{F4BEDDAF-2A0F-4474-AC55-A369B1FE3AE5}" destId="{A94750FA-7AA9-428E-AE48-13920E89C130}" srcOrd="4" destOrd="0" presId="urn:microsoft.com/office/officeart/2005/8/layout/bProcess4"/>
    <dgm:cxn modelId="{F181FCD8-C35E-4D14-9762-BDDCD86B8544}" type="presParOf" srcId="{A94750FA-7AA9-428E-AE48-13920E89C130}" destId="{C4141EA0-C16A-4854-8F55-1B1AE4126DCE}" srcOrd="0" destOrd="0" presId="urn:microsoft.com/office/officeart/2005/8/layout/bProcess4"/>
    <dgm:cxn modelId="{B0284D16-EA3C-4D2E-B105-27F7CCC9B92E}" type="presParOf" srcId="{A94750FA-7AA9-428E-AE48-13920E89C130}" destId="{37EA3731-76E2-47D5-BB3F-5C51CA8F43CD}" srcOrd="1" destOrd="0" presId="urn:microsoft.com/office/officeart/2005/8/layout/bProcess4"/>
    <dgm:cxn modelId="{A27ED343-B784-4BDF-B3AB-5312026DBCEA}" type="presParOf" srcId="{F4BEDDAF-2A0F-4474-AC55-A369B1FE3AE5}" destId="{74A4C101-CCEB-48A7-A0C6-518D959578F9}" srcOrd="5" destOrd="0" presId="urn:microsoft.com/office/officeart/2005/8/layout/bProcess4"/>
    <dgm:cxn modelId="{407E2AB3-8B6B-4ECC-AE34-D34FAF4FF6AD}" type="presParOf" srcId="{F4BEDDAF-2A0F-4474-AC55-A369B1FE3AE5}" destId="{A017C0AF-A8CB-4D30-8D56-5BAB4E922CCF}" srcOrd="6" destOrd="0" presId="urn:microsoft.com/office/officeart/2005/8/layout/bProcess4"/>
    <dgm:cxn modelId="{344C6C9D-39B3-47E4-9227-7A3CB8F9B566}" type="presParOf" srcId="{A017C0AF-A8CB-4D30-8D56-5BAB4E922CCF}" destId="{95160E80-ECA2-4D1A-9D90-61E47DADF764}" srcOrd="0" destOrd="0" presId="urn:microsoft.com/office/officeart/2005/8/layout/bProcess4"/>
    <dgm:cxn modelId="{FAAE7016-AAA3-4886-9985-65FF972CB44C}" type="presParOf" srcId="{A017C0AF-A8CB-4D30-8D56-5BAB4E922CCF}" destId="{0878FC78-57D9-436A-8045-2E8859D229A1}" srcOrd="1" destOrd="0" presId="urn:microsoft.com/office/officeart/2005/8/layout/bProcess4"/>
    <dgm:cxn modelId="{878FE30A-79CF-49FF-8CB9-2F0B0E4891A4}" type="presParOf" srcId="{F4BEDDAF-2A0F-4474-AC55-A369B1FE3AE5}" destId="{2C14A431-118C-45B6-9758-902CC5D92534}" srcOrd="7" destOrd="0" presId="urn:microsoft.com/office/officeart/2005/8/layout/bProcess4"/>
    <dgm:cxn modelId="{28933691-4195-448F-B1AB-C26DACE8F997}" type="presParOf" srcId="{F4BEDDAF-2A0F-4474-AC55-A369B1FE3AE5}" destId="{D584182A-C0B0-4D3B-9DC3-5D7EC5A94CB4}" srcOrd="8" destOrd="0" presId="urn:microsoft.com/office/officeart/2005/8/layout/bProcess4"/>
    <dgm:cxn modelId="{CBFD14E2-D6F6-4CA4-A172-B18AC4D6D570}" type="presParOf" srcId="{D584182A-C0B0-4D3B-9DC3-5D7EC5A94CB4}" destId="{E1BC251D-45ED-4CBA-9F8F-A90B8BE64745}" srcOrd="0" destOrd="0" presId="urn:microsoft.com/office/officeart/2005/8/layout/bProcess4"/>
    <dgm:cxn modelId="{3E8F9D77-621D-4C6E-9BDC-E187AA48BE25}" type="presParOf" srcId="{D584182A-C0B0-4D3B-9DC3-5D7EC5A94CB4}" destId="{2B8B501B-58B0-4606-B5D8-699780038E3E}" srcOrd="1" destOrd="0" presId="urn:microsoft.com/office/officeart/2005/8/layout/bProcess4"/>
    <dgm:cxn modelId="{4F545DD5-F37E-4725-82FA-A42A8BC1A317}" type="presParOf" srcId="{F4BEDDAF-2A0F-4474-AC55-A369B1FE3AE5}" destId="{D9B173A0-5FD7-4B78-B61F-34C9202C1006}" srcOrd="9" destOrd="0" presId="urn:microsoft.com/office/officeart/2005/8/layout/bProcess4"/>
    <dgm:cxn modelId="{FE04775F-4013-4678-81A8-44008B48B71D}" type="presParOf" srcId="{F4BEDDAF-2A0F-4474-AC55-A369B1FE3AE5}" destId="{A0B2D125-B8BA-4B44-9C5A-A291A6DA57E2}" srcOrd="10" destOrd="0" presId="urn:microsoft.com/office/officeart/2005/8/layout/bProcess4"/>
    <dgm:cxn modelId="{DAF11CC9-C09B-4FB8-BF6B-C27353362C27}" type="presParOf" srcId="{A0B2D125-B8BA-4B44-9C5A-A291A6DA57E2}" destId="{B2E7EF0C-1261-4249-851D-D71D5E404433}" srcOrd="0" destOrd="0" presId="urn:microsoft.com/office/officeart/2005/8/layout/bProcess4"/>
    <dgm:cxn modelId="{76B32B6A-4855-4D7B-A4CD-2EFC321E73F6}" type="presParOf" srcId="{A0B2D125-B8BA-4B44-9C5A-A291A6DA57E2}" destId="{CDC08BE7-AFE9-44B8-946D-4647CBE64ACB}" srcOrd="1" destOrd="0" presId="urn:microsoft.com/office/officeart/2005/8/layout/bProcess4"/>
    <dgm:cxn modelId="{7CE93ABE-271A-40B5-A0CF-3002DDFEF20D}" type="presParOf" srcId="{F4BEDDAF-2A0F-4474-AC55-A369B1FE3AE5}" destId="{A71EAA61-4F64-4633-88EC-FEFAAD76F944}" srcOrd="11" destOrd="0" presId="urn:microsoft.com/office/officeart/2005/8/layout/bProcess4"/>
    <dgm:cxn modelId="{E06BC537-5559-44C6-9EAD-D6EAD2333085}" type="presParOf" srcId="{F4BEDDAF-2A0F-4474-AC55-A369B1FE3AE5}" destId="{14D9D522-706E-4DB7-9F0C-1870784C8B2C}" srcOrd="12" destOrd="0" presId="urn:microsoft.com/office/officeart/2005/8/layout/bProcess4"/>
    <dgm:cxn modelId="{09860506-DB2E-4451-A205-673F54933A48}" type="presParOf" srcId="{14D9D522-706E-4DB7-9F0C-1870784C8B2C}" destId="{6D30CFDB-B52C-4E58-9021-D117B2805C76}" srcOrd="0" destOrd="0" presId="urn:microsoft.com/office/officeart/2005/8/layout/bProcess4"/>
    <dgm:cxn modelId="{246220BB-0F60-4312-AE34-6832AF00DD00}" type="presParOf" srcId="{14D9D522-706E-4DB7-9F0C-1870784C8B2C}" destId="{605D9E4F-8C0A-4804-8F7F-6ED12D1B6BF8}" srcOrd="1" destOrd="0" presId="urn:microsoft.com/office/officeart/2005/8/layout/bProcess4"/>
    <dgm:cxn modelId="{1EA70E7E-0F1B-4E22-B1E6-46838DB56935}" type="presParOf" srcId="{F4BEDDAF-2A0F-4474-AC55-A369B1FE3AE5}" destId="{CF15838B-CB2A-4805-B842-9D07D0D00DA0}" srcOrd="13" destOrd="0" presId="urn:microsoft.com/office/officeart/2005/8/layout/bProcess4"/>
    <dgm:cxn modelId="{83D302FF-56F7-450F-9942-936E6B2C1076}" type="presParOf" srcId="{F4BEDDAF-2A0F-4474-AC55-A369B1FE3AE5}" destId="{6918C89E-264B-426D-AD5E-9A6424CA2A44}" srcOrd="14" destOrd="0" presId="urn:microsoft.com/office/officeart/2005/8/layout/bProcess4"/>
    <dgm:cxn modelId="{72A760C5-9F4D-4C26-B9BD-374F6BD80055}" type="presParOf" srcId="{6918C89E-264B-426D-AD5E-9A6424CA2A44}" destId="{81A45070-E214-4617-84A1-90578403DB45}" srcOrd="0" destOrd="0" presId="urn:microsoft.com/office/officeart/2005/8/layout/bProcess4"/>
    <dgm:cxn modelId="{0229D8FE-28E5-4F01-8508-D08DE9E71D84}" type="presParOf" srcId="{6918C89E-264B-426D-AD5E-9A6424CA2A44}" destId="{A6AF6C3B-4521-4B4E-9A39-B2405556425E}"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B8FEB8-7416-49EA-B936-C1653AE78355}"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A4378D42-6D30-4065-9743-B10EE5ACB823}">
      <dgm:prSet phldrT="[Text]" custT="1"/>
      <dgm:spPr/>
      <dgm:t>
        <a:bodyPr/>
        <a:lstStyle/>
        <a:p>
          <a:r>
            <a:rPr lang="en-US" sz="2400"/>
            <a:t>Requirement</a:t>
          </a:r>
        </a:p>
      </dgm:t>
    </dgm:pt>
    <dgm:pt modelId="{8E2F359F-3441-4B04-A757-FB632C6C81B1}" type="parTrans" cxnId="{8B6180E2-3CC0-428C-A4F0-9B7C9F996637}">
      <dgm:prSet/>
      <dgm:spPr/>
      <dgm:t>
        <a:bodyPr/>
        <a:lstStyle/>
        <a:p>
          <a:endParaRPr lang="en-US"/>
        </a:p>
      </dgm:t>
    </dgm:pt>
    <dgm:pt modelId="{FCCA4874-9035-47B7-A513-C64C8B908EDF}" type="sibTrans" cxnId="{8B6180E2-3CC0-428C-A4F0-9B7C9F996637}">
      <dgm:prSet/>
      <dgm:spPr/>
      <dgm:t>
        <a:bodyPr/>
        <a:lstStyle/>
        <a:p>
          <a:endParaRPr lang="en-US"/>
        </a:p>
      </dgm:t>
    </dgm:pt>
    <dgm:pt modelId="{185BA4A7-699B-4F1C-834C-8D14D7B5C420}">
      <dgm:prSet phldrT="[Text]" custT="1"/>
      <dgm:spPr/>
      <dgm:t>
        <a:bodyPr/>
        <a:lstStyle/>
        <a:p>
          <a:r>
            <a:rPr lang="en-US" sz="1600"/>
            <a:t>Conversion of unstructured data to structured data</a:t>
          </a:r>
        </a:p>
      </dgm:t>
    </dgm:pt>
    <dgm:pt modelId="{4B5885FF-1388-4777-A44B-040D74D452F2}" type="parTrans" cxnId="{265C812C-0512-4CA6-9A2D-AEA961A32F87}">
      <dgm:prSet/>
      <dgm:spPr/>
      <dgm:t>
        <a:bodyPr/>
        <a:lstStyle/>
        <a:p>
          <a:endParaRPr lang="en-US"/>
        </a:p>
      </dgm:t>
    </dgm:pt>
    <dgm:pt modelId="{6BC24BCE-820E-4541-B489-E37D24C1BF36}" type="sibTrans" cxnId="{265C812C-0512-4CA6-9A2D-AEA961A32F87}">
      <dgm:prSet/>
      <dgm:spPr/>
      <dgm:t>
        <a:bodyPr/>
        <a:lstStyle/>
        <a:p>
          <a:endParaRPr lang="en-US"/>
        </a:p>
      </dgm:t>
    </dgm:pt>
    <dgm:pt modelId="{9964CEF6-EE0C-45EB-8450-8152D0A80368}">
      <dgm:prSet phldrT="[Text]" custT="1"/>
      <dgm:spPr/>
      <dgm:t>
        <a:bodyPr/>
        <a:lstStyle/>
        <a:p>
          <a:r>
            <a:rPr lang="en-US" sz="2400"/>
            <a:t>Planning</a:t>
          </a:r>
        </a:p>
      </dgm:t>
    </dgm:pt>
    <dgm:pt modelId="{06081E92-4431-4EDF-A7E7-F034DA8AC174}" type="parTrans" cxnId="{345D1E6D-36B6-4B14-BFFA-B3800F1AB4F5}">
      <dgm:prSet/>
      <dgm:spPr/>
      <dgm:t>
        <a:bodyPr/>
        <a:lstStyle/>
        <a:p>
          <a:endParaRPr lang="en-US"/>
        </a:p>
      </dgm:t>
    </dgm:pt>
    <dgm:pt modelId="{9A7FE93C-406D-44F8-8C21-4D90CCABC17C}" type="sibTrans" cxnId="{345D1E6D-36B6-4B14-BFFA-B3800F1AB4F5}">
      <dgm:prSet/>
      <dgm:spPr/>
      <dgm:t>
        <a:bodyPr/>
        <a:lstStyle/>
        <a:p>
          <a:endParaRPr lang="en-US"/>
        </a:p>
      </dgm:t>
    </dgm:pt>
    <dgm:pt modelId="{66D4431A-34FA-4E75-A7F2-97DB681FF233}">
      <dgm:prSet phldrT="[Text]" custT="1"/>
      <dgm:spPr/>
      <dgm:t>
        <a:bodyPr/>
        <a:lstStyle/>
        <a:p>
          <a:r>
            <a:rPr lang="en-US" sz="1600"/>
            <a:t>Google App Engine is suitable for deployment of a </a:t>
          </a:r>
          <a:r>
            <a:rPr lang="en-US" sz="1600" err="1"/>
            <a:t>FastAPI</a:t>
          </a:r>
          <a:r>
            <a:rPr lang="en-US" sz="1600"/>
            <a:t>  application on cloud</a:t>
          </a:r>
        </a:p>
      </dgm:t>
    </dgm:pt>
    <dgm:pt modelId="{D9E5A074-67CB-4C03-AA3B-566533C4A399}" type="parTrans" cxnId="{04CC9114-94DE-47E4-B98E-2D612583EE51}">
      <dgm:prSet/>
      <dgm:spPr/>
      <dgm:t>
        <a:bodyPr/>
        <a:lstStyle/>
        <a:p>
          <a:endParaRPr lang="en-US"/>
        </a:p>
      </dgm:t>
    </dgm:pt>
    <dgm:pt modelId="{7C702829-7ADF-4721-91DC-D13F02EBC31B}" type="sibTrans" cxnId="{04CC9114-94DE-47E4-B98E-2D612583EE51}">
      <dgm:prSet/>
      <dgm:spPr/>
      <dgm:t>
        <a:bodyPr/>
        <a:lstStyle/>
        <a:p>
          <a:endParaRPr lang="en-US"/>
        </a:p>
      </dgm:t>
    </dgm:pt>
    <dgm:pt modelId="{DF63A071-F643-4A6B-81C1-5EAA9629582C}">
      <dgm:prSet phldrT="[Text]" custT="1"/>
      <dgm:spPr/>
      <dgm:t>
        <a:bodyPr/>
        <a:lstStyle/>
        <a:p>
          <a:r>
            <a:rPr lang="en-US" sz="2400"/>
            <a:t>Design</a:t>
          </a:r>
        </a:p>
      </dgm:t>
    </dgm:pt>
    <dgm:pt modelId="{829E73D6-4D77-4BD9-8F18-62F1AB92974D}" type="parTrans" cxnId="{B6C73B9B-7A4C-4D78-9A8D-B554DE75DEC8}">
      <dgm:prSet/>
      <dgm:spPr/>
      <dgm:t>
        <a:bodyPr/>
        <a:lstStyle/>
        <a:p>
          <a:endParaRPr lang="en-US"/>
        </a:p>
      </dgm:t>
    </dgm:pt>
    <dgm:pt modelId="{359F9510-57F4-488F-8691-2A255658427C}" type="sibTrans" cxnId="{B6C73B9B-7A4C-4D78-9A8D-B554DE75DEC8}">
      <dgm:prSet/>
      <dgm:spPr/>
      <dgm:t>
        <a:bodyPr/>
        <a:lstStyle/>
        <a:p>
          <a:endParaRPr lang="en-US"/>
        </a:p>
      </dgm:t>
    </dgm:pt>
    <dgm:pt modelId="{6DB992F7-4CE7-460F-B5A3-C263F1A32D92}">
      <dgm:prSet phldrT="[Text]" custT="1"/>
      <dgm:spPr/>
      <dgm:t>
        <a:bodyPr/>
        <a:lstStyle/>
        <a:p>
          <a:r>
            <a:rPr lang="en-US" sz="1600"/>
            <a:t>FastAPI provides the user </a:t>
          </a:r>
          <a:r>
            <a:rPr lang="en-US" sz="1800"/>
            <a:t>interaction</a:t>
          </a:r>
          <a:r>
            <a:rPr lang="en-US" sz="1600"/>
            <a:t> endpoint through Swagger UI</a:t>
          </a:r>
        </a:p>
      </dgm:t>
    </dgm:pt>
    <dgm:pt modelId="{254FC45E-F283-4FC9-BED8-6CDCFD470B88}" type="parTrans" cxnId="{8C7DFBF9-FE6F-43E1-A6AF-A5C23B811E2B}">
      <dgm:prSet/>
      <dgm:spPr/>
      <dgm:t>
        <a:bodyPr/>
        <a:lstStyle/>
        <a:p>
          <a:endParaRPr lang="en-US"/>
        </a:p>
      </dgm:t>
    </dgm:pt>
    <dgm:pt modelId="{C267C9CD-0849-422F-BF1E-A27E523586D0}" type="sibTrans" cxnId="{8C7DFBF9-FE6F-43E1-A6AF-A5C23B811E2B}">
      <dgm:prSet/>
      <dgm:spPr/>
      <dgm:t>
        <a:bodyPr/>
        <a:lstStyle/>
        <a:p>
          <a:endParaRPr lang="en-US"/>
        </a:p>
      </dgm:t>
    </dgm:pt>
    <dgm:pt modelId="{C3B4ED60-750A-4555-B478-C4FFB3D4BDB0}">
      <dgm:prSet phldrT="[Text]" custT="1"/>
      <dgm:spPr/>
      <dgm:t>
        <a:bodyPr/>
        <a:lstStyle/>
        <a:p>
          <a:r>
            <a:rPr lang="en-US" sz="1600" err="1"/>
            <a:t>FastAPI</a:t>
          </a:r>
          <a:r>
            <a:rPr lang="en-US" sz="1600"/>
            <a:t> application will be deployed and run as PaaS</a:t>
          </a:r>
        </a:p>
      </dgm:t>
    </dgm:pt>
    <dgm:pt modelId="{4FE85CDC-DAD8-4751-8213-944E82AF3DFD}" type="parTrans" cxnId="{2536E092-91BE-4045-9D52-650E803903FF}">
      <dgm:prSet/>
      <dgm:spPr/>
      <dgm:t>
        <a:bodyPr/>
        <a:lstStyle/>
        <a:p>
          <a:endParaRPr lang="en-US"/>
        </a:p>
      </dgm:t>
    </dgm:pt>
    <dgm:pt modelId="{C80B0098-F9DF-4742-ADAD-D0474A7C41EA}" type="sibTrans" cxnId="{2536E092-91BE-4045-9D52-650E803903FF}">
      <dgm:prSet/>
      <dgm:spPr/>
      <dgm:t>
        <a:bodyPr/>
        <a:lstStyle/>
        <a:p>
          <a:endParaRPr lang="en-US"/>
        </a:p>
      </dgm:t>
    </dgm:pt>
    <dgm:pt modelId="{A1519758-D2C4-4545-8E19-2D4B23762E83}">
      <dgm:prSet phldrT="[Text]" custT="1"/>
      <dgm:spPr/>
      <dgm:t>
        <a:bodyPr/>
        <a:lstStyle/>
        <a:p>
          <a:r>
            <a:rPr lang="en-US" sz="2400"/>
            <a:t>Implementation</a:t>
          </a:r>
        </a:p>
      </dgm:t>
    </dgm:pt>
    <dgm:pt modelId="{E7462423-5BD4-4E3F-B829-08312F9CEE7E}" type="parTrans" cxnId="{DB691901-50E3-4B8E-8B21-2BF0DB3CB8D6}">
      <dgm:prSet/>
      <dgm:spPr/>
      <dgm:t>
        <a:bodyPr/>
        <a:lstStyle/>
        <a:p>
          <a:endParaRPr lang="en-US"/>
        </a:p>
      </dgm:t>
    </dgm:pt>
    <dgm:pt modelId="{5486D431-D569-46CF-82DB-EB87A9BFA309}" type="sibTrans" cxnId="{DB691901-50E3-4B8E-8B21-2BF0DB3CB8D6}">
      <dgm:prSet/>
      <dgm:spPr/>
      <dgm:t>
        <a:bodyPr/>
        <a:lstStyle/>
        <a:p>
          <a:endParaRPr lang="en-US"/>
        </a:p>
      </dgm:t>
    </dgm:pt>
    <dgm:pt modelId="{55ADD73E-0903-4919-9ECC-BBA9B4A3C1F9}">
      <dgm:prSet phldrT="[Text]" custT="1"/>
      <dgm:spPr/>
      <dgm:t>
        <a:bodyPr/>
        <a:lstStyle/>
        <a:p>
          <a:r>
            <a:rPr lang="en-US" sz="1600"/>
            <a:t>Masking of confidential information</a:t>
          </a:r>
        </a:p>
      </dgm:t>
    </dgm:pt>
    <dgm:pt modelId="{6D116E5A-460A-406D-8F4B-F16B87EE6079}" type="parTrans" cxnId="{5C0E1937-65E9-415E-A4F8-4C06D1A4118F}">
      <dgm:prSet/>
      <dgm:spPr/>
      <dgm:t>
        <a:bodyPr/>
        <a:lstStyle/>
        <a:p>
          <a:endParaRPr lang="en-US"/>
        </a:p>
      </dgm:t>
    </dgm:pt>
    <dgm:pt modelId="{F29042D1-58E7-4480-8534-3E821571DACC}" type="sibTrans" cxnId="{5C0E1937-65E9-415E-A4F8-4C06D1A4118F}">
      <dgm:prSet/>
      <dgm:spPr/>
      <dgm:t>
        <a:bodyPr/>
        <a:lstStyle/>
        <a:p>
          <a:endParaRPr lang="en-US"/>
        </a:p>
      </dgm:t>
    </dgm:pt>
    <dgm:pt modelId="{08F594D2-632A-46F0-BAD8-16804D7B2536}">
      <dgm:prSet phldrT="[Text]" custT="1"/>
      <dgm:spPr/>
      <dgm:t>
        <a:bodyPr/>
        <a:lstStyle/>
        <a:p>
          <a:r>
            <a:rPr lang="en-US" sz="1600"/>
            <a:t>Centralized storage and fast retrieval of secured data</a:t>
          </a:r>
        </a:p>
      </dgm:t>
    </dgm:pt>
    <dgm:pt modelId="{11E890D9-085C-47EE-847C-91E194EC8AAB}" type="parTrans" cxnId="{DB30A330-8798-45F9-8BCC-B0E25C0186E8}">
      <dgm:prSet/>
      <dgm:spPr/>
      <dgm:t>
        <a:bodyPr/>
        <a:lstStyle/>
        <a:p>
          <a:endParaRPr lang="en-US"/>
        </a:p>
      </dgm:t>
    </dgm:pt>
    <dgm:pt modelId="{62327380-BD88-498F-B0EF-F6581D1FD130}" type="sibTrans" cxnId="{DB30A330-8798-45F9-8BCC-B0E25C0186E8}">
      <dgm:prSet/>
      <dgm:spPr/>
      <dgm:t>
        <a:bodyPr/>
        <a:lstStyle/>
        <a:p>
          <a:endParaRPr lang="en-US"/>
        </a:p>
      </dgm:t>
    </dgm:pt>
    <dgm:pt modelId="{864836AA-9AD0-4536-9F74-FE06C2924A5C}">
      <dgm:prSet phldrT="[Text]" custT="1"/>
      <dgm:spPr/>
      <dgm:t>
        <a:bodyPr/>
        <a:lstStyle/>
        <a:p>
          <a:r>
            <a:rPr lang="en-US" sz="1600"/>
            <a:t>Google Cloud Document AI provides seamless conversion of graphical data and documents</a:t>
          </a:r>
        </a:p>
      </dgm:t>
    </dgm:pt>
    <dgm:pt modelId="{7204B966-CF2A-4FBE-8846-F940890AB3BD}" type="parTrans" cxnId="{D3D7356C-58E3-4027-A9B7-3C079911B20A}">
      <dgm:prSet/>
      <dgm:spPr/>
      <dgm:t>
        <a:bodyPr/>
        <a:lstStyle/>
        <a:p>
          <a:endParaRPr lang="en-US"/>
        </a:p>
      </dgm:t>
    </dgm:pt>
    <dgm:pt modelId="{EBC493A5-E8AE-4D8A-AA97-9381C64C25EF}" type="sibTrans" cxnId="{D3D7356C-58E3-4027-A9B7-3C079911B20A}">
      <dgm:prSet/>
      <dgm:spPr/>
      <dgm:t>
        <a:bodyPr/>
        <a:lstStyle/>
        <a:p>
          <a:endParaRPr lang="en-US"/>
        </a:p>
      </dgm:t>
    </dgm:pt>
    <dgm:pt modelId="{63EE4F98-3602-497E-9D96-899B030C7374}">
      <dgm:prSet phldrT="[Text]" custT="1"/>
      <dgm:spPr/>
      <dgm:t>
        <a:bodyPr/>
        <a:lstStyle/>
        <a:p>
          <a:r>
            <a:rPr lang="en-US" sz="1600"/>
            <a:t>Cloud DLP helps in masking of confidential information</a:t>
          </a:r>
        </a:p>
      </dgm:t>
    </dgm:pt>
    <dgm:pt modelId="{E5057940-92BE-4E0A-9553-2293F956A870}" type="parTrans" cxnId="{A4292521-9B57-41B5-9EF4-D78AEB4A237C}">
      <dgm:prSet/>
      <dgm:spPr/>
      <dgm:t>
        <a:bodyPr/>
        <a:lstStyle/>
        <a:p>
          <a:endParaRPr lang="en-US"/>
        </a:p>
      </dgm:t>
    </dgm:pt>
    <dgm:pt modelId="{BEA58CE6-9972-45E4-B6E7-CB644780B4C0}" type="sibTrans" cxnId="{A4292521-9B57-41B5-9EF4-D78AEB4A237C}">
      <dgm:prSet/>
      <dgm:spPr/>
      <dgm:t>
        <a:bodyPr/>
        <a:lstStyle/>
        <a:p>
          <a:endParaRPr lang="en-US"/>
        </a:p>
      </dgm:t>
    </dgm:pt>
    <dgm:pt modelId="{74F6F7A3-F3B2-4A22-A491-71AEC1D6454B}">
      <dgm:prSet phldrT="[Text]" custT="1"/>
      <dgm:spPr/>
      <dgm:t>
        <a:bodyPr/>
        <a:lstStyle/>
        <a:p>
          <a:r>
            <a:rPr lang="en-US" sz="1600"/>
            <a:t>All the backend services are intertwined within the App Engine</a:t>
          </a:r>
        </a:p>
      </dgm:t>
    </dgm:pt>
    <dgm:pt modelId="{B9CD3112-3505-4FA7-BFBD-27EB1F2340DA}" type="parTrans" cxnId="{AFA470C5-23D0-49E2-B948-85D6F95764A5}">
      <dgm:prSet/>
      <dgm:spPr/>
      <dgm:t>
        <a:bodyPr/>
        <a:lstStyle/>
        <a:p>
          <a:endParaRPr lang="en-US"/>
        </a:p>
      </dgm:t>
    </dgm:pt>
    <dgm:pt modelId="{1F9E4D33-8B5C-42DE-8195-199559C04CD2}" type="sibTrans" cxnId="{AFA470C5-23D0-49E2-B948-85D6F95764A5}">
      <dgm:prSet/>
      <dgm:spPr/>
      <dgm:t>
        <a:bodyPr/>
        <a:lstStyle/>
        <a:p>
          <a:endParaRPr lang="en-US"/>
        </a:p>
      </dgm:t>
    </dgm:pt>
    <dgm:pt modelId="{B5210367-89C8-4400-B51B-800386F31C53}" type="pres">
      <dgm:prSet presAssocID="{9DB8FEB8-7416-49EA-B936-C1653AE78355}" presName="rootnode" presStyleCnt="0">
        <dgm:presLayoutVars>
          <dgm:chMax/>
          <dgm:chPref/>
          <dgm:dir/>
          <dgm:animLvl val="lvl"/>
        </dgm:presLayoutVars>
      </dgm:prSet>
      <dgm:spPr/>
    </dgm:pt>
    <dgm:pt modelId="{DDF6B3D1-C8BE-4AD6-AFBC-16A900F44EBB}" type="pres">
      <dgm:prSet presAssocID="{A4378D42-6D30-4065-9743-B10EE5ACB823}" presName="composite" presStyleCnt="0"/>
      <dgm:spPr/>
    </dgm:pt>
    <dgm:pt modelId="{03E4A92B-8E45-4AE2-8165-9A18A0EB8C75}" type="pres">
      <dgm:prSet presAssocID="{A4378D42-6D30-4065-9743-B10EE5ACB823}" presName="bentUpArrow1" presStyleLbl="alignImgPlace1" presStyleIdx="0" presStyleCnt="3" custScaleX="129366" custScaleY="168436" custLinFactX="-48971" custLinFactY="-29304" custLinFactNeighborX="-100000" custLinFactNeighborY="-100000"/>
      <dgm:spPr/>
    </dgm:pt>
    <dgm:pt modelId="{CE3E4180-4DF8-4C7C-BE4C-6957049D5DA4}" type="pres">
      <dgm:prSet presAssocID="{A4378D42-6D30-4065-9743-B10EE5ACB823}" presName="ParentText" presStyleLbl="node1" presStyleIdx="0" presStyleCnt="4" custScaleX="325789" custScaleY="118459" custLinFactY="-53052" custLinFactNeighborX="-38854" custLinFactNeighborY="-100000">
        <dgm:presLayoutVars>
          <dgm:chMax val="1"/>
          <dgm:chPref val="1"/>
          <dgm:bulletEnabled val="1"/>
        </dgm:presLayoutVars>
      </dgm:prSet>
      <dgm:spPr/>
    </dgm:pt>
    <dgm:pt modelId="{7DFA0D68-5268-4DF0-BD31-1D1124AE2C29}" type="pres">
      <dgm:prSet presAssocID="{A4378D42-6D30-4065-9743-B10EE5ACB823}" presName="ChildText" presStyleLbl="revTx" presStyleIdx="0" presStyleCnt="4" custScaleX="795293" custScaleY="92962" custLinFactX="200000" custLinFactY="-100000" custLinFactNeighborX="263270" custLinFactNeighborY="-112072">
        <dgm:presLayoutVars>
          <dgm:chMax val="0"/>
          <dgm:chPref val="0"/>
          <dgm:bulletEnabled val="1"/>
        </dgm:presLayoutVars>
      </dgm:prSet>
      <dgm:spPr/>
    </dgm:pt>
    <dgm:pt modelId="{A782F80D-E9AD-4D22-840D-A972221E37BB}" type="pres">
      <dgm:prSet presAssocID="{FCCA4874-9035-47B7-A513-C64C8B908EDF}" presName="sibTrans" presStyleCnt="0"/>
      <dgm:spPr/>
    </dgm:pt>
    <dgm:pt modelId="{D012E3C9-D05E-4F5F-B17E-6F7EC4193303}" type="pres">
      <dgm:prSet presAssocID="{9964CEF6-EE0C-45EB-8450-8152D0A80368}" presName="composite" presStyleCnt="0"/>
      <dgm:spPr/>
    </dgm:pt>
    <dgm:pt modelId="{E880BBC2-DE39-405D-8F1E-7B3CB077DA10}" type="pres">
      <dgm:prSet presAssocID="{9964CEF6-EE0C-45EB-8450-8152D0A80368}" presName="bentUpArrow1" presStyleLbl="alignImgPlace1" presStyleIdx="1" presStyleCnt="3" custScaleX="157833" custScaleY="184485" custLinFactX="-300000" custLinFactNeighborX="-372468" custLinFactNeighborY="75348"/>
      <dgm:spPr>
        <a:noFill/>
      </dgm:spPr>
    </dgm:pt>
    <dgm:pt modelId="{39DF20FA-A472-457D-B156-8A26E23674AA}" type="pres">
      <dgm:prSet presAssocID="{9964CEF6-EE0C-45EB-8450-8152D0A80368}" presName="ParentText" presStyleLbl="node1" presStyleIdx="1" presStyleCnt="4" custScaleX="238032" custLinFactX="-153844" custLinFactY="-11263" custLinFactNeighborX="-200000" custLinFactNeighborY="-100000">
        <dgm:presLayoutVars>
          <dgm:chMax val="1"/>
          <dgm:chPref val="1"/>
          <dgm:bulletEnabled val="1"/>
        </dgm:presLayoutVars>
      </dgm:prSet>
      <dgm:spPr/>
    </dgm:pt>
    <dgm:pt modelId="{4C9DC73B-CFAD-4134-9037-F0EA374D524E}" type="pres">
      <dgm:prSet presAssocID="{9964CEF6-EE0C-45EB-8450-8152D0A80368}" presName="ChildText" presStyleLbl="revTx" presStyleIdx="1" presStyleCnt="4" custScaleX="1194963" custScaleY="111547" custLinFactX="99857" custLinFactY="-10919" custLinFactNeighborX="100000" custLinFactNeighborY="-100000">
        <dgm:presLayoutVars>
          <dgm:chMax val="0"/>
          <dgm:chPref val="0"/>
          <dgm:bulletEnabled val="1"/>
        </dgm:presLayoutVars>
      </dgm:prSet>
      <dgm:spPr/>
    </dgm:pt>
    <dgm:pt modelId="{24A568FC-CCC0-4204-AF54-7CFD29CD01F2}" type="pres">
      <dgm:prSet presAssocID="{9A7FE93C-406D-44F8-8C21-4D90CCABC17C}" presName="sibTrans" presStyleCnt="0"/>
      <dgm:spPr/>
    </dgm:pt>
    <dgm:pt modelId="{3788B2C9-DA92-4FB5-A4E1-33CDC7ADB897}" type="pres">
      <dgm:prSet presAssocID="{DF63A071-F643-4A6B-81C1-5EAA9629582C}" presName="composite" presStyleCnt="0"/>
      <dgm:spPr/>
    </dgm:pt>
    <dgm:pt modelId="{1FB7FE67-BD77-4C7B-BB61-25F338A27677}" type="pres">
      <dgm:prSet presAssocID="{DF63A071-F643-4A6B-81C1-5EAA9629582C}" presName="bentUpArrow1" presStyleLbl="alignImgPlace1" presStyleIdx="2" presStyleCnt="3" custLinFactX="-300000" custLinFactNeighborX="-329517" custLinFactNeighborY="-4776"/>
      <dgm:spPr>
        <a:noFill/>
      </dgm:spPr>
    </dgm:pt>
    <dgm:pt modelId="{E9EDEF78-261E-4C9A-8EFA-9E6224A6E84B}" type="pres">
      <dgm:prSet presAssocID="{DF63A071-F643-4A6B-81C1-5EAA9629582C}" presName="ParentText" presStyleLbl="node1" presStyleIdx="2" presStyleCnt="4" custScaleX="242012" custLinFactX="-103801" custLinFactNeighborX="-200000" custLinFactNeighborY="-66407">
        <dgm:presLayoutVars>
          <dgm:chMax val="1"/>
          <dgm:chPref val="1"/>
          <dgm:bulletEnabled val="1"/>
        </dgm:presLayoutVars>
      </dgm:prSet>
      <dgm:spPr/>
    </dgm:pt>
    <dgm:pt modelId="{0D154736-BDB5-4D22-86EE-4575CA173E1A}" type="pres">
      <dgm:prSet presAssocID="{DF63A071-F643-4A6B-81C1-5EAA9629582C}" presName="ChildText" presStyleLbl="revTx" presStyleIdx="2" presStyleCnt="4" custScaleX="789805" custLinFactX="24627" custLinFactNeighborX="100000" custLinFactNeighborY="-40524">
        <dgm:presLayoutVars>
          <dgm:chMax val="0"/>
          <dgm:chPref val="0"/>
          <dgm:bulletEnabled val="1"/>
        </dgm:presLayoutVars>
      </dgm:prSet>
      <dgm:spPr/>
    </dgm:pt>
    <dgm:pt modelId="{82E4A2CB-A5D1-452B-B531-E218973EC44E}" type="pres">
      <dgm:prSet presAssocID="{359F9510-57F4-488F-8691-2A255658427C}" presName="sibTrans" presStyleCnt="0"/>
      <dgm:spPr/>
    </dgm:pt>
    <dgm:pt modelId="{EDFB1E31-092E-478A-8C85-24FAA60BC717}" type="pres">
      <dgm:prSet presAssocID="{A1519758-D2C4-4545-8E19-2D4B23762E83}" presName="composite" presStyleCnt="0"/>
      <dgm:spPr/>
    </dgm:pt>
    <dgm:pt modelId="{AD0D0FA2-7EFE-41B7-B411-EC546514429B}" type="pres">
      <dgm:prSet presAssocID="{A1519758-D2C4-4545-8E19-2D4B23762E83}" presName="ParentText" presStyleLbl="node1" presStyleIdx="3" presStyleCnt="4" custScaleX="343797" custScaleY="131232" custLinFactX="-140619" custLinFactNeighborX="-200000" custLinFactNeighborY="10313">
        <dgm:presLayoutVars>
          <dgm:chMax val="1"/>
          <dgm:chPref val="1"/>
          <dgm:bulletEnabled val="1"/>
        </dgm:presLayoutVars>
      </dgm:prSet>
      <dgm:spPr/>
    </dgm:pt>
    <dgm:pt modelId="{56B64F8C-E5C5-4B91-A5C2-0A8BB5B0B327}" type="pres">
      <dgm:prSet presAssocID="{A1519758-D2C4-4545-8E19-2D4B23762E83}" presName="FinalChildText" presStyleLbl="revTx" presStyleIdx="3" presStyleCnt="4" custScaleX="551793" custScaleY="141159" custLinFactNeighborX="-59466" custLinFactNeighborY="42082">
        <dgm:presLayoutVars>
          <dgm:chMax val="0"/>
          <dgm:chPref val="0"/>
          <dgm:bulletEnabled val="1"/>
        </dgm:presLayoutVars>
      </dgm:prSet>
      <dgm:spPr/>
    </dgm:pt>
  </dgm:ptLst>
  <dgm:cxnLst>
    <dgm:cxn modelId="{DB691901-50E3-4B8E-8B21-2BF0DB3CB8D6}" srcId="{9DB8FEB8-7416-49EA-B936-C1653AE78355}" destId="{A1519758-D2C4-4545-8E19-2D4B23762E83}" srcOrd="3" destOrd="0" parTransId="{E7462423-5BD4-4E3F-B829-08312F9CEE7E}" sibTransId="{5486D431-D569-46CF-82DB-EB87A9BFA309}"/>
    <dgm:cxn modelId="{2E336908-21FF-40DE-B30B-4EEC03E668AA}" type="presOf" srcId="{A1519758-D2C4-4545-8E19-2D4B23762E83}" destId="{AD0D0FA2-7EFE-41B7-B411-EC546514429B}" srcOrd="0" destOrd="0" presId="urn:microsoft.com/office/officeart/2005/8/layout/StepDownProcess"/>
    <dgm:cxn modelId="{FCAF2D0F-E1B9-4CAA-A8A0-C32F684C60C6}" type="presOf" srcId="{9DB8FEB8-7416-49EA-B936-C1653AE78355}" destId="{B5210367-89C8-4400-B51B-800386F31C53}" srcOrd="0" destOrd="0" presId="urn:microsoft.com/office/officeart/2005/8/layout/StepDownProcess"/>
    <dgm:cxn modelId="{04CC9114-94DE-47E4-B98E-2D612583EE51}" srcId="{9964CEF6-EE0C-45EB-8450-8152D0A80368}" destId="{66D4431A-34FA-4E75-A7F2-97DB681FF233}" srcOrd="0" destOrd="0" parTransId="{D9E5A074-67CB-4C03-AA3B-566533C4A399}" sibTransId="{7C702829-7ADF-4721-91DC-D13F02EBC31B}"/>
    <dgm:cxn modelId="{A4292521-9B57-41B5-9EF4-D78AEB4A237C}" srcId="{9964CEF6-EE0C-45EB-8450-8152D0A80368}" destId="{63EE4F98-3602-497E-9D96-899B030C7374}" srcOrd="2" destOrd="0" parTransId="{E5057940-92BE-4E0A-9553-2293F956A870}" sibTransId="{BEA58CE6-9972-45E4-B6E7-CB644780B4C0}"/>
    <dgm:cxn modelId="{F61A6225-5DB3-42F3-9FF1-0AC4B8DC91FD}" type="presOf" srcId="{9964CEF6-EE0C-45EB-8450-8152D0A80368}" destId="{39DF20FA-A472-457D-B156-8A26E23674AA}" srcOrd="0" destOrd="0" presId="urn:microsoft.com/office/officeart/2005/8/layout/StepDownProcess"/>
    <dgm:cxn modelId="{265C812C-0512-4CA6-9A2D-AEA961A32F87}" srcId="{A4378D42-6D30-4065-9743-B10EE5ACB823}" destId="{185BA4A7-699B-4F1C-834C-8D14D7B5C420}" srcOrd="0" destOrd="0" parTransId="{4B5885FF-1388-4777-A44B-040D74D452F2}" sibTransId="{6BC24BCE-820E-4541-B489-E37D24C1BF36}"/>
    <dgm:cxn modelId="{DB30A330-8798-45F9-8BCC-B0E25C0186E8}" srcId="{A4378D42-6D30-4065-9743-B10EE5ACB823}" destId="{08F594D2-632A-46F0-BAD8-16804D7B2536}" srcOrd="2" destOrd="0" parTransId="{11E890D9-085C-47EE-847C-91E194EC8AAB}" sibTransId="{62327380-BD88-498F-B0EF-F6581D1FD130}"/>
    <dgm:cxn modelId="{5C0E1937-65E9-415E-A4F8-4C06D1A4118F}" srcId="{A4378D42-6D30-4065-9743-B10EE5ACB823}" destId="{55ADD73E-0903-4919-9ECC-BBA9B4A3C1F9}" srcOrd="1" destOrd="0" parTransId="{6D116E5A-460A-406D-8F4B-F16B87EE6079}" sibTransId="{F29042D1-58E7-4480-8534-3E821571DACC}"/>
    <dgm:cxn modelId="{D3D7356C-58E3-4027-A9B7-3C079911B20A}" srcId="{9964CEF6-EE0C-45EB-8450-8152D0A80368}" destId="{864836AA-9AD0-4536-9F74-FE06C2924A5C}" srcOrd="1" destOrd="0" parTransId="{7204B966-CF2A-4FBE-8846-F940890AB3BD}" sibTransId="{EBC493A5-E8AE-4D8A-AA97-9381C64C25EF}"/>
    <dgm:cxn modelId="{D3523E4C-EC07-4CE6-8C30-48D88E764A3A}" type="presOf" srcId="{DF63A071-F643-4A6B-81C1-5EAA9629582C}" destId="{E9EDEF78-261E-4C9A-8EFA-9E6224A6E84B}" srcOrd="0" destOrd="0" presId="urn:microsoft.com/office/officeart/2005/8/layout/StepDownProcess"/>
    <dgm:cxn modelId="{345D1E6D-36B6-4B14-BFFA-B3800F1AB4F5}" srcId="{9DB8FEB8-7416-49EA-B936-C1653AE78355}" destId="{9964CEF6-EE0C-45EB-8450-8152D0A80368}" srcOrd="1" destOrd="0" parTransId="{06081E92-4431-4EDF-A7E7-F034DA8AC174}" sibTransId="{9A7FE93C-406D-44F8-8C21-4D90CCABC17C}"/>
    <dgm:cxn modelId="{254DB371-B806-44BC-AF5D-C19CF0CBFA99}" type="presOf" srcId="{63EE4F98-3602-497E-9D96-899B030C7374}" destId="{4C9DC73B-CFAD-4134-9037-F0EA374D524E}" srcOrd="0" destOrd="2" presId="urn:microsoft.com/office/officeart/2005/8/layout/StepDownProcess"/>
    <dgm:cxn modelId="{C4C90E52-6511-43A8-90F2-E338F69AFA7F}" type="presOf" srcId="{08F594D2-632A-46F0-BAD8-16804D7B2536}" destId="{7DFA0D68-5268-4DF0-BD31-1D1124AE2C29}" srcOrd="0" destOrd="2" presId="urn:microsoft.com/office/officeart/2005/8/layout/StepDownProcess"/>
    <dgm:cxn modelId="{2B659A82-2B09-4096-92AC-5B648F5AAEAC}" type="presOf" srcId="{6DB992F7-4CE7-460F-B5A3-C263F1A32D92}" destId="{0D154736-BDB5-4D22-86EE-4575CA173E1A}" srcOrd="0" destOrd="0" presId="urn:microsoft.com/office/officeart/2005/8/layout/StepDownProcess"/>
    <dgm:cxn modelId="{26AB5D87-12DA-4E81-A986-D5EB0765E65D}" type="presOf" srcId="{55ADD73E-0903-4919-9ECC-BBA9B4A3C1F9}" destId="{7DFA0D68-5268-4DF0-BD31-1D1124AE2C29}" srcOrd="0" destOrd="1" presId="urn:microsoft.com/office/officeart/2005/8/layout/StepDownProcess"/>
    <dgm:cxn modelId="{2536E092-91BE-4045-9D52-650E803903FF}" srcId="{A1519758-D2C4-4545-8E19-2D4B23762E83}" destId="{C3B4ED60-750A-4555-B478-C4FFB3D4BDB0}" srcOrd="0" destOrd="0" parTransId="{4FE85CDC-DAD8-4751-8213-944E82AF3DFD}" sibTransId="{C80B0098-F9DF-4742-ADAD-D0474A7C41EA}"/>
    <dgm:cxn modelId="{B6C73B9B-7A4C-4D78-9A8D-B554DE75DEC8}" srcId="{9DB8FEB8-7416-49EA-B936-C1653AE78355}" destId="{DF63A071-F643-4A6B-81C1-5EAA9629582C}" srcOrd="2" destOrd="0" parTransId="{829E73D6-4D77-4BD9-8F18-62F1AB92974D}" sibTransId="{359F9510-57F4-488F-8691-2A255658427C}"/>
    <dgm:cxn modelId="{C88F90AE-54F2-4A66-8F5A-4E7DBA4FCE9C}" type="presOf" srcId="{864836AA-9AD0-4536-9F74-FE06C2924A5C}" destId="{4C9DC73B-CFAD-4134-9037-F0EA374D524E}" srcOrd="0" destOrd="1" presId="urn:microsoft.com/office/officeart/2005/8/layout/StepDownProcess"/>
    <dgm:cxn modelId="{D9ADB6C1-ECBB-4572-B802-E7632EA3520C}" type="presOf" srcId="{A4378D42-6D30-4065-9743-B10EE5ACB823}" destId="{CE3E4180-4DF8-4C7C-BE4C-6957049D5DA4}" srcOrd="0" destOrd="0" presId="urn:microsoft.com/office/officeart/2005/8/layout/StepDownProcess"/>
    <dgm:cxn modelId="{AFA470C5-23D0-49E2-B948-85D6F95764A5}" srcId="{DF63A071-F643-4A6B-81C1-5EAA9629582C}" destId="{74F6F7A3-F3B2-4A22-A491-71AEC1D6454B}" srcOrd="1" destOrd="0" parTransId="{B9CD3112-3505-4FA7-BFBD-27EB1F2340DA}" sibTransId="{1F9E4D33-8B5C-42DE-8195-199559C04CD2}"/>
    <dgm:cxn modelId="{4D29D6DB-6578-42C4-87BD-BE7B9DF58F2D}" type="presOf" srcId="{C3B4ED60-750A-4555-B478-C4FFB3D4BDB0}" destId="{56B64F8C-E5C5-4B91-A5C2-0A8BB5B0B327}" srcOrd="0" destOrd="0" presId="urn:microsoft.com/office/officeart/2005/8/layout/StepDownProcess"/>
    <dgm:cxn modelId="{3A2888DF-09DF-43B4-923F-6079D89DE936}" type="presOf" srcId="{74F6F7A3-F3B2-4A22-A491-71AEC1D6454B}" destId="{0D154736-BDB5-4D22-86EE-4575CA173E1A}" srcOrd="0" destOrd="1" presId="urn:microsoft.com/office/officeart/2005/8/layout/StepDownProcess"/>
    <dgm:cxn modelId="{8B6180E2-3CC0-428C-A4F0-9B7C9F996637}" srcId="{9DB8FEB8-7416-49EA-B936-C1653AE78355}" destId="{A4378D42-6D30-4065-9743-B10EE5ACB823}" srcOrd="0" destOrd="0" parTransId="{8E2F359F-3441-4B04-A757-FB632C6C81B1}" sibTransId="{FCCA4874-9035-47B7-A513-C64C8B908EDF}"/>
    <dgm:cxn modelId="{549D71E8-C028-4375-86BD-FA9B8376F0B6}" type="presOf" srcId="{66D4431A-34FA-4E75-A7F2-97DB681FF233}" destId="{4C9DC73B-CFAD-4134-9037-F0EA374D524E}" srcOrd="0" destOrd="0" presId="urn:microsoft.com/office/officeart/2005/8/layout/StepDownProcess"/>
    <dgm:cxn modelId="{C9170AF3-5101-418D-93AC-FC1587045E76}" type="presOf" srcId="{185BA4A7-699B-4F1C-834C-8D14D7B5C420}" destId="{7DFA0D68-5268-4DF0-BD31-1D1124AE2C29}" srcOrd="0" destOrd="0" presId="urn:microsoft.com/office/officeart/2005/8/layout/StepDownProcess"/>
    <dgm:cxn modelId="{8C7DFBF9-FE6F-43E1-A6AF-A5C23B811E2B}" srcId="{DF63A071-F643-4A6B-81C1-5EAA9629582C}" destId="{6DB992F7-4CE7-460F-B5A3-C263F1A32D92}" srcOrd="0" destOrd="0" parTransId="{254FC45E-F283-4FC9-BED8-6CDCFD470B88}" sibTransId="{C267C9CD-0849-422F-BF1E-A27E523586D0}"/>
    <dgm:cxn modelId="{2F97335E-E620-41E6-82A4-F5F35C1FEBE7}" type="presParOf" srcId="{B5210367-89C8-4400-B51B-800386F31C53}" destId="{DDF6B3D1-C8BE-4AD6-AFBC-16A900F44EBB}" srcOrd="0" destOrd="0" presId="urn:microsoft.com/office/officeart/2005/8/layout/StepDownProcess"/>
    <dgm:cxn modelId="{94F770DE-B85B-4956-978A-54713EB637E1}" type="presParOf" srcId="{DDF6B3D1-C8BE-4AD6-AFBC-16A900F44EBB}" destId="{03E4A92B-8E45-4AE2-8165-9A18A0EB8C75}" srcOrd="0" destOrd="0" presId="urn:microsoft.com/office/officeart/2005/8/layout/StepDownProcess"/>
    <dgm:cxn modelId="{0A81ECF0-FD82-48FE-8F60-EDE7EF0C2792}" type="presParOf" srcId="{DDF6B3D1-C8BE-4AD6-AFBC-16A900F44EBB}" destId="{CE3E4180-4DF8-4C7C-BE4C-6957049D5DA4}" srcOrd="1" destOrd="0" presId="urn:microsoft.com/office/officeart/2005/8/layout/StepDownProcess"/>
    <dgm:cxn modelId="{A8A34F36-DC3A-451B-B826-2C52DA9474ED}" type="presParOf" srcId="{DDF6B3D1-C8BE-4AD6-AFBC-16A900F44EBB}" destId="{7DFA0D68-5268-4DF0-BD31-1D1124AE2C29}" srcOrd="2" destOrd="0" presId="urn:microsoft.com/office/officeart/2005/8/layout/StepDownProcess"/>
    <dgm:cxn modelId="{2FDC298F-9C0A-4A55-ADC6-68407CC44EB0}" type="presParOf" srcId="{B5210367-89C8-4400-B51B-800386F31C53}" destId="{A782F80D-E9AD-4D22-840D-A972221E37BB}" srcOrd="1" destOrd="0" presId="urn:microsoft.com/office/officeart/2005/8/layout/StepDownProcess"/>
    <dgm:cxn modelId="{A9A180B3-3984-4141-991C-B56FEF7457E7}" type="presParOf" srcId="{B5210367-89C8-4400-B51B-800386F31C53}" destId="{D012E3C9-D05E-4F5F-B17E-6F7EC4193303}" srcOrd="2" destOrd="0" presId="urn:microsoft.com/office/officeart/2005/8/layout/StepDownProcess"/>
    <dgm:cxn modelId="{FF223CFB-82AF-4348-9FD7-FD351FB99DDD}" type="presParOf" srcId="{D012E3C9-D05E-4F5F-B17E-6F7EC4193303}" destId="{E880BBC2-DE39-405D-8F1E-7B3CB077DA10}" srcOrd="0" destOrd="0" presId="urn:microsoft.com/office/officeart/2005/8/layout/StepDownProcess"/>
    <dgm:cxn modelId="{A787B950-E8A6-4D26-8582-510D845CD54E}" type="presParOf" srcId="{D012E3C9-D05E-4F5F-B17E-6F7EC4193303}" destId="{39DF20FA-A472-457D-B156-8A26E23674AA}" srcOrd="1" destOrd="0" presId="urn:microsoft.com/office/officeart/2005/8/layout/StepDownProcess"/>
    <dgm:cxn modelId="{BBD7B9CE-8D09-4DF9-9195-9D93C3B03FFC}" type="presParOf" srcId="{D012E3C9-D05E-4F5F-B17E-6F7EC4193303}" destId="{4C9DC73B-CFAD-4134-9037-F0EA374D524E}" srcOrd="2" destOrd="0" presId="urn:microsoft.com/office/officeart/2005/8/layout/StepDownProcess"/>
    <dgm:cxn modelId="{8038BC46-3393-4E52-8D08-7F52DB8BAF50}" type="presParOf" srcId="{B5210367-89C8-4400-B51B-800386F31C53}" destId="{24A568FC-CCC0-4204-AF54-7CFD29CD01F2}" srcOrd="3" destOrd="0" presId="urn:microsoft.com/office/officeart/2005/8/layout/StepDownProcess"/>
    <dgm:cxn modelId="{27543FCC-2398-4752-961F-7A6639EF69F7}" type="presParOf" srcId="{B5210367-89C8-4400-B51B-800386F31C53}" destId="{3788B2C9-DA92-4FB5-A4E1-33CDC7ADB897}" srcOrd="4" destOrd="0" presId="urn:microsoft.com/office/officeart/2005/8/layout/StepDownProcess"/>
    <dgm:cxn modelId="{E910C6D0-1176-47BF-A7DC-AB68EDD03B69}" type="presParOf" srcId="{3788B2C9-DA92-4FB5-A4E1-33CDC7ADB897}" destId="{1FB7FE67-BD77-4C7B-BB61-25F338A27677}" srcOrd="0" destOrd="0" presId="urn:microsoft.com/office/officeart/2005/8/layout/StepDownProcess"/>
    <dgm:cxn modelId="{68DF9F08-B03B-48AB-BE8F-659CFE2423B5}" type="presParOf" srcId="{3788B2C9-DA92-4FB5-A4E1-33CDC7ADB897}" destId="{E9EDEF78-261E-4C9A-8EFA-9E6224A6E84B}" srcOrd="1" destOrd="0" presId="urn:microsoft.com/office/officeart/2005/8/layout/StepDownProcess"/>
    <dgm:cxn modelId="{F7BB0A2A-2F7D-4402-824D-EA1431BFE8A7}" type="presParOf" srcId="{3788B2C9-DA92-4FB5-A4E1-33CDC7ADB897}" destId="{0D154736-BDB5-4D22-86EE-4575CA173E1A}" srcOrd="2" destOrd="0" presId="urn:microsoft.com/office/officeart/2005/8/layout/StepDownProcess"/>
    <dgm:cxn modelId="{D3D23284-22B3-4A0B-A125-07F67C8F18A9}" type="presParOf" srcId="{B5210367-89C8-4400-B51B-800386F31C53}" destId="{82E4A2CB-A5D1-452B-B531-E218973EC44E}" srcOrd="5" destOrd="0" presId="urn:microsoft.com/office/officeart/2005/8/layout/StepDownProcess"/>
    <dgm:cxn modelId="{90995324-D3BB-41FD-92CC-31854D5053AC}" type="presParOf" srcId="{B5210367-89C8-4400-B51B-800386F31C53}" destId="{EDFB1E31-092E-478A-8C85-24FAA60BC717}" srcOrd="6" destOrd="0" presId="urn:microsoft.com/office/officeart/2005/8/layout/StepDownProcess"/>
    <dgm:cxn modelId="{9C823136-9230-46EB-B51A-84F4CA21DA7D}" type="presParOf" srcId="{EDFB1E31-092E-478A-8C85-24FAA60BC717}" destId="{AD0D0FA2-7EFE-41B7-B411-EC546514429B}" srcOrd="0" destOrd="0" presId="urn:microsoft.com/office/officeart/2005/8/layout/StepDownProcess"/>
    <dgm:cxn modelId="{4C627E4B-0F37-4279-8FB4-D1A52D05DCB8}" type="presParOf" srcId="{EDFB1E31-092E-478A-8C85-24FAA60BC717}" destId="{56B64F8C-E5C5-4B91-A5C2-0A8BB5B0B327}"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218B72-C8CC-4B77-9A3C-6BE07DCD5C5A}" type="doc">
      <dgm:prSet loTypeId="urn:microsoft.com/office/officeart/2005/8/layout/funnel1" loCatId="relationship" qsTypeId="urn:microsoft.com/office/officeart/2005/8/quickstyle/simple1" qsCatId="simple" csTypeId="urn:microsoft.com/office/officeart/2005/8/colors/accent1_2" csCatId="accent1" phldr="1"/>
      <dgm:spPr/>
    </dgm:pt>
    <dgm:pt modelId="{FCF921F0-31DD-42E9-BFAC-3AB360370442}">
      <dgm:prSet phldrT="[Text]"/>
      <dgm:spPr/>
      <dgm:t>
        <a:bodyPr/>
        <a:lstStyle/>
        <a:p>
          <a:r>
            <a:rPr lang="en-US"/>
            <a:t>Python</a:t>
          </a:r>
        </a:p>
      </dgm:t>
    </dgm:pt>
    <dgm:pt modelId="{6799E125-45F3-4757-B8D8-60C30350C68D}" type="parTrans" cxnId="{841DAF00-6534-4614-BFBD-EC40AB59ED9F}">
      <dgm:prSet/>
      <dgm:spPr/>
      <dgm:t>
        <a:bodyPr/>
        <a:lstStyle/>
        <a:p>
          <a:endParaRPr lang="en-US"/>
        </a:p>
      </dgm:t>
    </dgm:pt>
    <dgm:pt modelId="{B4A717A1-7CA4-474D-8B88-A6D6445D5616}" type="sibTrans" cxnId="{841DAF00-6534-4614-BFBD-EC40AB59ED9F}">
      <dgm:prSet/>
      <dgm:spPr/>
      <dgm:t>
        <a:bodyPr/>
        <a:lstStyle/>
        <a:p>
          <a:endParaRPr lang="en-US"/>
        </a:p>
      </dgm:t>
    </dgm:pt>
    <dgm:pt modelId="{114C82FD-0842-40AC-8BEC-D31124B5F6DF}">
      <dgm:prSet phldrT="[Text]"/>
      <dgm:spPr/>
      <dgm:t>
        <a:bodyPr/>
        <a:lstStyle/>
        <a:p>
          <a:r>
            <a:rPr lang="en-US" err="1"/>
            <a:t>FastAPI</a:t>
          </a:r>
          <a:endParaRPr lang="en-US"/>
        </a:p>
      </dgm:t>
    </dgm:pt>
    <dgm:pt modelId="{58E9936A-4B4A-45C9-8C1F-AE924E7A6A36}" type="parTrans" cxnId="{B65B7690-23D4-4430-A62C-9199FDA01ABE}">
      <dgm:prSet/>
      <dgm:spPr/>
      <dgm:t>
        <a:bodyPr/>
        <a:lstStyle/>
        <a:p>
          <a:endParaRPr lang="en-US"/>
        </a:p>
      </dgm:t>
    </dgm:pt>
    <dgm:pt modelId="{A846B8B6-9551-49BC-BE74-B97202702D06}" type="sibTrans" cxnId="{B65B7690-23D4-4430-A62C-9199FDA01ABE}">
      <dgm:prSet/>
      <dgm:spPr/>
      <dgm:t>
        <a:bodyPr/>
        <a:lstStyle/>
        <a:p>
          <a:endParaRPr lang="en-US"/>
        </a:p>
      </dgm:t>
    </dgm:pt>
    <dgm:pt modelId="{045F30C1-3BBD-462C-9807-69A3FECE56B8}">
      <dgm:prSet phldrT="[Text]"/>
      <dgm:spPr/>
      <dgm:t>
        <a:bodyPr/>
        <a:lstStyle/>
        <a:p>
          <a:r>
            <a:rPr lang="en-US"/>
            <a:t>App Engine</a:t>
          </a:r>
        </a:p>
      </dgm:t>
    </dgm:pt>
    <dgm:pt modelId="{F6792AD4-0240-47BB-88D9-1A9457C775E8}" type="parTrans" cxnId="{5885BFD8-3C3D-4583-BDA2-99A88DBE87DB}">
      <dgm:prSet/>
      <dgm:spPr/>
      <dgm:t>
        <a:bodyPr/>
        <a:lstStyle/>
        <a:p>
          <a:endParaRPr lang="en-US"/>
        </a:p>
      </dgm:t>
    </dgm:pt>
    <dgm:pt modelId="{D64C9EFE-603A-4108-9F8F-0F040B265125}" type="sibTrans" cxnId="{5885BFD8-3C3D-4583-BDA2-99A88DBE87DB}">
      <dgm:prSet/>
      <dgm:spPr/>
      <dgm:t>
        <a:bodyPr/>
        <a:lstStyle/>
        <a:p>
          <a:endParaRPr lang="en-US"/>
        </a:p>
      </dgm:t>
    </dgm:pt>
    <dgm:pt modelId="{83910962-2960-4ADC-8D5A-4D33A4D808CF}">
      <dgm:prSet phldrT="[Text]" custT="1"/>
      <dgm:spPr/>
      <dgm:t>
        <a:bodyPr/>
        <a:lstStyle/>
        <a:p>
          <a:r>
            <a:rPr lang="en-US" sz="1800"/>
            <a:t>Data Pipeline Endpoint</a:t>
          </a:r>
        </a:p>
      </dgm:t>
    </dgm:pt>
    <dgm:pt modelId="{12483DE0-A49E-4CA2-9AC2-26AC65CF92AC}" type="parTrans" cxnId="{DB55B2B4-8663-4E95-B03A-4C065325C1CF}">
      <dgm:prSet/>
      <dgm:spPr/>
      <dgm:t>
        <a:bodyPr/>
        <a:lstStyle/>
        <a:p>
          <a:endParaRPr lang="en-US"/>
        </a:p>
      </dgm:t>
    </dgm:pt>
    <dgm:pt modelId="{987CD06A-42D2-4F5A-A1EE-96E12CB09557}" type="sibTrans" cxnId="{DB55B2B4-8663-4E95-B03A-4C065325C1CF}">
      <dgm:prSet/>
      <dgm:spPr/>
      <dgm:t>
        <a:bodyPr/>
        <a:lstStyle/>
        <a:p>
          <a:endParaRPr lang="en-US"/>
        </a:p>
      </dgm:t>
    </dgm:pt>
    <dgm:pt modelId="{0E22F773-C9ED-4E47-8079-1447AD03AB60}">
      <dgm:prSet phldrT="[Text]"/>
      <dgm:spPr/>
      <dgm:t>
        <a:bodyPr/>
        <a:lstStyle/>
        <a:p>
          <a:r>
            <a:rPr lang="en-US"/>
            <a:t>Helps write scripts which integrates all components for this project.</a:t>
          </a:r>
        </a:p>
      </dgm:t>
    </dgm:pt>
    <dgm:pt modelId="{FE209F4E-F2D0-4BA0-A714-2B1FBF207BEE}" type="parTrans" cxnId="{01831D33-4CEB-4090-B0A9-060F511733B2}">
      <dgm:prSet/>
      <dgm:spPr/>
      <dgm:t>
        <a:bodyPr/>
        <a:lstStyle/>
        <a:p>
          <a:endParaRPr lang="en-US"/>
        </a:p>
      </dgm:t>
    </dgm:pt>
    <dgm:pt modelId="{22E789A8-9B27-4EE8-B20D-C56E66FF75D0}" type="sibTrans" cxnId="{01831D33-4CEB-4090-B0A9-060F511733B2}">
      <dgm:prSet/>
      <dgm:spPr/>
      <dgm:t>
        <a:bodyPr/>
        <a:lstStyle/>
        <a:p>
          <a:endParaRPr lang="en-US"/>
        </a:p>
      </dgm:t>
    </dgm:pt>
    <dgm:pt modelId="{10129DD4-97E3-44AE-8813-DB68AC05E563}">
      <dgm:prSet phldrT="[Text]"/>
      <dgm:spPr/>
      <dgm:t>
        <a:bodyPr/>
        <a:lstStyle/>
        <a:p>
          <a:r>
            <a:rPr lang="en-US"/>
            <a:t>Eases creation of API Endpoint, with quick and simple steps.</a:t>
          </a:r>
        </a:p>
      </dgm:t>
    </dgm:pt>
    <dgm:pt modelId="{AB17FB5A-F2DB-4449-9A32-AB5952B306B5}" type="parTrans" cxnId="{E5ED53F7-C6D7-42BF-9250-1FC919658D28}">
      <dgm:prSet/>
      <dgm:spPr/>
      <dgm:t>
        <a:bodyPr/>
        <a:lstStyle/>
        <a:p>
          <a:endParaRPr lang="en-US"/>
        </a:p>
      </dgm:t>
    </dgm:pt>
    <dgm:pt modelId="{3035C9CE-F360-44FE-B1CE-697EC57264A8}" type="sibTrans" cxnId="{E5ED53F7-C6D7-42BF-9250-1FC919658D28}">
      <dgm:prSet/>
      <dgm:spPr/>
      <dgm:t>
        <a:bodyPr/>
        <a:lstStyle/>
        <a:p>
          <a:endParaRPr lang="en-US"/>
        </a:p>
      </dgm:t>
    </dgm:pt>
    <dgm:pt modelId="{79B78EFC-F1DC-4688-82AC-87DF5BAD791B}">
      <dgm:prSet phldrT="[Text]"/>
      <dgm:spPr/>
      <dgm:t>
        <a:bodyPr/>
        <a:lstStyle/>
        <a:p>
          <a:r>
            <a:rPr lang="en-US"/>
            <a:t>Helps contains all </a:t>
          </a:r>
          <a:r>
            <a:rPr lang="en-US" err="1"/>
            <a:t>FastAPI</a:t>
          </a:r>
          <a:r>
            <a:rPr lang="en-US"/>
            <a:t> / Python scripts and runs them on a serverless computing infrastructure.</a:t>
          </a:r>
        </a:p>
      </dgm:t>
    </dgm:pt>
    <dgm:pt modelId="{D64A79B1-70CE-471E-9C1A-76D461451545}" type="parTrans" cxnId="{9B632392-565C-4798-AF7F-F29FB94508D5}">
      <dgm:prSet/>
      <dgm:spPr/>
      <dgm:t>
        <a:bodyPr/>
        <a:lstStyle/>
        <a:p>
          <a:endParaRPr lang="en-US"/>
        </a:p>
      </dgm:t>
    </dgm:pt>
    <dgm:pt modelId="{E5F87329-6631-46AF-AD7D-B8015608998F}" type="sibTrans" cxnId="{9B632392-565C-4798-AF7F-F29FB94508D5}">
      <dgm:prSet/>
      <dgm:spPr/>
      <dgm:t>
        <a:bodyPr/>
        <a:lstStyle/>
        <a:p>
          <a:endParaRPr lang="en-US"/>
        </a:p>
      </dgm:t>
    </dgm:pt>
    <dgm:pt modelId="{88B2E09E-E052-487D-86E3-5527D3C844AA}" type="pres">
      <dgm:prSet presAssocID="{2A218B72-C8CC-4B77-9A3C-6BE07DCD5C5A}" presName="Name0" presStyleCnt="0">
        <dgm:presLayoutVars>
          <dgm:chMax val="4"/>
          <dgm:resizeHandles val="exact"/>
        </dgm:presLayoutVars>
      </dgm:prSet>
      <dgm:spPr/>
    </dgm:pt>
    <dgm:pt modelId="{A180E775-CDDA-40FD-80DB-322BEA3F3ED6}" type="pres">
      <dgm:prSet presAssocID="{2A218B72-C8CC-4B77-9A3C-6BE07DCD5C5A}" presName="ellipse" presStyleLbl="trBgShp" presStyleIdx="0" presStyleCnt="1"/>
      <dgm:spPr/>
    </dgm:pt>
    <dgm:pt modelId="{0E97EFEB-8B2F-436D-98F9-F52018533E80}" type="pres">
      <dgm:prSet presAssocID="{2A218B72-C8CC-4B77-9A3C-6BE07DCD5C5A}" presName="arrow1" presStyleLbl="fgShp" presStyleIdx="0" presStyleCnt="1"/>
      <dgm:spPr/>
    </dgm:pt>
    <dgm:pt modelId="{28CC19E1-3CE6-429D-8F18-62002A4CAF3C}" type="pres">
      <dgm:prSet presAssocID="{2A218B72-C8CC-4B77-9A3C-6BE07DCD5C5A}" presName="rectangle" presStyleLbl="revTx" presStyleIdx="0" presStyleCnt="1">
        <dgm:presLayoutVars>
          <dgm:bulletEnabled val="1"/>
        </dgm:presLayoutVars>
      </dgm:prSet>
      <dgm:spPr/>
    </dgm:pt>
    <dgm:pt modelId="{BB086A08-B40C-42F6-9D9D-A4DB8A5B3565}" type="pres">
      <dgm:prSet presAssocID="{114C82FD-0842-40AC-8BEC-D31124B5F6DF}" presName="item1" presStyleLbl="node1" presStyleIdx="0" presStyleCnt="3">
        <dgm:presLayoutVars>
          <dgm:bulletEnabled val="1"/>
        </dgm:presLayoutVars>
      </dgm:prSet>
      <dgm:spPr/>
    </dgm:pt>
    <dgm:pt modelId="{56E2E9EC-7547-4A70-8254-63C3C8DC89A6}" type="pres">
      <dgm:prSet presAssocID="{045F30C1-3BBD-462C-9807-69A3FECE56B8}" presName="item2" presStyleLbl="node1" presStyleIdx="1" presStyleCnt="3">
        <dgm:presLayoutVars>
          <dgm:bulletEnabled val="1"/>
        </dgm:presLayoutVars>
      </dgm:prSet>
      <dgm:spPr/>
    </dgm:pt>
    <dgm:pt modelId="{5996EB2B-7357-4541-B27B-ECE226B9829B}" type="pres">
      <dgm:prSet presAssocID="{83910962-2960-4ADC-8D5A-4D33A4D808CF}" presName="item3" presStyleLbl="node1" presStyleIdx="2" presStyleCnt="3">
        <dgm:presLayoutVars>
          <dgm:bulletEnabled val="1"/>
        </dgm:presLayoutVars>
      </dgm:prSet>
      <dgm:spPr/>
    </dgm:pt>
    <dgm:pt modelId="{92B0B1E5-E776-4993-BFC3-F24C0C7E533A}" type="pres">
      <dgm:prSet presAssocID="{2A218B72-C8CC-4B77-9A3C-6BE07DCD5C5A}" presName="funnel" presStyleLbl="trAlignAcc1" presStyleIdx="0" presStyleCnt="1" custLinFactNeighborY="282"/>
      <dgm:spPr/>
    </dgm:pt>
  </dgm:ptLst>
  <dgm:cxnLst>
    <dgm:cxn modelId="{841DAF00-6534-4614-BFBD-EC40AB59ED9F}" srcId="{2A218B72-C8CC-4B77-9A3C-6BE07DCD5C5A}" destId="{FCF921F0-31DD-42E9-BFAC-3AB360370442}" srcOrd="0" destOrd="0" parTransId="{6799E125-45F3-4757-B8D8-60C30350C68D}" sibTransId="{B4A717A1-7CA4-474D-8B88-A6D6445D5616}"/>
    <dgm:cxn modelId="{D871BA29-3095-4966-AF07-438216C4F80B}" type="presOf" srcId="{FCF921F0-31DD-42E9-BFAC-3AB360370442}" destId="{5996EB2B-7357-4541-B27B-ECE226B9829B}" srcOrd="0" destOrd="0" presId="urn:microsoft.com/office/officeart/2005/8/layout/funnel1"/>
    <dgm:cxn modelId="{01831D33-4CEB-4090-B0A9-060F511733B2}" srcId="{FCF921F0-31DD-42E9-BFAC-3AB360370442}" destId="{0E22F773-C9ED-4E47-8079-1447AD03AB60}" srcOrd="0" destOrd="0" parTransId="{FE209F4E-F2D0-4BA0-A714-2B1FBF207BEE}" sibTransId="{22E789A8-9B27-4EE8-B20D-C56E66FF75D0}"/>
    <dgm:cxn modelId="{5930E03E-FB7C-49C7-935C-377DFA262792}" type="presOf" srcId="{10129DD4-97E3-44AE-8813-DB68AC05E563}" destId="{56E2E9EC-7547-4A70-8254-63C3C8DC89A6}" srcOrd="0" destOrd="1" presId="urn:microsoft.com/office/officeart/2005/8/layout/funnel1"/>
    <dgm:cxn modelId="{FB10225C-F283-4BD3-9EBD-77B63204E906}" type="presOf" srcId="{045F30C1-3BBD-462C-9807-69A3FECE56B8}" destId="{BB086A08-B40C-42F6-9D9D-A4DB8A5B3565}" srcOrd="0" destOrd="0" presId="urn:microsoft.com/office/officeart/2005/8/layout/funnel1"/>
    <dgm:cxn modelId="{4D4B7454-B539-4E65-A9E2-C6F1DAA07D36}" type="presOf" srcId="{0E22F773-C9ED-4E47-8079-1447AD03AB60}" destId="{5996EB2B-7357-4541-B27B-ECE226B9829B}" srcOrd="0" destOrd="1" presId="urn:microsoft.com/office/officeart/2005/8/layout/funnel1"/>
    <dgm:cxn modelId="{56996657-2019-4079-A785-EBD59CCA1EA2}" type="presOf" srcId="{79B78EFC-F1DC-4688-82AC-87DF5BAD791B}" destId="{BB086A08-B40C-42F6-9D9D-A4DB8A5B3565}" srcOrd="0" destOrd="1" presId="urn:microsoft.com/office/officeart/2005/8/layout/funnel1"/>
    <dgm:cxn modelId="{9B0D4383-5558-4378-A107-C47847704F59}" type="presOf" srcId="{2A218B72-C8CC-4B77-9A3C-6BE07DCD5C5A}" destId="{88B2E09E-E052-487D-86E3-5527D3C844AA}" srcOrd="0" destOrd="0" presId="urn:microsoft.com/office/officeart/2005/8/layout/funnel1"/>
    <dgm:cxn modelId="{B65B7690-23D4-4430-A62C-9199FDA01ABE}" srcId="{2A218B72-C8CC-4B77-9A3C-6BE07DCD5C5A}" destId="{114C82FD-0842-40AC-8BEC-D31124B5F6DF}" srcOrd="1" destOrd="0" parTransId="{58E9936A-4B4A-45C9-8C1F-AE924E7A6A36}" sibTransId="{A846B8B6-9551-49BC-BE74-B97202702D06}"/>
    <dgm:cxn modelId="{9B632392-565C-4798-AF7F-F29FB94508D5}" srcId="{045F30C1-3BBD-462C-9807-69A3FECE56B8}" destId="{79B78EFC-F1DC-4688-82AC-87DF5BAD791B}" srcOrd="0" destOrd="0" parTransId="{D64A79B1-70CE-471E-9C1A-76D461451545}" sibTransId="{E5F87329-6631-46AF-AD7D-B8015608998F}"/>
    <dgm:cxn modelId="{DB55B2B4-8663-4E95-B03A-4C065325C1CF}" srcId="{2A218B72-C8CC-4B77-9A3C-6BE07DCD5C5A}" destId="{83910962-2960-4ADC-8D5A-4D33A4D808CF}" srcOrd="3" destOrd="0" parTransId="{12483DE0-A49E-4CA2-9AC2-26AC65CF92AC}" sibTransId="{987CD06A-42D2-4F5A-A1EE-96E12CB09557}"/>
    <dgm:cxn modelId="{B47D72D7-3B21-4649-A92F-9DE4B75E535C}" type="presOf" srcId="{83910962-2960-4ADC-8D5A-4D33A4D808CF}" destId="{28CC19E1-3CE6-429D-8F18-62002A4CAF3C}" srcOrd="0" destOrd="0" presId="urn:microsoft.com/office/officeart/2005/8/layout/funnel1"/>
    <dgm:cxn modelId="{5885BFD8-3C3D-4583-BDA2-99A88DBE87DB}" srcId="{2A218B72-C8CC-4B77-9A3C-6BE07DCD5C5A}" destId="{045F30C1-3BBD-462C-9807-69A3FECE56B8}" srcOrd="2" destOrd="0" parTransId="{F6792AD4-0240-47BB-88D9-1A9457C775E8}" sibTransId="{D64C9EFE-603A-4108-9F8F-0F040B265125}"/>
    <dgm:cxn modelId="{C04BD0E7-EC03-4B55-A1B8-D7F3A6170B26}" type="presOf" srcId="{114C82FD-0842-40AC-8BEC-D31124B5F6DF}" destId="{56E2E9EC-7547-4A70-8254-63C3C8DC89A6}" srcOrd="0" destOrd="0" presId="urn:microsoft.com/office/officeart/2005/8/layout/funnel1"/>
    <dgm:cxn modelId="{E5ED53F7-C6D7-42BF-9250-1FC919658D28}" srcId="{114C82FD-0842-40AC-8BEC-D31124B5F6DF}" destId="{10129DD4-97E3-44AE-8813-DB68AC05E563}" srcOrd="0" destOrd="0" parTransId="{AB17FB5A-F2DB-4449-9A32-AB5952B306B5}" sibTransId="{3035C9CE-F360-44FE-B1CE-697EC57264A8}"/>
    <dgm:cxn modelId="{BED6FE19-FC75-475C-A431-27BF84D1A77B}" type="presParOf" srcId="{88B2E09E-E052-487D-86E3-5527D3C844AA}" destId="{A180E775-CDDA-40FD-80DB-322BEA3F3ED6}" srcOrd="0" destOrd="0" presId="urn:microsoft.com/office/officeart/2005/8/layout/funnel1"/>
    <dgm:cxn modelId="{89308B8B-3CE1-4230-88A1-F5E690C43D07}" type="presParOf" srcId="{88B2E09E-E052-487D-86E3-5527D3C844AA}" destId="{0E97EFEB-8B2F-436D-98F9-F52018533E80}" srcOrd="1" destOrd="0" presId="urn:microsoft.com/office/officeart/2005/8/layout/funnel1"/>
    <dgm:cxn modelId="{6F53AB91-FB5F-435F-BD16-6A26F6D2D9F3}" type="presParOf" srcId="{88B2E09E-E052-487D-86E3-5527D3C844AA}" destId="{28CC19E1-3CE6-429D-8F18-62002A4CAF3C}" srcOrd="2" destOrd="0" presId="urn:microsoft.com/office/officeart/2005/8/layout/funnel1"/>
    <dgm:cxn modelId="{FDF7ED6A-248D-4D5B-94EC-6210B481148C}" type="presParOf" srcId="{88B2E09E-E052-487D-86E3-5527D3C844AA}" destId="{BB086A08-B40C-42F6-9D9D-A4DB8A5B3565}" srcOrd="3" destOrd="0" presId="urn:microsoft.com/office/officeart/2005/8/layout/funnel1"/>
    <dgm:cxn modelId="{4C920262-5B67-4602-84CD-3BB98C191D32}" type="presParOf" srcId="{88B2E09E-E052-487D-86E3-5527D3C844AA}" destId="{56E2E9EC-7547-4A70-8254-63C3C8DC89A6}" srcOrd="4" destOrd="0" presId="urn:microsoft.com/office/officeart/2005/8/layout/funnel1"/>
    <dgm:cxn modelId="{9FAD2BDF-733C-463D-A941-C81791E1917B}" type="presParOf" srcId="{88B2E09E-E052-487D-86E3-5527D3C844AA}" destId="{5996EB2B-7357-4541-B27B-ECE226B9829B}" srcOrd="5" destOrd="0" presId="urn:microsoft.com/office/officeart/2005/8/layout/funnel1"/>
    <dgm:cxn modelId="{27BD660C-8B41-4462-9E9F-2E38357DD6F1}" type="presParOf" srcId="{88B2E09E-E052-487D-86E3-5527D3C844AA}" destId="{92B0B1E5-E776-4993-BFC3-F24C0C7E533A}" srcOrd="6" destOrd="0" presId="urn:microsoft.com/office/officeart/2005/8/layout/funne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ECEF22-2FC0-400C-BD7F-1CA1935C3FF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872921B6-A9FE-4813-8BF6-0EC2C5436CDD}">
      <dgm:prSet phldrT="[Text]"/>
      <dgm:spPr/>
      <dgm:t>
        <a:bodyPr/>
        <a:lstStyle/>
        <a:p>
          <a:r>
            <a:rPr lang="en-US"/>
            <a:t>Helps convert documents and images to human readable text.</a:t>
          </a:r>
        </a:p>
      </dgm:t>
    </dgm:pt>
    <dgm:pt modelId="{06C621C3-D62D-4A60-B538-672C20D53F98}" type="parTrans" cxnId="{4BCF705D-EAB0-4C40-945C-11525A0B5A99}">
      <dgm:prSet/>
      <dgm:spPr/>
      <dgm:t>
        <a:bodyPr/>
        <a:lstStyle/>
        <a:p>
          <a:endParaRPr lang="en-US"/>
        </a:p>
      </dgm:t>
    </dgm:pt>
    <dgm:pt modelId="{ACFD9570-C914-435E-A093-DE7602B55768}" type="sibTrans" cxnId="{4BCF705D-EAB0-4C40-945C-11525A0B5A99}">
      <dgm:prSet/>
      <dgm:spPr/>
      <dgm:t>
        <a:bodyPr/>
        <a:lstStyle/>
        <a:p>
          <a:endParaRPr lang="en-US"/>
        </a:p>
      </dgm:t>
    </dgm:pt>
    <dgm:pt modelId="{67595609-D6C1-403F-92C3-BF82BEF22E4F}">
      <dgm:prSet phldrT="[Text]"/>
      <dgm:spPr/>
      <dgm:t>
        <a:bodyPr/>
        <a:lstStyle/>
        <a:p>
          <a:r>
            <a:rPr lang="en-US"/>
            <a:t>Easy integration with other Google cloud services.</a:t>
          </a:r>
        </a:p>
      </dgm:t>
    </dgm:pt>
    <dgm:pt modelId="{E35E7837-01C2-431A-B75A-2C31CBA8F423}" type="parTrans" cxnId="{94E46AF7-E4D3-4B6B-94D2-A31445FEC737}">
      <dgm:prSet/>
      <dgm:spPr/>
      <dgm:t>
        <a:bodyPr/>
        <a:lstStyle/>
        <a:p>
          <a:endParaRPr lang="en-US"/>
        </a:p>
      </dgm:t>
    </dgm:pt>
    <dgm:pt modelId="{25CD4402-D362-4682-AA70-228E1448E0F9}" type="sibTrans" cxnId="{94E46AF7-E4D3-4B6B-94D2-A31445FEC737}">
      <dgm:prSet/>
      <dgm:spPr/>
      <dgm:t>
        <a:bodyPr/>
        <a:lstStyle/>
        <a:p>
          <a:endParaRPr lang="en-US"/>
        </a:p>
      </dgm:t>
    </dgm:pt>
    <dgm:pt modelId="{031C623B-AEDE-416A-8D49-515732228C78}">
      <dgm:prSet phldrT="[Text]"/>
      <dgm:spPr/>
      <dgm:t>
        <a:bodyPr/>
        <a:lstStyle/>
        <a:p>
          <a:r>
            <a:rPr lang="en-US"/>
            <a:t>U</a:t>
          </a:r>
          <a:r>
            <a:rPr lang="en-US" b="0" i="0"/>
            <a:t>se your document data to gain new insights about your products and meet customer expectations.</a:t>
          </a:r>
          <a:endParaRPr lang="en-US"/>
        </a:p>
      </dgm:t>
    </dgm:pt>
    <dgm:pt modelId="{04F22325-5F63-4707-93B2-E101D83CD996}" type="parTrans" cxnId="{4FCE6566-B9A6-4135-9317-995D3ED30C91}">
      <dgm:prSet/>
      <dgm:spPr/>
      <dgm:t>
        <a:bodyPr/>
        <a:lstStyle/>
        <a:p>
          <a:endParaRPr lang="en-US"/>
        </a:p>
      </dgm:t>
    </dgm:pt>
    <dgm:pt modelId="{44E99B5E-7B65-46A6-AF47-1B417415926E}" type="sibTrans" cxnId="{4FCE6566-B9A6-4135-9317-995D3ED30C91}">
      <dgm:prSet/>
      <dgm:spPr/>
      <dgm:t>
        <a:bodyPr/>
        <a:lstStyle/>
        <a:p>
          <a:endParaRPr lang="en-US"/>
        </a:p>
      </dgm:t>
    </dgm:pt>
    <dgm:pt modelId="{D058D0BD-910E-4334-8C1C-C0653FB1EF39}">
      <dgm:prSet/>
      <dgm:spPr/>
      <dgm:t>
        <a:bodyPr/>
        <a:lstStyle/>
        <a:p>
          <a:pPr>
            <a:buFont typeface="Arial" panose="020B0604020202020204" pitchFamily="34" charset="0"/>
            <a:buChar char="•"/>
          </a:pPr>
          <a:r>
            <a:rPr lang="en-US" b="0" i="0"/>
            <a:t>Manage the entire unstructured document lifecycle in one unified solution.</a:t>
          </a:r>
        </a:p>
      </dgm:t>
    </dgm:pt>
    <dgm:pt modelId="{EC456B84-863A-4794-AE4B-2FD5881082E1}" type="parTrans" cxnId="{E57269C5-BCAC-47AC-A246-D153D65DC8C6}">
      <dgm:prSet/>
      <dgm:spPr/>
      <dgm:t>
        <a:bodyPr/>
        <a:lstStyle/>
        <a:p>
          <a:endParaRPr lang="en-US"/>
        </a:p>
      </dgm:t>
    </dgm:pt>
    <dgm:pt modelId="{F5E465F1-A83C-476B-8065-F5E39DAC3D01}" type="sibTrans" cxnId="{E57269C5-BCAC-47AC-A246-D153D65DC8C6}">
      <dgm:prSet/>
      <dgm:spPr/>
      <dgm:t>
        <a:bodyPr/>
        <a:lstStyle/>
        <a:p>
          <a:endParaRPr lang="en-US"/>
        </a:p>
      </dgm:t>
    </dgm:pt>
    <dgm:pt modelId="{9BD9E3EB-83C4-4C49-87F4-EEB0B9E54283}" type="pres">
      <dgm:prSet presAssocID="{DBECEF22-2FC0-400C-BD7F-1CA1935C3FF6}" presName="Name0" presStyleCnt="0">
        <dgm:presLayoutVars>
          <dgm:dir/>
          <dgm:resizeHandles val="exact"/>
        </dgm:presLayoutVars>
      </dgm:prSet>
      <dgm:spPr/>
    </dgm:pt>
    <dgm:pt modelId="{10A3BCAD-A03A-4A0C-BF17-2DD9A001CC50}" type="pres">
      <dgm:prSet presAssocID="{872921B6-A9FE-4813-8BF6-0EC2C5436CDD}" presName="Name5" presStyleLbl="vennNode1" presStyleIdx="0" presStyleCnt="4">
        <dgm:presLayoutVars>
          <dgm:bulletEnabled val="1"/>
        </dgm:presLayoutVars>
      </dgm:prSet>
      <dgm:spPr/>
    </dgm:pt>
    <dgm:pt modelId="{8B39CE0E-6C3C-45EB-AA9E-ED4C36A0FB67}" type="pres">
      <dgm:prSet presAssocID="{ACFD9570-C914-435E-A093-DE7602B55768}" presName="space" presStyleCnt="0"/>
      <dgm:spPr/>
    </dgm:pt>
    <dgm:pt modelId="{B4975F39-0C6E-42FE-9ACF-8C4DFE080DCC}" type="pres">
      <dgm:prSet presAssocID="{67595609-D6C1-403F-92C3-BF82BEF22E4F}" presName="Name5" presStyleLbl="vennNode1" presStyleIdx="1" presStyleCnt="4">
        <dgm:presLayoutVars>
          <dgm:bulletEnabled val="1"/>
        </dgm:presLayoutVars>
      </dgm:prSet>
      <dgm:spPr/>
    </dgm:pt>
    <dgm:pt modelId="{B71CFBF3-74C9-4CB3-946E-483563F0CAA9}" type="pres">
      <dgm:prSet presAssocID="{25CD4402-D362-4682-AA70-228E1448E0F9}" presName="space" presStyleCnt="0"/>
      <dgm:spPr/>
    </dgm:pt>
    <dgm:pt modelId="{FEC60F56-23F9-4590-8116-58FC1FF2DF36}" type="pres">
      <dgm:prSet presAssocID="{D058D0BD-910E-4334-8C1C-C0653FB1EF39}" presName="Name5" presStyleLbl="vennNode1" presStyleIdx="2" presStyleCnt="4">
        <dgm:presLayoutVars>
          <dgm:bulletEnabled val="1"/>
        </dgm:presLayoutVars>
      </dgm:prSet>
      <dgm:spPr/>
    </dgm:pt>
    <dgm:pt modelId="{DBF50046-E4BA-48EF-9EDA-4F3C16CB02A9}" type="pres">
      <dgm:prSet presAssocID="{F5E465F1-A83C-476B-8065-F5E39DAC3D01}" presName="space" presStyleCnt="0"/>
      <dgm:spPr/>
    </dgm:pt>
    <dgm:pt modelId="{E7160E3C-9008-4959-A6A0-5BD2D3C2AC87}" type="pres">
      <dgm:prSet presAssocID="{031C623B-AEDE-416A-8D49-515732228C78}" presName="Name5" presStyleLbl="vennNode1" presStyleIdx="3" presStyleCnt="4">
        <dgm:presLayoutVars>
          <dgm:bulletEnabled val="1"/>
        </dgm:presLayoutVars>
      </dgm:prSet>
      <dgm:spPr/>
    </dgm:pt>
  </dgm:ptLst>
  <dgm:cxnLst>
    <dgm:cxn modelId="{1CA73B03-8A9E-4531-8720-984011C43454}" type="presOf" srcId="{67595609-D6C1-403F-92C3-BF82BEF22E4F}" destId="{B4975F39-0C6E-42FE-9ACF-8C4DFE080DCC}" srcOrd="0" destOrd="0" presId="urn:microsoft.com/office/officeart/2005/8/layout/venn3"/>
    <dgm:cxn modelId="{518FDF2D-F5A1-419B-8F0F-4B71C2C8871E}" type="presOf" srcId="{031C623B-AEDE-416A-8D49-515732228C78}" destId="{E7160E3C-9008-4959-A6A0-5BD2D3C2AC87}" srcOrd="0" destOrd="0" presId="urn:microsoft.com/office/officeart/2005/8/layout/venn3"/>
    <dgm:cxn modelId="{4BCF705D-EAB0-4C40-945C-11525A0B5A99}" srcId="{DBECEF22-2FC0-400C-BD7F-1CA1935C3FF6}" destId="{872921B6-A9FE-4813-8BF6-0EC2C5436CDD}" srcOrd="0" destOrd="0" parTransId="{06C621C3-D62D-4A60-B538-672C20D53F98}" sibTransId="{ACFD9570-C914-435E-A093-DE7602B55768}"/>
    <dgm:cxn modelId="{4FCE6566-B9A6-4135-9317-995D3ED30C91}" srcId="{DBECEF22-2FC0-400C-BD7F-1CA1935C3FF6}" destId="{031C623B-AEDE-416A-8D49-515732228C78}" srcOrd="3" destOrd="0" parTransId="{04F22325-5F63-4707-93B2-E101D83CD996}" sibTransId="{44E99B5E-7B65-46A6-AF47-1B417415926E}"/>
    <dgm:cxn modelId="{AAEE42A6-C24E-4532-BFBC-5B89099552B7}" type="presOf" srcId="{D058D0BD-910E-4334-8C1C-C0653FB1EF39}" destId="{FEC60F56-23F9-4590-8116-58FC1FF2DF36}" srcOrd="0" destOrd="0" presId="urn:microsoft.com/office/officeart/2005/8/layout/venn3"/>
    <dgm:cxn modelId="{BB08AEB2-3F68-4262-A192-A5B7E7FB7BFA}" type="presOf" srcId="{872921B6-A9FE-4813-8BF6-0EC2C5436CDD}" destId="{10A3BCAD-A03A-4A0C-BF17-2DD9A001CC50}" srcOrd="0" destOrd="0" presId="urn:microsoft.com/office/officeart/2005/8/layout/venn3"/>
    <dgm:cxn modelId="{E57269C5-BCAC-47AC-A246-D153D65DC8C6}" srcId="{DBECEF22-2FC0-400C-BD7F-1CA1935C3FF6}" destId="{D058D0BD-910E-4334-8C1C-C0653FB1EF39}" srcOrd="2" destOrd="0" parTransId="{EC456B84-863A-4794-AE4B-2FD5881082E1}" sibTransId="{F5E465F1-A83C-476B-8065-F5E39DAC3D01}"/>
    <dgm:cxn modelId="{AB159CDF-4EFE-4BEB-B850-D1D866371047}" type="presOf" srcId="{DBECEF22-2FC0-400C-BD7F-1CA1935C3FF6}" destId="{9BD9E3EB-83C4-4C49-87F4-EEB0B9E54283}" srcOrd="0" destOrd="0" presId="urn:microsoft.com/office/officeart/2005/8/layout/venn3"/>
    <dgm:cxn modelId="{94E46AF7-E4D3-4B6B-94D2-A31445FEC737}" srcId="{DBECEF22-2FC0-400C-BD7F-1CA1935C3FF6}" destId="{67595609-D6C1-403F-92C3-BF82BEF22E4F}" srcOrd="1" destOrd="0" parTransId="{E35E7837-01C2-431A-B75A-2C31CBA8F423}" sibTransId="{25CD4402-D362-4682-AA70-228E1448E0F9}"/>
    <dgm:cxn modelId="{E39D67C6-59F9-45FA-8C19-D6C6E6D3CF42}" type="presParOf" srcId="{9BD9E3EB-83C4-4C49-87F4-EEB0B9E54283}" destId="{10A3BCAD-A03A-4A0C-BF17-2DD9A001CC50}" srcOrd="0" destOrd="0" presId="urn:microsoft.com/office/officeart/2005/8/layout/venn3"/>
    <dgm:cxn modelId="{64420D6E-464B-4335-B5E1-58802DA07500}" type="presParOf" srcId="{9BD9E3EB-83C4-4C49-87F4-EEB0B9E54283}" destId="{8B39CE0E-6C3C-45EB-AA9E-ED4C36A0FB67}" srcOrd="1" destOrd="0" presId="urn:microsoft.com/office/officeart/2005/8/layout/venn3"/>
    <dgm:cxn modelId="{51B92AB7-366B-4407-ACF5-D99AF4261712}" type="presParOf" srcId="{9BD9E3EB-83C4-4C49-87F4-EEB0B9E54283}" destId="{B4975F39-0C6E-42FE-9ACF-8C4DFE080DCC}" srcOrd="2" destOrd="0" presId="urn:microsoft.com/office/officeart/2005/8/layout/venn3"/>
    <dgm:cxn modelId="{08699BB7-47CA-439A-B791-30A3470865EB}" type="presParOf" srcId="{9BD9E3EB-83C4-4C49-87F4-EEB0B9E54283}" destId="{B71CFBF3-74C9-4CB3-946E-483563F0CAA9}" srcOrd="3" destOrd="0" presId="urn:microsoft.com/office/officeart/2005/8/layout/venn3"/>
    <dgm:cxn modelId="{4E296C0C-8FCF-4034-B031-83B6366CC8B9}" type="presParOf" srcId="{9BD9E3EB-83C4-4C49-87F4-EEB0B9E54283}" destId="{FEC60F56-23F9-4590-8116-58FC1FF2DF36}" srcOrd="4" destOrd="0" presId="urn:microsoft.com/office/officeart/2005/8/layout/venn3"/>
    <dgm:cxn modelId="{9A900223-4F54-4FAD-A664-94DD8B56FCFA}" type="presParOf" srcId="{9BD9E3EB-83C4-4C49-87F4-EEB0B9E54283}" destId="{DBF50046-E4BA-48EF-9EDA-4F3C16CB02A9}" srcOrd="5" destOrd="0" presId="urn:microsoft.com/office/officeart/2005/8/layout/venn3"/>
    <dgm:cxn modelId="{77A110F3-FAD2-4AE1-8515-EB3958275CE3}" type="presParOf" srcId="{9BD9E3EB-83C4-4C49-87F4-EEB0B9E54283}" destId="{E7160E3C-9008-4959-A6A0-5BD2D3C2AC87}"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637215-2A6E-48D1-94BC-C054D569F355}"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US"/>
        </a:p>
      </dgm:t>
    </dgm:pt>
    <dgm:pt modelId="{910AE8EE-5C6F-458F-A7F4-E6A4DD1A8537}">
      <dgm:prSet phldrT="[Text]"/>
      <dgm:spPr/>
      <dgm:t>
        <a:bodyPr/>
        <a:lstStyle/>
        <a:p>
          <a:r>
            <a:rPr lang="en-US" b="0" i="0"/>
            <a:t>Reduce data risk with obfuscation and de-identification methods like masking and tokenization.</a:t>
          </a:r>
          <a:endParaRPr lang="en-US"/>
        </a:p>
      </dgm:t>
    </dgm:pt>
    <dgm:pt modelId="{871F460A-8E76-4F9F-8B47-A8B00ED97435}" type="parTrans" cxnId="{D835F84A-54E8-40A2-A21F-EFE1FBFC0389}">
      <dgm:prSet/>
      <dgm:spPr/>
      <dgm:t>
        <a:bodyPr/>
        <a:lstStyle/>
        <a:p>
          <a:endParaRPr lang="en-US"/>
        </a:p>
      </dgm:t>
    </dgm:pt>
    <dgm:pt modelId="{FFB30C12-741F-4196-9F87-1F59CF524DAD}" type="sibTrans" cxnId="{D835F84A-54E8-40A2-A21F-EFE1FBFC0389}">
      <dgm:prSet/>
      <dgm:spPr/>
      <dgm:t>
        <a:bodyPr/>
        <a:lstStyle/>
        <a:p>
          <a:endParaRPr lang="en-US"/>
        </a:p>
      </dgm:t>
    </dgm:pt>
    <dgm:pt modelId="{6AE272C6-AE27-46A7-A725-307461F92006}">
      <dgm:prSet phldrT="[Text]"/>
      <dgm:spPr/>
      <dgm:t>
        <a:bodyPr/>
        <a:lstStyle/>
        <a:p>
          <a:r>
            <a:rPr lang="en-US" b="0" i="0"/>
            <a:t>Seamlessly inspect and transform structured and unstructured data.</a:t>
          </a:r>
          <a:endParaRPr lang="en-US"/>
        </a:p>
      </dgm:t>
    </dgm:pt>
    <dgm:pt modelId="{8902BD76-778B-408E-A9BA-4777B448EDFA}" type="parTrans" cxnId="{3B008F07-9CE8-4AB2-90A6-BA70C711B8B2}">
      <dgm:prSet/>
      <dgm:spPr/>
      <dgm:t>
        <a:bodyPr/>
        <a:lstStyle/>
        <a:p>
          <a:endParaRPr lang="en-US"/>
        </a:p>
      </dgm:t>
    </dgm:pt>
    <dgm:pt modelId="{7A7C95BF-3F70-42E0-B100-0A8A0BD293D2}" type="sibTrans" cxnId="{3B008F07-9CE8-4AB2-90A6-BA70C711B8B2}">
      <dgm:prSet/>
      <dgm:spPr/>
      <dgm:t>
        <a:bodyPr/>
        <a:lstStyle/>
        <a:p>
          <a:endParaRPr lang="en-US"/>
        </a:p>
      </dgm:t>
    </dgm:pt>
    <dgm:pt modelId="{A0F94643-5176-479A-92DE-95EDB329A9A6}">
      <dgm:prSet phldrT="[Text]"/>
      <dgm:spPr/>
      <dgm:t>
        <a:bodyPr/>
        <a:lstStyle/>
        <a:p>
          <a:r>
            <a:rPr lang="en-US"/>
            <a:t>Inspect sensitive text and determines where sensitive and high-risk data resides in our projects.</a:t>
          </a:r>
        </a:p>
      </dgm:t>
    </dgm:pt>
    <dgm:pt modelId="{74DF0AAA-C35D-40F4-A7E0-39741FCCB70F}" type="parTrans" cxnId="{E6DCCC98-E5D5-45D4-B052-FCC87BA7C292}">
      <dgm:prSet/>
      <dgm:spPr/>
      <dgm:t>
        <a:bodyPr/>
        <a:lstStyle/>
        <a:p>
          <a:endParaRPr lang="en-US"/>
        </a:p>
      </dgm:t>
    </dgm:pt>
    <dgm:pt modelId="{307B5AD1-148F-45E4-A424-2BFACDAF77FF}" type="sibTrans" cxnId="{E6DCCC98-E5D5-45D4-B052-FCC87BA7C292}">
      <dgm:prSet/>
      <dgm:spPr/>
      <dgm:t>
        <a:bodyPr/>
        <a:lstStyle/>
        <a:p>
          <a:endParaRPr lang="en-US"/>
        </a:p>
      </dgm:t>
    </dgm:pt>
    <dgm:pt modelId="{783FF027-15D1-4890-80CC-798FBC8A9435}" type="pres">
      <dgm:prSet presAssocID="{8E637215-2A6E-48D1-94BC-C054D569F355}" presName="compositeShape" presStyleCnt="0">
        <dgm:presLayoutVars>
          <dgm:chMax val="7"/>
          <dgm:dir/>
          <dgm:resizeHandles val="exact"/>
        </dgm:presLayoutVars>
      </dgm:prSet>
      <dgm:spPr/>
    </dgm:pt>
    <dgm:pt modelId="{CB72E20A-BCF2-4EC1-BFCB-257A4CA1D798}" type="pres">
      <dgm:prSet presAssocID="{8E637215-2A6E-48D1-94BC-C054D569F355}" presName="wedge1" presStyleLbl="node1" presStyleIdx="0" presStyleCnt="3"/>
      <dgm:spPr/>
    </dgm:pt>
    <dgm:pt modelId="{D0701531-B597-4603-8C27-FCB2690D45E3}" type="pres">
      <dgm:prSet presAssocID="{8E637215-2A6E-48D1-94BC-C054D569F355}" presName="dummy1a" presStyleCnt="0"/>
      <dgm:spPr/>
    </dgm:pt>
    <dgm:pt modelId="{57DB40B9-D9E2-4693-A86F-4ACC7783A6F0}" type="pres">
      <dgm:prSet presAssocID="{8E637215-2A6E-48D1-94BC-C054D569F355}" presName="dummy1b" presStyleCnt="0"/>
      <dgm:spPr/>
    </dgm:pt>
    <dgm:pt modelId="{6423B6AE-8D10-4AA4-B4C5-B3459D224588}" type="pres">
      <dgm:prSet presAssocID="{8E637215-2A6E-48D1-94BC-C054D569F355}" presName="wedge1Tx" presStyleLbl="node1" presStyleIdx="0" presStyleCnt="3">
        <dgm:presLayoutVars>
          <dgm:chMax val="0"/>
          <dgm:chPref val="0"/>
          <dgm:bulletEnabled val="1"/>
        </dgm:presLayoutVars>
      </dgm:prSet>
      <dgm:spPr/>
    </dgm:pt>
    <dgm:pt modelId="{9BBD9BC6-8F0C-40A2-A906-C5315198FDD0}" type="pres">
      <dgm:prSet presAssocID="{8E637215-2A6E-48D1-94BC-C054D569F355}" presName="wedge2" presStyleLbl="node1" presStyleIdx="1" presStyleCnt="3"/>
      <dgm:spPr/>
    </dgm:pt>
    <dgm:pt modelId="{B90A6ED4-4E14-4BEC-882D-16867019EBC7}" type="pres">
      <dgm:prSet presAssocID="{8E637215-2A6E-48D1-94BC-C054D569F355}" presName="dummy2a" presStyleCnt="0"/>
      <dgm:spPr/>
    </dgm:pt>
    <dgm:pt modelId="{79D6DF92-F1B3-4B68-BCB0-1FD33D1A6B70}" type="pres">
      <dgm:prSet presAssocID="{8E637215-2A6E-48D1-94BC-C054D569F355}" presName="dummy2b" presStyleCnt="0"/>
      <dgm:spPr/>
    </dgm:pt>
    <dgm:pt modelId="{0B0A9781-B176-440F-AD25-919D9D7AB48E}" type="pres">
      <dgm:prSet presAssocID="{8E637215-2A6E-48D1-94BC-C054D569F355}" presName="wedge2Tx" presStyleLbl="node1" presStyleIdx="1" presStyleCnt="3">
        <dgm:presLayoutVars>
          <dgm:chMax val="0"/>
          <dgm:chPref val="0"/>
          <dgm:bulletEnabled val="1"/>
        </dgm:presLayoutVars>
      </dgm:prSet>
      <dgm:spPr/>
    </dgm:pt>
    <dgm:pt modelId="{07F633D2-0409-4950-881C-913777D69F50}" type="pres">
      <dgm:prSet presAssocID="{8E637215-2A6E-48D1-94BC-C054D569F355}" presName="wedge3" presStyleLbl="node1" presStyleIdx="2" presStyleCnt="3"/>
      <dgm:spPr/>
    </dgm:pt>
    <dgm:pt modelId="{4F380D6D-2DFA-494C-A11F-B5CF95E19668}" type="pres">
      <dgm:prSet presAssocID="{8E637215-2A6E-48D1-94BC-C054D569F355}" presName="dummy3a" presStyleCnt="0"/>
      <dgm:spPr/>
    </dgm:pt>
    <dgm:pt modelId="{93E6EC32-99DF-41A1-8008-D4D6BBD23C93}" type="pres">
      <dgm:prSet presAssocID="{8E637215-2A6E-48D1-94BC-C054D569F355}" presName="dummy3b" presStyleCnt="0"/>
      <dgm:spPr/>
    </dgm:pt>
    <dgm:pt modelId="{4CF40AF4-F086-40D2-A2D7-EE7E50BF95AA}" type="pres">
      <dgm:prSet presAssocID="{8E637215-2A6E-48D1-94BC-C054D569F355}" presName="wedge3Tx" presStyleLbl="node1" presStyleIdx="2" presStyleCnt="3">
        <dgm:presLayoutVars>
          <dgm:chMax val="0"/>
          <dgm:chPref val="0"/>
          <dgm:bulletEnabled val="1"/>
        </dgm:presLayoutVars>
      </dgm:prSet>
      <dgm:spPr/>
    </dgm:pt>
    <dgm:pt modelId="{E68D5566-8D43-4906-90AB-3F7186ECED9F}" type="pres">
      <dgm:prSet presAssocID="{FFB30C12-741F-4196-9F87-1F59CF524DAD}" presName="arrowWedge1" presStyleLbl="fgSibTrans2D1" presStyleIdx="0" presStyleCnt="3"/>
      <dgm:spPr/>
    </dgm:pt>
    <dgm:pt modelId="{C46E71DF-6676-4D21-BAED-7527667DD48F}" type="pres">
      <dgm:prSet presAssocID="{7A7C95BF-3F70-42E0-B100-0A8A0BD293D2}" presName="arrowWedge2" presStyleLbl="fgSibTrans2D1" presStyleIdx="1" presStyleCnt="3"/>
      <dgm:spPr/>
    </dgm:pt>
    <dgm:pt modelId="{3AFB7641-C865-4144-B470-0AEFF55C38CA}" type="pres">
      <dgm:prSet presAssocID="{307B5AD1-148F-45E4-A424-2BFACDAF77FF}" presName="arrowWedge3" presStyleLbl="fgSibTrans2D1" presStyleIdx="2" presStyleCnt="3"/>
      <dgm:spPr/>
    </dgm:pt>
  </dgm:ptLst>
  <dgm:cxnLst>
    <dgm:cxn modelId="{3B008F07-9CE8-4AB2-90A6-BA70C711B8B2}" srcId="{8E637215-2A6E-48D1-94BC-C054D569F355}" destId="{6AE272C6-AE27-46A7-A725-307461F92006}" srcOrd="1" destOrd="0" parTransId="{8902BD76-778B-408E-A9BA-4777B448EDFA}" sibTransId="{7A7C95BF-3F70-42E0-B100-0A8A0BD293D2}"/>
    <dgm:cxn modelId="{D68B3A18-B3E7-4E43-A4CE-B75F3220CCC3}" type="presOf" srcId="{6AE272C6-AE27-46A7-A725-307461F92006}" destId="{9BBD9BC6-8F0C-40A2-A906-C5315198FDD0}" srcOrd="0" destOrd="0" presId="urn:microsoft.com/office/officeart/2005/8/layout/cycle8"/>
    <dgm:cxn modelId="{F5E96F30-540D-48D9-BCD3-0F3877E3A3ED}" type="presOf" srcId="{A0F94643-5176-479A-92DE-95EDB329A9A6}" destId="{07F633D2-0409-4950-881C-913777D69F50}" srcOrd="0" destOrd="0" presId="urn:microsoft.com/office/officeart/2005/8/layout/cycle8"/>
    <dgm:cxn modelId="{D835F84A-54E8-40A2-A21F-EFE1FBFC0389}" srcId="{8E637215-2A6E-48D1-94BC-C054D569F355}" destId="{910AE8EE-5C6F-458F-A7F4-E6A4DD1A8537}" srcOrd="0" destOrd="0" parTransId="{871F460A-8E76-4F9F-8B47-A8B00ED97435}" sibTransId="{FFB30C12-741F-4196-9F87-1F59CF524DAD}"/>
    <dgm:cxn modelId="{ADFAD158-A062-46C8-9A4C-003247DA3CD0}" type="presOf" srcId="{A0F94643-5176-479A-92DE-95EDB329A9A6}" destId="{4CF40AF4-F086-40D2-A2D7-EE7E50BF95AA}" srcOrd="1" destOrd="0" presId="urn:microsoft.com/office/officeart/2005/8/layout/cycle8"/>
    <dgm:cxn modelId="{69002B79-0FBA-4E3B-B1CB-C529908FBE71}" type="presOf" srcId="{910AE8EE-5C6F-458F-A7F4-E6A4DD1A8537}" destId="{CB72E20A-BCF2-4EC1-BFCB-257A4CA1D798}" srcOrd="0" destOrd="0" presId="urn:microsoft.com/office/officeart/2005/8/layout/cycle8"/>
    <dgm:cxn modelId="{BB976B85-10C6-4969-B476-7DC2726CDAC1}" type="presOf" srcId="{8E637215-2A6E-48D1-94BC-C054D569F355}" destId="{783FF027-15D1-4890-80CC-798FBC8A9435}" srcOrd="0" destOrd="0" presId="urn:microsoft.com/office/officeart/2005/8/layout/cycle8"/>
    <dgm:cxn modelId="{0E9EF185-DC52-4149-8020-BCD8BCE8155F}" type="presOf" srcId="{6AE272C6-AE27-46A7-A725-307461F92006}" destId="{0B0A9781-B176-440F-AD25-919D9D7AB48E}" srcOrd="1" destOrd="0" presId="urn:microsoft.com/office/officeart/2005/8/layout/cycle8"/>
    <dgm:cxn modelId="{E6DCCC98-E5D5-45D4-B052-FCC87BA7C292}" srcId="{8E637215-2A6E-48D1-94BC-C054D569F355}" destId="{A0F94643-5176-479A-92DE-95EDB329A9A6}" srcOrd="2" destOrd="0" parTransId="{74DF0AAA-C35D-40F4-A7E0-39741FCCB70F}" sibTransId="{307B5AD1-148F-45E4-A424-2BFACDAF77FF}"/>
    <dgm:cxn modelId="{226DCCD3-8637-444F-954D-79C6C29E932A}" type="presOf" srcId="{910AE8EE-5C6F-458F-A7F4-E6A4DD1A8537}" destId="{6423B6AE-8D10-4AA4-B4C5-B3459D224588}" srcOrd="1" destOrd="0" presId="urn:microsoft.com/office/officeart/2005/8/layout/cycle8"/>
    <dgm:cxn modelId="{0A45FEA7-2777-4202-A36C-3A28BACF9111}" type="presParOf" srcId="{783FF027-15D1-4890-80CC-798FBC8A9435}" destId="{CB72E20A-BCF2-4EC1-BFCB-257A4CA1D798}" srcOrd="0" destOrd="0" presId="urn:microsoft.com/office/officeart/2005/8/layout/cycle8"/>
    <dgm:cxn modelId="{E71C1463-5971-4674-AF5D-F19932FFAA69}" type="presParOf" srcId="{783FF027-15D1-4890-80CC-798FBC8A9435}" destId="{D0701531-B597-4603-8C27-FCB2690D45E3}" srcOrd="1" destOrd="0" presId="urn:microsoft.com/office/officeart/2005/8/layout/cycle8"/>
    <dgm:cxn modelId="{F6121CAE-D4DB-4D56-BFE8-8F5B19EF2220}" type="presParOf" srcId="{783FF027-15D1-4890-80CC-798FBC8A9435}" destId="{57DB40B9-D9E2-4693-A86F-4ACC7783A6F0}" srcOrd="2" destOrd="0" presId="urn:microsoft.com/office/officeart/2005/8/layout/cycle8"/>
    <dgm:cxn modelId="{BAF35A4D-3E36-4B1B-9157-C1E30D0E12E6}" type="presParOf" srcId="{783FF027-15D1-4890-80CC-798FBC8A9435}" destId="{6423B6AE-8D10-4AA4-B4C5-B3459D224588}" srcOrd="3" destOrd="0" presId="urn:microsoft.com/office/officeart/2005/8/layout/cycle8"/>
    <dgm:cxn modelId="{0D1CAEC6-FDDA-449F-8102-96A526608E43}" type="presParOf" srcId="{783FF027-15D1-4890-80CC-798FBC8A9435}" destId="{9BBD9BC6-8F0C-40A2-A906-C5315198FDD0}" srcOrd="4" destOrd="0" presId="urn:microsoft.com/office/officeart/2005/8/layout/cycle8"/>
    <dgm:cxn modelId="{A381E054-CE8A-4422-96C9-0F7E22149E26}" type="presParOf" srcId="{783FF027-15D1-4890-80CC-798FBC8A9435}" destId="{B90A6ED4-4E14-4BEC-882D-16867019EBC7}" srcOrd="5" destOrd="0" presId="urn:microsoft.com/office/officeart/2005/8/layout/cycle8"/>
    <dgm:cxn modelId="{2EE3DBC4-2CB0-4279-B9A7-F581743198AA}" type="presParOf" srcId="{783FF027-15D1-4890-80CC-798FBC8A9435}" destId="{79D6DF92-F1B3-4B68-BCB0-1FD33D1A6B70}" srcOrd="6" destOrd="0" presId="urn:microsoft.com/office/officeart/2005/8/layout/cycle8"/>
    <dgm:cxn modelId="{2ADBF00E-1BC5-4F38-9178-4A9DDB60F6FE}" type="presParOf" srcId="{783FF027-15D1-4890-80CC-798FBC8A9435}" destId="{0B0A9781-B176-440F-AD25-919D9D7AB48E}" srcOrd="7" destOrd="0" presId="urn:microsoft.com/office/officeart/2005/8/layout/cycle8"/>
    <dgm:cxn modelId="{1536D1C2-62DF-461D-AAA5-A5E26F12B8B4}" type="presParOf" srcId="{783FF027-15D1-4890-80CC-798FBC8A9435}" destId="{07F633D2-0409-4950-881C-913777D69F50}" srcOrd="8" destOrd="0" presId="urn:microsoft.com/office/officeart/2005/8/layout/cycle8"/>
    <dgm:cxn modelId="{848D54F0-29EB-4BCF-BC10-C82FFA730BCC}" type="presParOf" srcId="{783FF027-15D1-4890-80CC-798FBC8A9435}" destId="{4F380D6D-2DFA-494C-A11F-B5CF95E19668}" srcOrd="9" destOrd="0" presId="urn:microsoft.com/office/officeart/2005/8/layout/cycle8"/>
    <dgm:cxn modelId="{1852D3C9-CD78-4698-B056-48E7BA7A5C07}" type="presParOf" srcId="{783FF027-15D1-4890-80CC-798FBC8A9435}" destId="{93E6EC32-99DF-41A1-8008-D4D6BBD23C93}" srcOrd="10" destOrd="0" presId="urn:microsoft.com/office/officeart/2005/8/layout/cycle8"/>
    <dgm:cxn modelId="{00DEE7C2-6D35-45A2-80E0-1C7D05F7EF52}" type="presParOf" srcId="{783FF027-15D1-4890-80CC-798FBC8A9435}" destId="{4CF40AF4-F086-40D2-A2D7-EE7E50BF95AA}" srcOrd="11" destOrd="0" presId="urn:microsoft.com/office/officeart/2005/8/layout/cycle8"/>
    <dgm:cxn modelId="{7F952EF3-9EA3-4307-93AB-D9573DFE9006}" type="presParOf" srcId="{783FF027-15D1-4890-80CC-798FBC8A9435}" destId="{E68D5566-8D43-4906-90AB-3F7186ECED9F}" srcOrd="12" destOrd="0" presId="urn:microsoft.com/office/officeart/2005/8/layout/cycle8"/>
    <dgm:cxn modelId="{7F908B29-C68D-4BFD-A3EB-13A7123C448F}" type="presParOf" srcId="{783FF027-15D1-4890-80CC-798FBC8A9435}" destId="{C46E71DF-6676-4D21-BAED-7527667DD48F}" srcOrd="13" destOrd="0" presId="urn:microsoft.com/office/officeart/2005/8/layout/cycle8"/>
    <dgm:cxn modelId="{90685FA7-CED6-40A1-9C85-F52D9194025A}" type="presParOf" srcId="{783FF027-15D1-4890-80CC-798FBC8A9435}" destId="{3AFB7641-C865-4144-B470-0AEFF55C38CA}" srcOrd="14"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875008-1FA2-4ED9-864D-4BCDFB768EEF}" type="doc">
      <dgm:prSet loTypeId="urn:microsoft.com/office/officeart/2005/8/layout/gear1" loCatId="cycle" qsTypeId="urn:microsoft.com/office/officeart/2005/8/quickstyle/simple5" qsCatId="simple" csTypeId="urn:microsoft.com/office/officeart/2005/8/colors/accent1_2" csCatId="accent1" phldr="1"/>
      <dgm:spPr/>
    </dgm:pt>
    <dgm:pt modelId="{E5260309-6F19-408A-A25A-765159173B5F}">
      <dgm:prSet phldrT="[Text]"/>
      <dgm:spPr/>
      <dgm:t>
        <a:bodyPr/>
        <a:lstStyle/>
        <a:p>
          <a:r>
            <a:rPr lang="en-US" b="0" i="0" err="1"/>
            <a:t>BigQuery</a:t>
          </a:r>
          <a:r>
            <a:rPr lang="en-US" b="0" i="0"/>
            <a:t> is a serverless and cost-effective enterprise data warehouse that works across clouds and scales with your data.</a:t>
          </a:r>
          <a:endParaRPr lang="en-US"/>
        </a:p>
      </dgm:t>
    </dgm:pt>
    <dgm:pt modelId="{1FFF9DFF-A6B6-4B2E-A155-6CB2092B75EA}" type="parTrans" cxnId="{66FCF948-793E-4509-AF0F-42218A2FFFBA}">
      <dgm:prSet/>
      <dgm:spPr/>
      <dgm:t>
        <a:bodyPr/>
        <a:lstStyle/>
        <a:p>
          <a:endParaRPr lang="en-US"/>
        </a:p>
      </dgm:t>
    </dgm:pt>
    <dgm:pt modelId="{3A1F2888-3777-409B-8BC6-43D099D46B15}" type="sibTrans" cxnId="{66FCF948-793E-4509-AF0F-42218A2FFFBA}">
      <dgm:prSet/>
      <dgm:spPr/>
      <dgm:t>
        <a:bodyPr/>
        <a:lstStyle/>
        <a:p>
          <a:endParaRPr lang="en-US"/>
        </a:p>
      </dgm:t>
    </dgm:pt>
    <dgm:pt modelId="{718E5635-15E9-4961-937F-FFD753505C69}">
      <dgm:prSet phldrT="[Text]"/>
      <dgm:spPr/>
      <dgm:t>
        <a:bodyPr/>
        <a:lstStyle/>
        <a:p>
          <a:r>
            <a:rPr lang="en-US"/>
            <a:t>Helps in storing metadata information in form of tables.</a:t>
          </a:r>
        </a:p>
      </dgm:t>
    </dgm:pt>
    <dgm:pt modelId="{783F80A1-3CBB-4C50-8212-78A6841B8D08}" type="parTrans" cxnId="{F9391AF7-67B0-4EB0-BB28-D1227FD14524}">
      <dgm:prSet/>
      <dgm:spPr/>
      <dgm:t>
        <a:bodyPr/>
        <a:lstStyle/>
        <a:p>
          <a:endParaRPr lang="en-US"/>
        </a:p>
      </dgm:t>
    </dgm:pt>
    <dgm:pt modelId="{DB91B688-B475-4C2A-B009-05F7EB7FD775}" type="sibTrans" cxnId="{F9391AF7-67B0-4EB0-BB28-D1227FD14524}">
      <dgm:prSet/>
      <dgm:spPr/>
      <dgm:t>
        <a:bodyPr/>
        <a:lstStyle/>
        <a:p>
          <a:endParaRPr lang="en-US"/>
        </a:p>
      </dgm:t>
    </dgm:pt>
    <dgm:pt modelId="{5F108BB8-74BA-4028-B2B0-F6879717F76F}">
      <dgm:prSet phldrT="[Text]"/>
      <dgm:spPr/>
      <dgm:t>
        <a:bodyPr/>
        <a:lstStyle/>
        <a:p>
          <a:r>
            <a:rPr lang="en-US"/>
            <a:t>Helps analyze and report insights from metadata information by using views.</a:t>
          </a:r>
        </a:p>
      </dgm:t>
    </dgm:pt>
    <dgm:pt modelId="{AC807600-1BE4-4DDD-AAB0-CC9DE1F3E098}" type="parTrans" cxnId="{A84B315E-FC01-4176-BF4E-CC44EB6531D0}">
      <dgm:prSet/>
      <dgm:spPr/>
      <dgm:t>
        <a:bodyPr/>
        <a:lstStyle/>
        <a:p>
          <a:endParaRPr lang="en-US"/>
        </a:p>
      </dgm:t>
    </dgm:pt>
    <dgm:pt modelId="{158546E5-9BCA-40EE-A332-73E0E8B7FF8F}" type="sibTrans" cxnId="{A84B315E-FC01-4176-BF4E-CC44EB6531D0}">
      <dgm:prSet/>
      <dgm:spPr/>
      <dgm:t>
        <a:bodyPr/>
        <a:lstStyle/>
        <a:p>
          <a:endParaRPr lang="en-US"/>
        </a:p>
      </dgm:t>
    </dgm:pt>
    <dgm:pt modelId="{AFC8ECC0-9AE9-401D-9AFE-42D53D56A898}" type="pres">
      <dgm:prSet presAssocID="{F7875008-1FA2-4ED9-864D-4BCDFB768EEF}" presName="composite" presStyleCnt="0">
        <dgm:presLayoutVars>
          <dgm:chMax val="3"/>
          <dgm:animLvl val="lvl"/>
          <dgm:resizeHandles val="exact"/>
        </dgm:presLayoutVars>
      </dgm:prSet>
      <dgm:spPr/>
    </dgm:pt>
    <dgm:pt modelId="{24D8FE50-7CA3-41DB-8ABB-763C36A9F379}" type="pres">
      <dgm:prSet presAssocID="{E5260309-6F19-408A-A25A-765159173B5F}" presName="gear1" presStyleLbl="node1" presStyleIdx="0" presStyleCnt="3">
        <dgm:presLayoutVars>
          <dgm:chMax val="1"/>
          <dgm:bulletEnabled val="1"/>
        </dgm:presLayoutVars>
      </dgm:prSet>
      <dgm:spPr/>
    </dgm:pt>
    <dgm:pt modelId="{2B15E3B9-7139-41BA-8DD3-6A96153904DB}" type="pres">
      <dgm:prSet presAssocID="{E5260309-6F19-408A-A25A-765159173B5F}" presName="gear1srcNode" presStyleLbl="node1" presStyleIdx="0" presStyleCnt="3"/>
      <dgm:spPr/>
    </dgm:pt>
    <dgm:pt modelId="{C2CCF6C8-5ABC-4675-AA0D-2443F5D1AF2B}" type="pres">
      <dgm:prSet presAssocID="{E5260309-6F19-408A-A25A-765159173B5F}" presName="gear1dstNode" presStyleLbl="node1" presStyleIdx="0" presStyleCnt="3"/>
      <dgm:spPr/>
    </dgm:pt>
    <dgm:pt modelId="{A45F0D2D-865C-4C21-B006-14ACDA19BA10}" type="pres">
      <dgm:prSet presAssocID="{718E5635-15E9-4961-937F-FFD753505C69}" presName="gear2" presStyleLbl="node1" presStyleIdx="1" presStyleCnt="3">
        <dgm:presLayoutVars>
          <dgm:chMax val="1"/>
          <dgm:bulletEnabled val="1"/>
        </dgm:presLayoutVars>
      </dgm:prSet>
      <dgm:spPr/>
    </dgm:pt>
    <dgm:pt modelId="{B25EB6C1-297B-4076-94BD-8C7953CDFD52}" type="pres">
      <dgm:prSet presAssocID="{718E5635-15E9-4961-937F-FFD753505C69}" presName="gear2srcNode" presStyleLbl="node1" presStyleIdx="1" presStyleCnt="3"/>
      <dgm:spPr/>
    </dgm:pt>
    <dgm:pt modelId="{E59EA5CD-2D4F-45EA-983E-EA7F60A65A3D}" type="pres">
      <dgm:prSet presAssocID="{718E5635-15E9-4961-937F-FFD753505C69}" presName="gear2dstNode" presStyleLbl="node1" presStyleIdx="1" presStyleCnt="3"/>
      <dgm:spPr/>
    </dgm:pt>
    <dgm:pt modelId="{1A4148C3-1EF1-4D8B-AF55-43E679A59137}" type="pres">
      <dgm:prSet presAssocID="{5F108BB8-74BA-4028-B2B0-F6879717F76F}" presName="gear3" presStyleLbl="node1" presStyleIdx="2" presStyleCnt="3"/>
      <dgm:spPr/>
    </dgm:pt>
    <dgm:pt modelId="{A35F33AC-061A-4E2B-90C9-305BC24414CF}" type="pres">
      <dgm:prSet presAssocID="{5F108BB8-74BA-4028-B2B0-F6879717F76F}" presName="gear3tx" presStyleLbl="node1" presStyleIdx="2" presStyleCnt="3">
        <dgm:presLayoutVars>
          <dgm:chMax val="1"/>
          <dgm:bulletEnabled val="1"/>
        </dgm:presLayoutVars>
      </dgm:prSet>
      <dgm:spPr/>
    </dgm:pt>
    <dgm:pt modelId="{F36BA6AE-A1A3-4134-8985-F06DCBD0C971}" type="pres">
      <dgm:prSet presAssocID="{5F108BB8-74BA-4028-B2B0-F6879717F76F}" presName="gear3srcNode" presStyleLbl="node1" presStyleIdx="2" presStyleCnt="3"/>
      <dgm:spPr/>
    </dgm:pt>
    <dgm:pt modelId="{32CC5691-A402-4632-B451-D07F10A73CB2}" type="pres">
      <dgm:prSet presAssocID="{5F108BB8-74BA-4028-B2B0-F6879717F76F}" presName="gear3dstNode" presStyleLbl="node1" presStyleIdx="2" presStyleCnt="3"/>
      <dgm:spPr/>
    </dgm:pt>
    <dgm:pt modelId="{9CEB4671-0E2D-4C7B-A3A8-4D043B409983}" type="pres">
      <dgm:prSet presAssocID="{3A1F2888-3777-409B-8BC6-43D099D46B15}" presName="connector1" presStyleLbl="sibTrans2D1" presStyleIdx="0" presStyleCnt="3"/>
      <dgm:spPr/>
    </dgm:pt>
    <dgm:pt modelId="{EB7D6B2C-214B-4F8C-AEAB-723F2F37C5D5}" type="pres">
      <dgm:prSet presAssocID="{DB91B688-B475-4C2A-B009-05F7EB7FD775}" presName="connector2" presStyleLbl="sibTrans2D1" presStyleIdx="1" presStyleCnt="3"/>
      <dgm:spPr/>
    </dgm:pt>
    <dgm:pt modelId="{6B49B216-70C4-4C05-8581-8555AF5548E7}" type="pres">
      <dgm:prSet presAssocID="{158546E5-9BCA-40EE-A332-73E0E8B7FF8F}" presName="connector3" presStyleLbl="sibTrans2D1" presStyleIdx="2" presStyleCnt="3"/>
      <dgm:spPr/>
    </dgm:pt>
  </dgm:ptLst>
  <dgm:cxnLst>
    <dgm:cxn modelId="{76496707-1C2B-4D6D-897C-AE35E3A91570}" type="presOf" srcId="{718E5635-15E9-4961-937F-FFD753505C69}" destId="{A45F0D2D-865C-4C21-B006-14ACDA19BA10}" srcOrd="0" destOrd="0" presId="urn:microsoft.com/office/officeart/2005/8/layout/gear1"/>
    <dgm:cxn modelId="{50742A12-615B-4611-B531-458B1A1DD8B3}" type="presOf" srcId="{DB91B688-B475-4C2A-B009-05F7EB7FD775}" destId="{EB7D6B2C-214B-4F8C-AEAB-723F2F37C5D5}" srcOrd="0" destOrd="0" presId="urn:microsoft.com/office/officeart/2005/8/layout/gear1"/>
    <dgm:cxn modelId="{4EBDBB2D-411D-4D6E-9AB0-DC0610DDC4E2}" type="presOf" srcId="{5F108BB8-74BA-4028-B2B0-F6879717F76F}" destId="{32CC5691-A402-4632-B451-D07F10A73CB2}" srcOrd="3" destOrd="0" presId="urn:microsoft.com/office/officeart/2005/8/layout/gear1"/>
    <dgm:cxn modelId="{5A63493C-11C7-4F67-87ED-98D3C2531C92}" type="presOf" srcId="{718E5635-15E9-4961-937F-FFD753505C69}" destId="{E59EA5CD-2D4F-45EA-983E-EA7F60A65A3D}" srcOrd="2" destOrd="0" presId="urn:microsoft.com/office/officeart/2005/8/layout/gear1"/>
    <dgm:cxn modelId="{A84B315E-FC01-4176-BF4E-CC44EB6531D0}" srcId="{F7875008-1FA2-4ED9-864D-4BCDFB768EEF}" destId="{5F108BB8-74BA-4028-B2B0-F6879717F76F}" srcOrd="2" destOrd="0" parTransId="{AC807600-1BE4-4DDD-AAB0-CC9DE1F3E098}" sibTransId="{158546E5-9BCA-40EE-A332-73E0E8B7FF8F}"/>
    <dgm:cxn modelId="{62037461-964F-41A6-9D63-7EECFA51A5C4}" type="presOf" srcId="{E5260309-6F19-408A-A25A-765159173B5F}" destId="{24D8FE50-7CA3-41DB-8ABB-763C36A9F379}" srcOrd="0" destOrd="0" presId="urn:microsoft.com/office/officeart/2005/8/layout/gear1"/>
    <dgm:cxn modelId="{66FCF948-793E-4509-AF0F-42218A2FFFBA}" srcId="{F7875008-1FA2-4ED9-864D-4BCDFB768EEF}" destId="{E5260309-6F19-408A-A25A-765159173B5F}" srcOrd="0" destOrd="0" parTransId="{1FFF9DFF-A6B6-4B2E-A155-6CB2092B75EA}" sibTransId="{3A1F2888-3777-409B-8BC6-43D099D46B15}"/>
    <dgm:cxn modelId="{48651069-05E7-468C-ACC4-F177316AE1DA}" type="presOf" srcId="{158546E5-9BCA-40EE-A332-73E0E8B7FF8F}" destId="{6B49B216-70C4-4C05-8581-8555AF5548E7}" srcOrd="0" destOrd="0" presId="urn:microsoft.com/office/officeart/2005/8/layout/gear1"/>
    <dgm:cxn modelId="{836B264B-96AE-4ACB-969A-70419027FC7C}" type="presOf" srcId="{F7875008-1FA2-4ED9-864D-4BCDFB768EEF}" destId="{AFC8ECC0-9AE9-401D-9AFE-42D53D56A898}" srcOrd="0" destOrd="0" presId="urn:microsoft.com/office/officeart/2005/8/layout/gear1"/>
    <dgm:cxn modelId="{1BBB9E4B-63CF-4EE8-83CB-C82FE2FA782A}" type="presOf" srcId="{718E5635-15E9-4961-937F-FFD753505C69}" destId="{B25EB6C1-297B-4076-94BD-8C7953CDFD52}" srcOrd="1" destOrd="0" presId="urn:microsoft.com/office/officeart/2005/8/layout/gear1"/>
    <dgm:cxn modelId="{C934C450-3898-4DED-9850-713D3C74AEF1}" type="presOf" srcId="{5F108BB8-74BA-4028-B2B0-F6879717F76F}" destId="{F36BA6AE-A1A3-4134-8985-F06DCBD0C971}" srcOrd="2" destOrd="0" presId="urn:microsoft.com/office/officeart/2005/8/layout/gear1"/>
    <dgm:cxn modelId="{BD459074-2B62-4B6C-A349-D3C23CDB305E}" type="presOf" srcId="{5F108BB8-74BA-4028-B2B0-F6879717F76F}" destId="{A35F33AC-061A-4E2B-90C9-305BC24414CF}" srcOrd="1" destOrd="0" presId="urn:microsoft.com/office/officeart/2005/8/layout/gear1"/>
    <dgm:cxn modelId="{3F090D8B-ED4E-4F03-ABA8-04BC8F3FB140}" type="presOf" srcId="{E5260309-6F19-408A-A25A-765159173B5F}" destId="{C2CCF6C8-5ABC-4675-AA0D-2443F5D1AF2B}" srcOrd="2" destOrd="0" presId="urn:microsoft.com/office/officeart/2005/8/layout/gear1"/>
    <dgm:cxn modelId="{4248388F-A1E6-4366-B43F-0A1988799157}" type="presOf" srcId="{3A1F2888-3777-409B-8BC6-43D099D46B15}" destId="{9CEB4671-0E2D-4C7B-A3A8-4D043B409983}" srcOrd="0" destOrd="0" presId="urn:microsoft.com/office/officeart/2005/8/layout/gear1"/>
    <dgm:cxn modelId="{66ECFAA3-F9AE-4A8C-A27A-24D2EE766987}" type="presOf" srcId="{E5260309-6F19-408A-A25A-765159173B5F}" destId="{2B15E3B9-7139-41BA-8DD3-6A96153904DB}" srcOrd="1" destOrd="0" presId="urn:microsoft.com/office/officeart/2005/8/layout/gear1"/>
    <dgm:cxn modelId="{1274C1DB-3088-4970-98F6-534E1DEE6298}" type="presOf" srcId="{5F108BB8-74BA-4028-B2B0-F6879717F76F}" destId="{1A4148C3-1EF1-4D8B-AF55-43E679A59137}" srcOrd="0" destOrd="0" presId="urn:microsoft.com/office/officeart/2005/8/layout/gear1"/>
    <dgm:cxn modelId="{F9391AF7-67B0-4EB0-BB28-D1227FD14524}" srcId="{F7875008-1FA2-4ED9-864D-4BCDFB768EEF}" destId="{718E5635-15E9-4961-937F-FFD753505C69}" srcOrd="1" destOrd="0" parTransId="{783F80A1-3CBB-4C50-8212-78A6841B8D08}" sibTransId="{DB91B688-B475-4C2A-B009-05F7EB7FD775}"/>
    <dgm:cxn modelId="{2D6BC1A6-E015-4086-8BA2-3038AC1AC1E9}" type="presParOf" srcId="{AFC8ECC0-9AE9-401D-9AFE-42D53D56A898}" destId="{24D8FE50-7CA3-41DB-8ABB-763C36A9F379}" srcOrd="0" destOrd="0" presId="urn:microsoft.com/office/officeart/2005/8/layout/gear1"/>
    <dgm:cxn modelId="{833057F1-A4CD-4165-A027-319F487F51C8}" type="presParOf" srcId="{AFC8ECC0-9AE9-401D-9AFE-42D53D56A898}" destId="{2B15E3B9-7139-41BA-8DD3-6A96153904DB}" srcOrd="1" destOrd="0" presId="urn:microsoft.com/office/officeart/2005/8/layout/gear1"/>
    <dgm:cxn modelId="{C7FF085B-36C6-4E93-B289-D428CFCEBAC9}" type="presParOf" srcId="{AFC8ECC0-9AE9-401D-9AFE-42D53D56A898}" destId="{C2CCF6C8-5ABC-4675-AA0D-2443F5D1AF2B}" srcOrd="2" destOrd="0" presId="urn:microsoft.com/office/officeart/2005/8/layout/gear1"/>
    <dgm:cxn modelId="{24980EA2-A9C5-47BD-81B0-EB165C088A30}" type="presParOf" srcId="{AFC8ECC0-9AE9-401D-9AFE-42D53D56A898}" destId="{A45F0D2D-865C-4C21-B006-14ACDA19BA10}" srcOrd="3" destOrd="0" presId="urn:microsoft.com/office/officeart/2005/8/layout/gear1"/>
    <dgm:cxn modelId="{78E522A6-10FD-4E0A-B7BC-E9184FB47ECE}" type="presParOf" srcId="{AFC8ECC0-9AE9-401D-9AFE-42D53D56A898}" destId="{B25EB6C1-297B-4076-94BD-8C7953CDFD52}" srcOrd="4" destOrd="0" presId="urn:microsoft.com/office/officeart/2005/8/layout/gear1"/>
    <dgm:cxn modelId="{DA54BB98-3DFB-4F4D-B682-BCDADC5FA0EB}" type="presParOf" srcId="{AFC8ECC0-9AE9-401D-9AFE-42D53D56A898}" destId="{E59EA5CD-2D4F-45EA-983E-EA7F60A65A3D}" srcOrd="5" destOrd="0" presId="urn:microsoft.com/office/officeart/2005/8/layout/gear1"/>
    <dgm:cxn modelId="{EC3D10AF-9DCF-42B1-A572-8A4DAEAE3C6E}" type="presParOf" srcId="{AFC8ECC0-9AE9-401D-9AFE-42D53D56A898}" destId="{1A4148C3-1EF1-4D8B-AF55-43E679A59137}" srcOrd="6" destOrd="0" presId="urn:microsoft.com/office/officeart/2005/8/layout/gear1"/>
    <dgm:cxn modelId="{59EDBDF6-DBF0-477A-A4B6-C61582C1F293}" type="presParOf" srcId="{AFC8ECC0-9AE9-401D-9AFE-42D53D56A898}" destId="{A35F33AC-061A-4E2B-90C9-305BC24414CF}" srcOrd="7" destOrd="0" presId="urn:microsoft.com/office/officeart/2005/8/layout/gear1"/>
    <dgm:cxn modelId="{CB6793B6-085C-4A80-826D-191BDD251FB3}" type="presParOf" srcId="{AFC8ECC0-9AE9-401D-9AFE-42D53D56A898}" destId="{F36BA6AE-A1A3-4134-8985-F06DCBD0C971}" srcOrd="8" destOrd="0" presId="urn:microsoft.com/office/officeart/2005/8/layout/gear1"/>
    <dgm:cxn modelId="{6D179F7A-F4AF-454A-82AB-91B8792767A6}" type="presParOf" srcId="{AFC8ECC0-9AE9-401D-9AFE-42D53D56A898}" destId="{32CC5691-A402-4632-B451-D07F10A73CB2}" srcOrd="9" destOrd="0" presId="urn:microsoft.com/office/officeart/2005/8/layout/gear1"/>
    <dgm:cxn modelId="{EE6213DB-496F-4CD4-AD8A-C3F3A45F18FE}" type="presParOf" srcId="{AFC8ECC0-9AE9-401D-9AFE-42D53D56A898}" destId="{9CEB4671-0E2D-4C7B-A3A8-4D043B409983}" srcOrd="10" destOrd="0" presId="urn:microsoft.com/office/officeart/2005/8/layout/gear1"/>
    <dgm:cxn modelId="{ACC14F50-4015-47BF-8038-37CAD5CF060A}" type="presParOf" srcId="{AFC8ECC0-9AE9-401D-9AFE-42D53D56A898}" destId="{EB7D6B2C-214B-4F8C-AEAB-723F2F37C5D5}" srcOrd="11" destOrd="0" presId="urn:microsoft.com/office/officeart/2005/8/layout/gear1"/>
    <dgm:cxn modelId="{6F3CC609-9A6D-481B-BB93-08FA32247973}" type="presParOf" srcId="{AFC8ECC0-9AE9-401D-9AFE-42D53D56A898}" destId="{6B49B216-70C4-4C05-8581-8555AF5548E7}"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A87D57-B609-4150-AE5E-CBCA470EBB66}"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D85E79F3-CFB2-4B19-A737-0373AE8F1517}">
      <dgm:prSet phldrT="[Text]"/>
      <dgm:spPr/>
      <dgm:t>
        <a:bodyPr/>
        <a:lstStyle/>
        <a:p>
          <a:r>
            <a:rPr lang="en-US"/>
            <a:t>Looker Studio</a:t>
          </a:r>
        </a:p>
      </dgm:t>
    </dgm:pt>
    <dgm:pt modelId="{023556DF-070D-4470-8E50-0CE3DF201F69}" type="parTrans" cxnId="{3EDCADC2-2A26-49E8-957A-258F0472DF7F}">
      <dgm:prSet/>
      <dgm:spPr/>
      <dgm:t>
        <a:bodyPr/>
        <a:lstStyle/>
        <a:p>
          <a:endParaRPr lang="en-US"/>
        </a:p>
      </dgm:t>
    </dgm:pt>
    <dgm:pt modelId="{D7C57D69-01DD-477F-B768-3D733757C5A8}" type="sibTrans" cxnId="{3EDCADC2-2A26-49E8-957A-258F0472DF7F}">
      <dgm:prSet/>
      <dgm:spPr/>
      <dgm:t>
        <a:bodyPr/>
        <a:lstStyle/>
        <a:p>
          <a:endParaRPr lang="en-US"/>
        </a:p>
      </dgm:t>
    </dgm:pt>
    <dgm:pt modelId="{DC355FC7-9811-4156-9859-2FAB4E07AFBA}">
      <dgm:prSet phldrT="[Text]"/>
      <dgm:spPr/>
      <dgm:t>
        <a:bodyPr/>
        <a:lstStyle/>
        <a:p>
          <a:r>
            <a:rPr lang="en-US" b="0" i="0"/>
            <a:t>Self-service business intelligence with unmatched flexibility for smarter business decisions.</a:t>
          </a:r>
          <a:endParaRPr lang="en-US"/>
        </a:p>
      </dgm:t>
    </dgm:pt>
    <dgm:pt modelId="{CE3BD906-3463-43B5-A720-44BB59DB6B2F}" type="parTrans" cxnId="{276610EB-D295-4BA2-97E1-1B4540EADD1B}">
      <dgm:prSet/>
      <dgm:spPr/>
      <dgm:t>
        <a:bodyPr/>
        <a:lstStyle/>
        <a:p>
          <a:endParaRPr lang="en-US"/>
        </a:p>
      </dgm:t>
    </dgm:pt>
    <dgm:pt modelId="{E14971A9-BFAA-46A1-A340-9588A8C76118}" type="sibTrans" cxnId="{276610EB-D295-4BA2-97E1-1B4540EADD1B}">
      <dgm:prSet/>
      <dgm:spPr/>
      <dgm:t>
        <a:bodyPr/>
        <a:lstStyle/>
        <a:p>
          <a:endParaRPr lang="en-US"/>
        </a:p>
      </dgm:t>
    </dgm:pt>
    <dgm:pt modelId="{75371E4B-AF9B-4303-BE91-43B2A621C1A3}">
      <dgm:prSet phldrT="[Text]"/>
      <dgm:spPr/>
      <dgm:t>
        <a:bodyPr/>
        <a:lstStyle/>
        <a:p>
          <a:r>
            <a:rPr lang="en-US"/>
            <a:t>Helps in telling impactful story about metadata information.</a:t>
          </a:r>
        </a:p>
      </dgm:t>
    </dgm:pt>
    <dgm:pt modelId="{86D93E60-E7E8-44E3-A9F5-D417035D663C}" type="parTrans" cxnId="{D9E9DE58-03CC-42D2-A6FB-3106230132FC}">
      <dgm:prSet/>
      <dgm:spPr/>
      <dgm:t>
        <a:bodyPr/>
        <a:lstStyle/>
        <a:p>
          <a:endParaRPr lang="en-US"/>
        </a:p>
      </dgm:t>
    </dgm:pt>
    <dgm:pt modelId="{FAB5EB52-713E-46B2-B814-3F977A73022A}" type="sibTrans" cxnId="{D9E9DE58-03CC-42D2-A6FB-3106230132FC}">
      <dgm:prSet/>
      <dgm:spPr/>
      <dgm:t>
        <a:bodyPr/>
        <a:lstStyle/>
        <a:p>
          <a:endParaRPr lang="en-US"/>
        </a:p>
      </dgm:t>
    </dgm:pt>
    <dgm:pt modelId="{75C674F9-CDA1-46CE-AAC4-B86B936E15BB}">
      <dgm:prSet phldrT="[Text]"/>
      <dgm:spPr/>
      <dgm:t>
        <a:bodyPr/>
        <a:lstStyle/>
        <a:p>
          <a:r>
            <a:rPr lang="en-US"/>
            <a:t>Transforming data to business metrics and dimensions with intuitive smart reports.</a:t>
          </a:r>
        </a:p>
      </dgm:t>
    </dgm:pt>
    <dgm:pt modelId="{4B1742ED-4C0F-49B2-A991-2FFF5FBA3484}" type="parTrans" cxnId="{E0E8A346-C083-4644-9047-4468D8052C24}">
      <dgm:prSet/>
      <dgm:spPr/>
      <dgm:t>
        <a:bodyPr/>
        <a:lstStyle/>
        <a:p>
          <a:endParaRPr lang="en-US"/>
        </a:p>
      </dgm:t>
    </dgm:pt>
    <dgm:pt modelId="{BD978E52-4D5B-4357-A5F4-E1EC60368B69}" type="sibTrans" cxnId="{E0E8A346-C083-4644-9047-4468D8052C24}">
      <dgm:prSet/>
      <dgm:spPr/>
      <dgm:t>
        <a:bodyPr/>
        <a:lstStyle/>
        <a:p>
          <a:endParaRPr lang="en-US"/>
        </a:p>
      </dgm:t>
    </dgm:pt>
    <dgm:pt modelId="{B2C694AC-AC35-4AC2-B70C-46B7BF50E780}">
      <dgm:prSet phldrT="[Text]"/>
      <dgm:spPr/>
      <dgm:t>
        <a:bodyPr/>
        <a:lstStyle/>
        <a:p>
          <a:r>
            <a:rPr lang="en-US"/>
            <a:t>Creating meaningful, shareable, customizable charts.</a:t>
          </a:r>
        </a:p>
      </dgm:t>
    </dgm:pt>
    <dgm:pt modelId="{52EA3412-F9C8-4C22-BEA8-6F582291FE09}" type="parTrans" cxnId="{174C0A45-98BC-4CDD-8689-91E0DB873B5E}">
      <dgm:prSet/>
      <dgm:spPr/>
      <dgm:t>
        <a:bodyPr/>
        <a:lstStyle/>
        <a:p>
          <a:endParaRPr lang="en-US"/>
        </a:p>
      </dgm:t>
    </dgm:pt>
    <dgm:pt modelId="{DFFF83DD-21C9-481F-AE27-411E6F03608D}" type="sibTrans" cxnId="{174C0A45-98BC-4CDD-8689-91E0DB873B5E}">
      <dgm:prSet/>
      <dgm:spPr/>
      <dgm:t>
        <a:bodyPr/>
        <a:lstStyle/>
        <a:p>
          <a:endParaRPr lang="en-US"/>
        </a:p>
      </dgm:t>
    </dgm:pt>
    <dgm:pt modelId="{38179A61-6D1A-4FC7-B6A1-38672970C1AE}">
      <dgm:prSet phldrT="[Text]"/>
      <dgm:spPr/>
      <dgm:t>
        <a:bodyPr/>
        <a:lstStyle/>
        <a:p>
          <a:r>
            <a:rPr lang="en-US"/>
            <a:t>Uniting data by connecting to multiple data sources.</a:t>
          </a:r>
        </a:p>
      </dgm:t>
    </dgm:pt>
    <dgm:pt modelId="{969BD835-5472-4199-A5A9-6A2D49AAA551}" type="parTrans" cxnId="{AD0E95DB-9149-4942-9AA0-59A77F82693F}">
      <dgm:prSet/>
      <dgm:spPr/>
      <dgm:t>
        <a:bodyPr/>
        <a:lstStyle/>
        <a:p>
          <a:endParaRPr lang="en-US"/>
        </a:p>
      </dgm:t>
    </dgm:pt>
    <dgm:pt modelId="{ED583048-F204-47D1-9621-14BCA0530B1A}" type="sibTrans" cxnId="{AD0E95DB-9149-4942-9AA0-59A77F82693F}">
      <dgm:prSet/>
      <dgm:spPr/>
      <dgm:t>
        <a:bodyPr/>
        <a:lstStyle/>
        <a:p>
          <a:endParaRPr lang="en-US"/>
        </a:p>
      </dgm:t>
    </dgm:pt>
    <dgm:pt modelId="{C8B7D7D9-D39D-41B9-9C98-4B9901C4ED5D}">
      <dgm:prSet phldrT="[Text]"/>
      <dgm:spPr/>
      <dgm:t>
        <a:bodyPr/>
        <a:lstStyle/>
        <a:p>
          <a:r>
            <a:rPr lang="en-US"/>
            <a:t>Easy connection with Google Big Query</a:t>
          </a:r>
        </a:p>
      </dgm:t>
    </dgm:pt>
    <dgm:pt modelId="{6B095737-46D7-42BA-9C6E-ACE2DCB81C50}" type="parTrans" cxnId="{8E1EB164-7A30-4B52-B9F7-70F8B69D4163}">
      <dgm:prSet/>
      <dgm:spPr/>
      <dgm:t>
        <a:bodyPr/>
        <a:lstStyle/>
        <a:p>
          <a:endParaRPr lang="en-US"/>
        </a:p>
      </dgm:t>
    </dgm:pt>
    <dgm:pt modelId="{C0F48D8E-93F5-4BAE-9FEC-41B5D2A11729}" type="sibTrans" cxnId="{8E1EB164-7A30-4B52-B9F7-70F8B69D4163}">
      <dgm:prSet/>
      <dgm:spPr/>
      <dgm:t>
        <a:bodyPr/>
        <a:lstStyle/>
        <a:p>
          <a:endParaRPr lang="en-US"/>
        </a:p>
      </dgm:t>
    </dgm:pt>
    <dgm:pt modelId="{09B5C993-9D3B-49E2-A8B1-78FA53825C29}" type="pres">
      <dgm:prSet presAssocID="{A9A87D57-B609-4150-AE5E-CBCA470EBB66}" presName="Name0" presStyleCnt="0">
        <dgm:presLayoutVars>
          <dgm:chMax val="1"/>
          <dgm:chPref val="1"/>
          <dgm:dir/>
          <dgm:animOne val="branch"/>
          <dgm:animLvl val="lvl"/>
        </dgm:presLayoutVars>
      </dgm:prSet>
      <dgm:spPr/>
    </dgm:pt>
    <dgm:pt modelId="{D1736418-A8DF-4EEE-92F4-FF54A3705906}" type="pres">
      <dgm:prSet presAssocID="{D85E79F3-CFB2-4B19-A737-0373AE8F1517}" presName="Parent" presStyleLbl="node0" presStyleIdx="0" presStyleCnt="1">
        <dgm:presLayoutVars>
          <dgm:chMax val="6"/>
          <dgm:chPref val="6"/>
        </dgm:presLayoutVars>
      </dgm:prSet>
      <dgm:spPr/>
    </dgm:pt>
    <dgm:pt modelId="{0FB77727-F1A2-46DD-AE37-24609D4CDD4A}" type="pres">
      <dgm:prSet presAssocID="{DC355FC7-9811-4156-9859-2FAB4E07AFBA}" presName="Accent1" presStyleCnt="0"/>
      <dgm:spPr/>
    </dgm:pt>
    <dgm:pt modelId="{0239F2ED-966E-4D1D-B3A3-E95F28FCC8D3}" type="pres">
      <dgm:prSet presAssocID="{DC355FC7-9811-4156-9859-2FAB4E07AFBA}" presName="Accent" presStyleLbl="bgShp" presStyleIdx="0" presStyleCnt="6"/>
      <dgm:spPr/>
    </dgm:pt>
    <dgm:pt modelId="{F79978C7-05B1-47DB-8480-22B995A6FD6A}" type="pres">
      <dgm:prSet presAssocID="{DC355FC7-9811-4156-9859-2FAB4E07AFBA}" presName="Child1" presStyleLbl="node1" presStyleIdx="0" presStyleCnt="6">
        <dgm:presLayoutVars>
          <dgm:chMax val="0"/>
          <dgm:chPref val="0"/>
          <dgm:bulletEnabled val="1"/>
        </dgm:presLayoutVars>
      </dgm:prSet>
      <dgm:spPr/>
    </dgm:pt>
    <dgm:pt modelId="{6ACC9D74-49B5-4BA4-81B0-1C20552D76A2}" type="pres">
      <dgm:prSet presAssocID="{75371E4B-AF9B-4303-BE91-43B2A621C1A3}" presName="Accent2" presStyleCnt="0"/>
      <dgm:spPr/>
    </dgm:pt>
    <dgm:pt modelId="{682287A3-4BFA-4D07-901B-3080D17D0198}" type="pres">
      <dgm:prSet presAssocID="{75371E4B-AF9B-4303-BE91-43B2A621C1A3}" presName="Accent" presStyleLbl="bgShp" presStyleIdx="1" presStyleCnt="6"/>
      <dgm:spPr/>
    </dgm:pt>
    <dgm:pt modelId="{BE3D138D-DB7E-4527-A310-58EBF77B816F}" type="pres">
      <dgm:prSet presAssocID="{75371E4B-AF9B-4303-BE91-43B2A621C1A3}" presName="Child2" presStyleLbl="node1" presStyleIdx="1" presStyleCnt="6">
        <dgm:presLayoutVars>
          <dgm:chMax val="0"/>
          <dgm:chPref val="0"/>
          <dgm:bulletEnabled val="1"/>
        </dgm:presLayoutVars>
      </dgm:prSet>
      <dgm:spPr/>
    </dgm:pt>
    <dgm:pt modelId="{2F07A87D-78F3-48B7-B33B-E9678DDBC539}" type="pres">
      <dgm:prSet presAssocID="{75C674F9-CDA1-46CE-AAC4-B86B936E15BB}" presName="Accent3" presStyleCnt="0"/>
      <dgm:spPr/>
    </dgm:pt>
    <dgm:pt modelId="{7EAE0F19-D85C-4A3B-BDB0-A85FEC78DB5D}" type="pres">
      <dgm:prSet presAssocID="{75C674F9-CDA1-46CE-AAC4-B86B936E15BB}" presName="Accent" presStyleLbl="bgShp" presStyleIdx="2" presStyleCnt="6"/>
      <dgm:spPr/>
    </dgm:pt>
    <dgm:pt modelId="{9EC852B2-2BC1-43B1-9B00-8DD1E769336C}" type="pres">
      <dgm:prSet presAssocID="{75C674F9-CDA1-46CE-AAC4-B86B936E15BB}" presName="Child3" presStyleLbl="node1" presStyleIdx="2" presStyleCnt="6">
        <dgm:presLayoutVars>
          <dgm:chMax val="0"/>
          <dgm:chPref val="0"/>
          <dgm:bulletEnabled val="1"/>
        </dgm:presLayoutVars>
      </dgm:prSet>
      <dgm:spPr/>
    </dgm:pt>
    <dgm:pt modelId="{DACFE255-CA8C-4FDB-9B86-18A9905B3111}" type="pres">
      <dgm:prSet presAssocID="{B2C694AC-AC35-4AC2-B70C-46B7BF50E780}" presName="Accent4" presStyleCnt="0"/>
      <dgm:spPr/>
    </dgm:pt>
    <dgm:pt modelId="{3A5BBB27-1BB9-4438-A7A2-4587903403B3}" type="pres">
      <dgm:prSet presAssocID="{B2C694AC-AC35-4AC2-B70C-46B7BF50E780}" presName="Accent" presStyleLbl="bgShp" presStyleIdx="3" presStyleCnt="6"/>
      <dgm:spPr/>
    </dgm:pt>
    <dgm:pt modelId="{9E2E093A-135B-4F99-B22E-D9670983D7E4}" type="pres">
      <dgm:prSet presAssocID="{B2C694AC-AC35-4AC2-B70C-46B7BF50E780}" presName="Child4" presStyleLbl="node1" presStyleIdx="3" presStyleCnt="6">
        <dgm:presLayoutVars>
          <dgm:chMax val="0"/>
          <dgm:chPref val="0"/>
          <dgm:bulletEnabled val="1"/>
        </dgm:presLayoutVars>
      </dgm:prSet>
      <dgm:spPr/>
    </dgm:pt>
    <dgm:pt modelId="{61CEF2F8-694D-4D94-A03E-11590E5085D8}" type="pres">
      <dgm:prSet presAssocID="{38179A61-6D1A-4FC7-B6A1-38672970C1AE}" presName="Accent5" presStyleCnt="0"/>
      <dgm:spPr/>
    </dgm:pt>
    <dgm:pt modelId="{6B8026D3-D220-4DDB-84E9-EC399BFD38A1}" type="pres">
      <dgm:prSet presAssocID="{38179A61-6D1A-4FC7-B6A1-38672970C1AE}" presName="Accent" presStyleLbl="bgShp" presStyleIdx="4" presStyleCnt="6"/>
      <dgm:spPr/>
    </dgm:pt>
    <dgm:pt modelId="{A269B742-FEA2-43B4-86A5-7E62F84B3144}" type="pres">
      <dgm:prSet presAssocID="{38179A61-6D1A-4FC7-B6A1-38672970C1AE}" presName="Child5" presStyleLbl="node1" presStyleIdx="4" presStyleCnt="6">
        <dgm:presLayoutVars>
          <dgm:chMax val="0"/>
          <dgm:chPref val="0"/>
          <dgm:bulletEnabled val="1"/>
        </dgm:presLayoutVars>
      </dgm:prSet>
      <dgm:spPr/>
    </dgm:pt>
    <dgm:pt modelId="{231C6CE5-266D-4F21-9942-EE6EDC4E731E}" type="pres">
      <dgm:prSet presAssocID="{C8B7D7D9-D39D-41B9-9C98-4B9901C4ED5D}" presName="Accent6" presStyleCnt="0"/>
      <dgm:spPr/>
    </dgm:pt>
    <dgm:pt modelId="{B70A19ED-4E0A-4313-98A8-D977A5736EEF}" type="pres">
      <dgm:prSet presAssocID="{C8B7D7D9-D39D-41B9-9C98-4B9901C4ED5D}" presName="Accent" presStyleLbl="bgShp" presStyleIdx="5" presStyleCnt="6"/>
      <dgm:spPr/>
    </dgm:pt>
    <dgm:pt modelId="{7B8B163D-B605-4049-9C49-931120F8665E}" type="pres">
      <dgm:prSet presAssocID="{C8B7D7D9-D39D-41B9-9C98-4B9901C4ED5D}" presName="Child6" presStyleLbl="node1" presStyleIdx="5" presStyleCnt="6">
        <dgm:presLayoutVars>
          <dgm:chMax val="0"/>
          <dgm:chPref val="0"/>
          <dgm:bulletEnabled val="1"/>
        </dgm:presLayoutVars>
      </dgm:prSet>
      <dgm:spPr/>
    </dgm:pt>
  </dgm:ptLst>
  <dgm:cxnLst>
    <dgm:cxn modelId="{A09DDE5D-A8B2-4C25-B167-D803B4861194}" type="presOf" srcId="{C8B7D7D9-D39D-41B9-9C98-4B9901C4ED5D}" destId="{7B8B163D-B605-4049-9C49-931120F8665E}" srcOrd="0" destOrd="0" presId="urn:microsoft.com/office/officeart/2011/layout/HexagonRadial"/>
    <dgm:cxn modelId="{8E1EB164-7A30-4B52-B9F7-70F8B69D4163}" srcId="{D85E79F3-CFB2-4B19-A737-0373AE8F1517}" destId="{C8B7D7D9-D39D-41B9-9C98-4B9901C4ED5D}" srcOrd="5" destOrd="0" parTransId="{6B095737-46D7-42BA-9C6E-ACE2DCB81C50}" sibTransId="{C0F48D8E-93F5-4BAE-9FEC-41B5D2A11729}"/>
    <dgm:cxn modelId="{174C0A45-98BC-4CDD-8689-91E0DB873B5E}" srcId="{D85E79F3-CFB2-4B19-A737-0373AE8F1517}" destId="{B2C694AC-AC35-4AC2-B70C-46B7BF50E780}" srcOrd="3" destOrd="0" parTransId="{52EA3412-F9C8-4C22-BEA8-6F582291FE09}" sibTransId="{DFFF83DD-21C9-481F-AE27-411E6F03608D}"/>
    <dgm:cxn modelId="{4D3C6466-4C44-4705-B47E-94584AA74F37}" type="presOf" srcId="{75371E4B-AF9B-4303-BE91-43B2A621C1A3}" destId="{BE3D138D-DB7E-4527-A310-58EBF77B816F}" srcOrd="0" destOrd="0" presId="urn:microsoft.com/office/officeart/2011/layout/HexagonRadial"/>
    <dgm:cxn modelId="{E0E8A346-C083-4644-9047-4468D8052C24}" srcId="{D85E79F3-CFB2-4B19-A737-0373AE8F1517}" destId="{75C674F9-CDA1-46CE-AAC4-B86B936E15BB}" srcOrd="2" destOrd="0" parTransId="{4B1742ED-4C0F-49B2-A991-2FFF5FBA3484}" sibTransId="{BD978E52-4D5B-4357-A5F4-E1EC60368B69}"/>
    <dgm:cxn modelId="{6EDE9A47-E49A-4DF9-BDFF-2F984A867C5B}" type="presOf" srcId="{B2C694AC-AC35-4AC2-B70C-46B7BF50E780}" destId="{9E2E093A-135B-4F99-B22E-D9670983D7E4}" srcOrd="0" destOrd="0" presId="urn:microsoft.com/office/officeart/2011/layout/HexagonRadial"/>
    <dgm:cxn modelId="{F44BB84E-F1E8-457F-995E-3FB1052C5998}" type="presOf" srcId="{D85E79F3-CFB2-4B19-A737-0373AE8F1517}" destId="{D1736418-A8DF-4EEE-92F4-FF54A3705906}" srcOrd="0" destOrd="0" presId="urn:microsoft.com/office/officeart/2011/layout/HexagonRadial"/>
    <dgm:cxn modelId="{D9E9DE58-03CC-42D2-A6FB-3106230132FC}" srcId="{D85E79F3-CFB2-4B19-A737-0373AE8F1517}" destId="{75371E4B-AF9B-4303-BE91-43B2A621C1A3}" srcOrd="1" destOrd="0" parTransId="{86D93E60-E7E8-44E3-A9F5-D417035D663C}" sibTransId="{FAB5EB52-713E-46B2-B814-3F977A73022A}"/>
    <dgm:cxn modelId="{9FF01F83-5E5E-40F4-819E-AEFFDBEB40D0}" type="presOf" srcId="{A9A87D57-B609-4150-AE5E-CBCA470EBB66}" destId="{09B5C993-9D3B-49E2-A8B1-78FA53825C29}" srcOrd="0" destOrd="0" presId="urn:microsoft.com/office/officeart/2011/layout/HexagonRadial"/>
    <dgm:cxn modelId="{E3632B89-BE51-43EF-932D-B48427CF65CE}" type="presOf" srcId="{38179A61-6D1A-4FC7-B6A1-38672970C1AE}" destId="{A269B742-FEA2-43B4-86A5-7E62F84B3144}" srcOrd="0" destOrd="0" presId="urn:microsoft.com/office/officeart/2011/layout/HexagonRadial"/>
    <dgm:cxn modelId="{585DA6BA-5B8C-4658-8B31-EA5A8AAC5D35}" type="presOf" srcId="{75C674F9-CDA1-46CE-AAC4-B86B936E15BB}" destId="{9EC852B2-2BC1-43B1-9B00-8DD1E769336C}" srcOrd="0" destOrd="0" presId="urn:microsoft.com/office/officeart/2011/layout/HexagonRadial"/>
    <dgm:cxn modelId="{3EDCADC2-2A26-49E8-957A-258F0472DF7F}" srcId="{A9A87D57-B609-4150-AE5E-CBCA470EBB66}" destId="{D85E79F3-CFB2-4B19-A737-0373AE8F1517}" srcOrd="0" destOrd="0" parTransId="{023556DF-070D-4470-8E50-0CE3DF201F69}" sibTransId="{D7C57D69-01DD-477F-B768-3D733757C5A8}"/>
    <dgm:cxn modelId="{AD0E95DB-9149-4942-9AA0-59A77F82693F}" srcId="{D85E79F3-CFB2-4B19-A737-0373AE8F1517}" destId="{38179A61-6D1A-4FC7-B6A1-38672970C1AE}" srcOrd="4" destOrd="0" parTransId="{969BD835-5472-4199-A5A9-6A2D49AAA551}" sibTransId="{ED583048-F204-47D1-9621-14BCA0530B1A}"/>
    <dgm:cxn modelId="{94799CDE-989B-427C-BDD5-DFD36231D7B3}" type="presOf" srcId="{DC355FC7-9811-4156-9859-2FAB4E07AFBA}" destId="{F79978C7-05B1-47DB-8480-22B995A6FD6A}" srcOrd="0" destOrd="0" presId="urn:microsoft.com/office/officeart/2011/layout/HexagonRadial"/>
    <dgm:cxn modelId="{276610EB-D295-4BA2-97E1-1B4540EADD1B}" srcId="{D85E79F3-CFB2-4B19-A737-0373AE8F1517}" destId="{DC355FC7-9811-4156-9859-2FAB4E07AFBA}" srcOrd="0" destOrd="0" parTransId="{CE3BD906-3463-43B5-A720-44BB59DB6B2F}" sibTransId="{E14971A9-BFAA-46A1-A340-9588A8C76118}"/>
    <dgm:cxn modelId="{C4BBD088-D405-4337-A1DB-D8580D4FD5BE}" type="presParOf" srcId="{09B5C993-9D3B-49E2-A8B1-78FA53825C29}" destId="{D1736418-A8DF-4EEE-92F4-FF54A3705906}" srcOrd="0" destOrd="0" presId="urn:microsoft.com/office/officeart/2011/layout/HexagonRadial"/>
    <dgm:cxn modelId="{8F2A5727-C1CC-474C-90FB-F2C978E88712}" type="presParOf" srcId="{09B5C993-9D3B-49E2-A8B1-78FA53825C29}" destId="{0FB77727-F1A2-46DD-AE37-24609D4CDD4A}" srcOrd="1" destOrd="0" presId="urn:microsoft.com/office/officeart/2011/layout/HexagonRadial"/>
    <dgm:cxn modelId="{A12529D8-DAE1-426D-9946-55673D1B0532}" type="presParOf" srcId="{0FB77727-F1A2-46DD-AE37-24609D4CDD4A}" destId="{0239F2ED-966E-4D1D-B3A3-E95F28FCC8D3}" srcOrd="0" destOrd="0" presId="urn:microsoft.com/office/officeart/2011/layout/HexagonRadial"/>
    <dgm:cxn modelId="{37F977FF-4AC5-45C6-9A64-C8182197B4E5}" type="presParOf" srcId="{09B5C993-9D3B-49E2-A8B1-78FA53825C29}" destId="{F79978C7-05B1-47DB-8480-22B995A6FD6A}" srcOrd="2" destOrd="0" presId="urn:microsoft.com/office/officeart/2011/layout/HexagonRadial"/>
    <dgm:cxn modelId="{41D8AD92-9F17-4727-A492-E4A3E8C60143}" type="presParOf" srcId="{09B5C993-9D3B-49E2-A8B1-78FA53825C29}" destId="{6ACC9D74-49B5-4BA4-81B0-1C20552D76A2}" srcOrd="3" destOrd="0" presId="urn:microsoft.com/office/officeart/2011/layout/HexagonRadial"/>
    <dgm:cxn modelId="{601DC264-9224-405A-A1F2-E3BBAD2C5043}" type="presParOf" srcId="{6ACC9D74-49B5-4BA4-81B0-1C20552D76A2}" destId="{682287A3-4BFA-4D07-901B-3080D17D0198}" srcOrd="0" destOrd="0" presId="urn:microsoft.com/office/officeart/2011/layout/HexagonRadial"/>
    <dgm:cxn modelId="{13FD12F2-7D29-4164-99A4-3464316E2BD2}" type="presParOf" srcId="{09B5C993-9D3B-49E2-A8B1-78FA53825C29}" destId="{BE3D138D-DB7E-4527-A310-58EBF77B816F}" srcOrd="4" destOrd="0" presId="urn:microsoft.com/office/officeart/2011/layout/HexagonRadial"/>
    <dgm:cxn modelId="{493A880D-E1C1-4130-BB38-2E3510A9186C}" type="presParOf" srcId="{09B5C993-9D3B-49E2-A8B1-78FA53825C29}" destId="{2F07A87D-78F3-48B7-B33B-E9678DDBC539}" srcOrd="5" destOrd="0" presId="urn:microsoft.com/office/officeart/2011/layout/HexagonRadial"/>
    <dgm:cxn modelId="{78A22315-D326-4802-908F-BAFB7F1B1BF1}" type="presParOf" srcId="{2F07A87D-78F3-48B7-B33B-E9678DDBC539}" destId="{7EAE0F19-D85C-4A3B-BDB0-A85FEC78DB5D}" srcOrd="0" destOrd="0" presId="urn:microsoft.com/office/officeart/2011/layout/HexagonRadial"/>
    <dgm:cxn modelId="{DCB1EAB6-67E3-47EE-9513-DF5D7A879A20}" type="presParOf" srcId="{09B5C993-9D3B-49E2-A8B1-78FA53825C29}" destId="{9EC852B2-2BC1-43B1-9B00-8DD1E769336C}" srcOrd="6" destOrd="0" presId="urn:microsoft.com/office/officeart/2011/layout/HexagonRadial"/>
    <dgm:cxn modelId="{1EF00CFD-C346-411F-B8F7-0D00BC8D2A53}" type="presParOf" srcId="{09B5C993-9D3B-49E2-A8B1-78FA53825C29}" destId="{DACFE255-CA8C-4FDB-9B86-18A9905B3111}" srcOrd="7" destOrd="0" presId="urn:microsoft.com/office/officeart/2011/layout/HexagonRadial"/>
    <dgm:cxn modelId="{3A148142-6654-4BF3-BA7B-B4E9CB08AA53}" type="presParOf" srcId="{DACFE255-CA8C-4FDB-9B86-18A9905B3111}" destId="{3A5BBB27-1BB9-4438-A7A2-4587903403B3}" srcOrd="0" destOrd="0" presId="urn:microsoft.com/office/officeart/2011/layout/HexagonRadial"/>
    <dgm:cxn modelId="{1C19CD16-BD13-460C-BD9E-49DCB2DE34C0}" type="presParOf" srcId="{09B5C993-9D3B-49E2-A8B1-78FA53825C29}" destId="{9E2E093A-135B-4F99-B22E-D9670983D7E4}" srcOrd="8" destOrd="0" presId="urn:microsoft.com/office/officeart/2011/layout/HexagonRadial"/>
    <dgm:cxn modelId="{9F4DD244-876F-41FD-9DD4-A025907ED57E}" type="presParOf" srcId="{09B5C993-9D3B-49E2-A8B1-78FA53825C29}" destId="{61CEF2F8-694D-4D94-A03E-11590E5085D8}" srcOrd="9" destOrd="0" presId="urn:microsoft.com/office/officeart/2011/layout/HexagonRadial"/>
    <dgm:cxn modelId="{0BD59EA9-48F5-4710-9EDC-16C16A29563E}" type="presParOf" srcId="{61CEF2F8-694D-4D94-A03E-11590E5085D8}" destId="{6B8026D3-D220-4DDB-84E9-EC399BFD38A1}" srcOrd="0" destOrd="0" presId="urn:microsoft.com/office/officeart/2011/layout/HexagonRadial"/>
    <dgm:cxn modelId="{73B80884-19DB-4F98-B0DF-D743691B9ABD}" type="presParOf" srcId="{09B5C993-9D3B-49E2-A8B1-78FA53825C29}" destId="{A269B742-FEA2-43B4-86A5-7E62F84B3144}" srcOrd="10" destOrd="0" presId="urn:microsoft.com/office/officeart/2011/layout/HexagonRadial"/>
    <dgm:cxn modelId="{34DB0FD7-C345-4484-8DDB-8A813AA16BC3}" type="presParOf" srcId="{09B5C993-9D3B-49E2-A8B1-78FA53825C29}" destId="{231C6CE5-266D-4F21-9942-EE6EDC4E731E}" srcOrd="11" destOrd="0" presId="urn:microsoft.com/office/officeart/2011/layout/HexagonRadial"/>
    <dgm:cxn modelId="{DD1BCC0E-6630-4945-8C29-312D44421759}" type="presParOf" srcId="{231C6CE5-266D-4F21-9942-EE6EDC4E731E}" destId="{B70A19ED-4E0A-4313-98A8-D977A5736EEF}" srcOrd="0" destOrd="0" presId="urn:microsoft.com/office/officeart/2011/layout/HexagonRadial"/>
    <dgm:cxn modelId="{9A98D3CE-5552-4315-A323-E630FD710A36}" type="presParOf" srcId="{09B5C993-9D3B-49E2-A8B1-78FA53825C29}" destId="{7B8B163D-B605-4049-9C49-931120F8665E}"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B79FF-BB1F-47FB-B797-1737119C8142}">
      <dsp:nvSpPr>
        <dsp:cNvPr id="0" name=""/>
        <dsp:cNvSpPr/>
      </dsp:nvSpPr>
      <dsp:spPr>
        <a:xfrm>
          <a:off x="5945901" y="5144012"/>
          <a:ext cx="4476846" cy="526687"/>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246F48-4508-4270-99DC-8AA88A9124CB}">
      <dsp:nvSpPr>
        <dsp:cNvPr id="0" name=""/>
        <dsp:cNvSpPr/>
      </dsp:nvSpPr>
      <dsp:spPr>
        <a:xfrm>
          <a:off x="8860938" y="5614715"/>
          <a:ext cx="328885" cy="328885"/>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D8DAD0B-DDD7-4C16-969D-67A8709C42F0}">
      <dsp:nvSpPr>
        <dsp:cNvPr id="0" name=""/>
        <dsp:cNvSpPr/>
      </dsp:nvSpPr>
      <dsp:spPr>
        <a:xfrm>
          <a:off x="103527" y="217700"/>
          <a:ext cx="4476846" cy="946152"/>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91440" tIns="60960" rIns="91440" bIns="60960" numCol="1" spcCol="1270" anchor="ctr" anchorCtr="0">
          <a:noAutofit/>
        </a:bodyPr>
        <a:lstStyle/>
        <a:p>
          <a:pPr marL="0" lvl="0" indent="0" algn="l" defTabSz="2133600">
            <a:lnSpc>
              <a:spcPct val="90000"/>
            </a:lnSpc>
            <a:spcBef>
              <a:spcPct val="0"/>
            </a:spcBef>
            <a:spcAft>
              <a:spcPct val="35000"/>
            </a:spcAft>
            <a:buNone/>
          </a:pPr>
          <a:r>
            <a:rPr lang="en-US" sz="4800" kern="1200">
              <a:solidFill>
                <a:schemeClr val="bg1"/>
              </a:solidFill>
              <a:latin typeface="Candara" panose="020E0502030303020204" pitchFamily="34" charset="0"/>
            </a:rPr>
            <a:t>Design</a:t>
          </a:r>
          <a:endParaRPr lang="en-US" sz="4800" kern="1200">
            <a:solidFill>
              <a:schemeClr val="bg1"/>
            </a:solidFill>
          </a:endParaRPr>
        </a:p>
      </dsp:txBody>
      <dsp:txXfrm>
        <a:off x="103527" y="217700"/>
        <a:ext cx="4476846" cy="946152"/>
      </dsp:txXfrm>
    </dsp:sp>
    <dsp:sp modelId="{B1192273-9CDA-46A5-AD16-1FB16BEB1A85}">
      <dsp:nvSpPr>
        <dsp:cNvPr id="0" name=""/>
        <dsp:cNvSpPr/>
      </dsp:nvSpPr>
      <dsp:spPr>
        <a:xfrm>
          <a:off x="9448585" y="4926056"/>
          <a:ext cx="328877" cy="328877"/>
        </a:xfrm>
        <a:prstGeom prst="rect">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2CFEE5A-4C39-499A-BEB9-C668A0D9FDE5}">
      <dsp:nvSpPr>
        <dsp:cNvPr id="0" name=""/>
        <dsp:cNvSpPr/>
      </dsp:nvSpPr>
      <dsp:spPr>
        <a:xfrm>
          <a:off x="187877" y="1737529"/>
          <a:ext cx="4415231" cy="2389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just" defTabSz="800100">
            <a:lnSpc>
              <a:spcPct val="90000"/>
            </a:lnSpc>
            <a:spcBef>
              <a:spcPct val="0"/>
            </a:spcBef>
            <a:spcAft>
              <a:spcPct val="35000"/>
            </a:spcAft>
            <a:buNone/>
          </a:pPr>
          <a:r>
            <a:rPr lang="en-US" sz="1800" kern="1200">
              <a:latin typeface="Candara" panose="020E0502030303020204" pitchFamily="34" charset="0"/>
            </a:rPr>
            <a:t>The Data pipeline code designed as a Python code that uses the </a:t>
          </a:r>
          <a:r>
            <a:rPr lang="en-US" sz="1800" kern="1200" err="1">
              <a:latin typeface="Candara" panose="020E0502030303020204" pitchFamily="34" charset="0"/>
            </a:rPr>
            <a:t>FastAPI</a:t>
          </a:r>
          <a:r>
            <a:rPr lang="en-US" sz="1800" kern="1200">
              <a:latin typeface="Candara" panose="020E0502030303020204" pitchFamily="34" charset="0"/>
            </a:rPr>
            <a:t> framework to create a webservice that can accept data files as input and written text files as output. This script also uses the google-document-ai and google-cloud-</a:t>
          </a:r>
          <a:r>
            <a:rPr lang="en-US" sz="1800" kern="1200" err="1">
              <a:latin typeface="Candara" panose="020E0502030303020204" pitchFamily="34" charset="0"/>
            </a:rPr>
            <a:t>dlp</a:t>
          </a:r>
          <a:r>
            <a:rPr lang="en-US" sz="1800" kern="1200">
              <a:latin typeface="Candara" panose="020E0502030303020204" pitchFamily="34" charset="0"/>
            </a:rPr>
            <a:t> libraries to interact with Google Cloud Document AI and the Google Cloud DLP API respectively. This script also uses the google-cloud-storage and google-cloud-</a:t>
          </a:r>
          <a:r>
            <a:rPr lang="en-US" sz="1800" kern="1200" err="1">
              <a:latin typeface="Candara" panose="020E0502030303020204" pitchFamily="34" charset="0"/>
            </a:rPr>
            <a:t>bigquery</a:t>
          </a:r>
          <a:r>
            <a:rPr lang="en-US" sz="1800" kern="1200">
              <a:latin typeface="Candara" panose="020E0502030303020204" pitchFamily="34" charset="0"/>
            </a:rPr>
            <a:t> libraries to interact with the GCS and GCP </a:t>
          </a:r>
          <a:r>
            <a:rPr lang="en-US" sz="1800" kern="1200" err="1">
              <a:latin typeface="Candara" panose="020E0502030303020204" pitchFamily="34" charset="0"/>
            </a:rPr>
            <a:t>BigQuery</a:t>
          </a:r>
          <a:r>
            <a:rPr lang="en-US" sz="1800" kern="1200">
              <a:latin typeface="Candara" panose="020E0502030303020204" pitchFamily="34" charset="0"/>
            </a:rPr>
            <a:t> services respectively.</a:t>
          </a:r>
          <a:endParaRPr lang="en-US" sz="1800" kern="1200"/>
        </a:p>
      </dsp:txBody>
      <dsp:txXfrm>
        <a:off x="187877" y="1737529"/>
        <a:ext cx="4415231" cy="2389756"/>
      </dsp:txXfrm>
    </dsp:sp>
    <dsp:sp modelId="{991C6AEF-87B0-43D9-9C92-79FF97D28B26}">
      <dsp:nvSpPr>
        <dsp:cNvPr id="0" name=""/>
        <dsp:cNvSpPr/>
      </dsp:nvSpPr>
      <dsp:spPr>
        <a:xfrm>
          <a:off x="6127962" y="5119555"/>
          <a:ext cx="4476846" cy="824045"/>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B6FF88-8D4D-4465-AD0C-3D8638C17055}">
      <dsp:nvSpPr>
        <dsp:cNvPr id="0" name=""/>
        <dsp:cNvSpPr/>
      </dsp:nvSpPr>
      <dsp:spPr>
        <a:xfrm>
          <a:off x="9443479" y="5614715"/>
          <a:ext cx="328885" cy="328885"/>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E0B558D-309F-4611-A47B-3C93F7E7E9E2}">
      <dsp:nvSpPr>
        <dsp:cNvPr id="0" name=""/>
        <dsp:cNvSpPr/>
      </dsp:nvSpPr>
      <dsp:spPr>
        <a:xfrm>
          <a:off x="4826951" y="219961"/>
          <a:ext cx="5413894" cy="939009"/>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91440" tIns="60960" rIns="91440" bIns="60960" numCol="1" spcCol="1270" anchor="ctr" anchorCtr="0">
          <a:noAutofit/>
        </a:bodyPr>
        <a:lstStyle/>
        <a:p>
          <a:pPr marL="0" lvl="0" indent="0" algn="l" defTabSz="2133600">
            <a:lnSpc>
              <a:spcPct val="90000"/>
            </a:lnSpc>
            <a:spcBef>
              <a:spcPct val="0"/>
            </a:spcBef>
            <a:spcAft>
              <a:spcPct val="35000"/>
            </a:spcAft>
            <a:buNone/>
          </a:pPr>
          <a:r>
            <a:rPr lang="en-US" sz="4800" kern="1200">
              <a:solidFill>
                <a:schemeClr val="bg1"/>
              </a:solidFill>
              <a:latin typeface="Candara" panose="020E0502030303020204" pitchFamily="34" charset="0"/>
            </a:rPr>
            <a:t>Architecture</a:t>
          </a:r>
        </a:p>
      </dsp:txBody>
      <dsp:txXfrm>
        <a:off x="4826951" y="219961"/>
        <a:ext cx="5413894" cy="939009"/>
      </dsp:txXfrm>
    </dsp:sp>
    <dsp:sp modelId="{4299A3AF-E5E1-4566-ADA4-FBFCF97965C2}">
      <dsp:nvSpPr>
        <dsp:cNvPr id="0" name=""/>
        <dsp:cNvSpPr/>
      </dsp:nvSpPr>
      <dsp:spPr>
        <a:xfrm>
          <a:off x="9482942" y="5614723"/>
          <a:ext cx="328877" cy="328877"/>
        </a:xfrm>
        <a:prstGeom prst="rect">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9178F30-0647-4F75-948C-FC63117A6CB8}">
      <dsp:nvSpPr>
        <dsp:cNvPr id="0" name=""/>
        <dsp:cNvSpPr/>
      </dsp:nvSpPr>
      <dsp:spPr>
        <a:xfrm>
          <a:off x="4668989" y="1661675"/>
          <a:ext cx="5777476" cy="3818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just" defTabSz="800100">
            <a:lnSpc>
              <a:spcPct val="90000"/>
            </a:lnSpc>
            <a:spcBef>
              <a:spcPct val="0"/>
            </a:spcBef>
            <a:spcAft>
              <a:spcPct val="35000"/>
            </a:spcAft>
            <a:buNone/>
          </a:pPr>
          <a:r>
            <a:rPr lang="en-US" sz="1800" kern="1200">
              <a:latin typeface="Candara" panose="020E0502030303020204" pitchFamily="34" charset="0"/>
            </a:rPr>
            <a:t>The data pipeline code is deployed on Google Cloud App Engine which are serverless platforms that runs stateless containers or applications on a fully managed environment. Google Cloud App Engine automatically scales up or down the instances based on the demand and only charges for the resources used. The data pipeline code connects to various GCP services such as Cloud Storage, Cloud Document AI, Cloud DLP and </a:t>
          </a:r>
          <a:r>
            <a:rPr lang="en-US" sz="1800" kern="1200" err="1">
              <a:latin typeface="Candara" panose="020E0502030303020204" pitchFamily="34" charset="0"/>
            </a:rPr>
            <a:t>BigQuery</a:t>
          </a:r>
          <a:r>
            <a:rPr lang="en-US" sz="1800" kern="1200">
              <a:latin typeface="Candara" panose="020E0502030303020204" pitchFamily="34" charset="0"/>
            </a:rPr>
            <a:t>. The data pipeline code also connects to the Looker dashboard using the </a:t>
          </a:r>
          <a:r>
            <a:rPr lang="en-US" sz="1800" kern="1200" err="1">
              <a:latin typeface="Candara" panose="020E0502030303020204" pitchFamily="34" charset="0"/>
            </a:rPr>
            <a:t>BigQuery</a:t>
          </a:r>
          <a:r>
            <a:rPr lang="en-US" sz="1800" kern="1200">
              <a:latin typeface="Candara" panose="020E0502030303020204" pitchFamily="34" charset="0"/>
            </a:rPr>
            <a:t> connector that allows Looker to access and visualize the metadata information and file processing status in </a:t>
          </a:r>
          <a:r>
            <a:rPr lang="en-US" sz="1800" kern="1200" err="1">
              <a:latin typeface="Candara" panose="020E0502030303020204" pitchFamily="34" charset="0"/>
            </a:rPr>
            <a:t>BigQuery</a:t>
          </a:r>
          <a:r>
            <a:rPr lang="en-US" sz="1800" kern="1200">
              <a:latin typeface="Candara" panose="020E0502030303020204" pitchFamily="34" charset="0"/>
            </a:rPr>
            <a:t>. The data pipeline code can be triggered periodically or on demand by the data engineer or by an external application. The data analyst and the business user can access the looker dashboard using a web browser and view the metadata information and the file processing status for each files.</a:t>
          </a:r>
          <a:endParaRPr lang="en-US" sz="1800" kern="1200"/>
        </a:p>
      </dsp:txBody>
      <dsp:txXfrm>
        <a:off x="4668989" y="1661675"/>
        <a:ext cx="5777476" cy="3818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82679-C109-4230-BA33-8DFA036B5BA1}">
      <dsp:nvSpPr>
        <dsp:cNvPr id="0" name=""/>
        <dsp:cNvSpPr/>
      </dsp:nvSpPr>
      <dsp:spPr>
        <a:xfrm rot="5400000">
          <a:off x="20913" y="1186866"/>
          <a:ext cx="1854133" cy="22357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828D02-1CB2-4F0F-84C2-EC835096747B}">
      <dsp:nvSpPr>
        <dsp:cNvPr id="0" name=""/>
        <dsp:cNvSpPr/>
      </dsp:nvSpPr>
      <dsp:spPr>
        <a:xfrm>
          <a:off x="446678" y="2431"/>
          <a:ext cx="2484118" cy="14904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First, a new project in the Google Cloud Console needs to be created and billing needs to be enabled for it.</a:t>
          </a:r>
        </a:p>
      </dsp:txBody>
      <dsp:txXfrm>
        <a:off x="490332" y="46085"/>
        <a:ext cx="2396810" cy="1403163"/>
      </dsp:txXfrm>
    </dsp:sp>
    <dsp:sp modelId="{4B4F89AC-BD6F-4898-AF3C-2D62FF09F68E}">
      <dsp:nvSpPr>
        <dsp:cNvPr id="0" name=""/>
        <dsp:cNvSpPr/>
      </dsp:nvSpPr>
      <dsp:spPr>
        <a:xfrm rot="5400000">
          <a:off x="20913" y="3049955"/>
          <a:ext cx="1854133" cy="22357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2301E4-A5EA-45CF-B7AC-CC03D4A2D011}">
      <dsp:nvSpPr>
        <dsp:cNvPr id="0" name=""/>
        <dsp:cNvSpPr/>
      </dsp:nvSpPr>
      <dsp:spPr>
        <a:xfrm>
          <a:off x="446678" y="1865520"/>
          <a:ext cx="2484118" cy="14904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Second, Cloud Document AI, Cloud DLP, Cloud Storage and BigQuery APIs needs to be enabled using the cloud storage command line.</a:t>
          </a:r>
        </a:p>
      </dsp:txBody>
      <dsp:txXfrm>
        <a:off x="490332" y="1909174"/>
        <a:ext cx="2396810" cy="1403163"/>
      </dsp:txXfrm>
    </dsp:sp>
    <dsp:sp modelId="{74A4C101-CCEB-48A7-A0C6-518D959578F9}">
      <dsp:nvSpPr>
        <dsp:cNvPr id="0" name=""/>
        <dsp:cNvSpPr/>
      </dsp:nvSpPr>
      <dsp:spPr>
        <a:xfrm>
          <a:off x="952458" y="3981499"/>
          <a:ext cx="3294922" cy="22357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EA3731-76E2-47D5-BB3F-5C51CA8F43CD}">
      <dsp:nvSpPr>
        <dsp:cNvPr id="0" name=""/>
        <dsp:cNvSpPr/>
      </dsp:nvSpPr>
      <dsp:spPr>
        <a:xfrm>
          <a:off x="446678" y="3728610"/>
          <a:ext cx="2484118" cy="14904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Third, a service account for the data pipeline codes needs to be created and granted the appropriate roles to access and use the GCP services.</a:t>
          </a:r>
        </a:p>
      </dsp:txBody>
      <dsp:txXfrm>
        <a:off x="490332" y="3772264"/>
        <a:ext cx="2396810" cy="1403163"/>
      </dsp:txXfrm>
    </dsp:sp>
    <dsp:sp modelId="{2C14A431-118C-45B6-9758-902CC5D92534}">
      <dsp:nvSpPr>
        <dsp:cNvPr id="0" name=""/>
        <dsp:cNvSpPr/>
      </dsp:nvSpPr>
      <dsp:spPr>
        <a:xfrm rot="16200000">
          <a:off x="3324791" y="3049955"/>
          <a:ext cx="1854133" cy="22357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78FC78-57D9-436A-8045-2E8859D229A1}">
      <dsp:nvSpPr>
        <dsp:cNvPr id="0" name=""/>
        <dsp:cNvSpPr/>
      </dsp:nvSpPr>
      <dsp:spPr>
        <a:xfrm>
          <a:off x="3750556" y="3728610"/>
          <a:ext cx="2484118" cy="14904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roles include App Engine Service Admin, Storage Object Admin, Storage Object Creator, Storage Object Viewer, Document AI Administrator Service Agent, DLP API Service Agent, BigQuery Data Editor, BigQuery Job User, BigQuery User.</a:t>
          </a:r>
        </a:p>
      </dsp:txBody>
      <dsp:txXfrm>
        <a:off x="3794210" y="3772264"/>
        <a:ext cx="2396810" cy="1403163"/>
      </dsp:txXfrm>
    </dsp:sp>
    <dsp:sp modelId="{D9B173A0-5FD7-4B78-B61F-34C9202C1006}">
      <dsp:nvSpPr>
        <dsp:cNvPr id="0" name=""/>
        <dsp:cNvSpPr/>
      </dsp:nvSpPr>
      <dsp:spPr>
        <a:xfrm rot="16200000">
          <a:off x="3324791" y="1186866"/>
          <a:ext cx="1854133" cy="22357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8B501B-58B0-4606-B5D8-699780038E3E}">
      <dsp:nvSpPr>
        <dsp:cNvPr id="0" name=""/>
        <dsp:cNvSpPr/>
      </dsp:nvSpPr>
      <dsp:spPr>
        <a:xfrm>
          <a:off x="3750556" y="1865520"/>
          <a:ext cx="2484118" cy="14904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Fourth, this service account credentials need to be downloaded as a JSON file and stored securely.</a:t>
          </a:r>
        </a:p>
      </dsp:txBody>
      <dsp:txXfrm>
        <a:off x="3794210" y="1909174"/>
        <a:ext cx="2396810" cy="1403163"/>
      </dsp:txXfrm>
    </dsp:sp>
    <dsp:sp modelId="{A71EAA61-4F64-4633-88EC-FEFAAD76F944}">
      <dsp:nvSpPr>
        <dsp:cNvPr id="0" name=""/>
        <dsp:cNvSpPr/>
      </dsp:nvSpPr>
      <dsp:spPr>
        <a:xfrm>
          <a:off x="4256336" y="255321"/>
          <a:ext cx="3294922" cy="22357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C08BE7-AFE9-44B8-946D-4647CBE64ACB}">
      <dsp:nvSpPr>
        <dsp:cNvPr id="0" name=""/>
        <dsp:cNvSpPr/>
      </dsp:nvSpPr>
      <dsp:spPr>
        <a:xfrm>
          <a:off x="3750556" y="2431"/>
          <a:ext cx="2484118" cy="14904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Fifth, the data pipeline code repository in GitHub needs to be cloned to a local machine or a Cloud Machine.</a:t>
          </a:r>
        </a:p>
      </dsp:txBody>
      <dsp:txXfrm>
        <a:off x="3794210" y="46085"/>
        <a:ext cx="2396810" cy="1403163"/>
      </dsp:txXfrm>
    </dsp:sp>
    <dsp:sp modelId="{CF15838B-CB2A-4805-B842-9D07D0D00DA0}">
      <dsp:nvSpPr>
        <dsp:cNvPr id="0" name=""/>
        <dsp:cNvSpPr/>
      </dsp:nvSpPr>
      <dsp:spPr>
        <a:xfrm rot="5400000">
          <a:off x="6628669" y="1186866"/>
          <a:ext cx="1854133" cy="22357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5D9E4F-8C0A-4804-8F7F-6ED12D1B6BF8}">
      <dsp:nvSpPr>
        <dsp:cNvPr id="0" name=""/>
        <dsp:cNvSpPr/>
      </dsp:nvSpPr>
      <dsp:spPr>
        <a:xfrm>
          <a:off x="7054434" y="2431"/>
          <a:ext cx="2484118" cy="14904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Sixth, the code needs to be deployed on App Engine using gcloud app deploy and the service account credentials.</a:t>
          </a:r>
        </a:p>
      </dsp:txBody>
      <dsp:txXfrm>
        <a:off x="7098088" y="46085"/>
        <a:ext cx="2396810" cy="1403163"/>
      </dsp:txXfrm>
    </dsp:sp>
    <dsp:sp modelId="{A6AF6C3B-4521-4B4E-9A39-B2405556425E}">
      <dsp:nvSpPr>
        <dsp:cNvPr id="0" name=""/>
        <dsp:cNvSpPr/>
      </dsp:nvSpPr>
      <dsp:spPr>
        <a:xfrm>
          <a:off x="7054434" y="1865520"/>
          <a:ext cx="2484118" cy="14904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Finally, the data pipeline code can be tested and monitored using the webservice URL and the looker dashboard.</a:t>
          </a:r>
        </a:p>
      </dsp:txBody>
      <dsp:txXfrm>
        <a:off x="7098088" y="1909174"/>
        <a:ext cx="2396810" cy="14031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4A92B-8E45-4AE2-8165-9A18A0EB8C75}">
      <dsp:nvSpPr>
        <dsp:cNvPr id="0" name=""/>
        <dsp:cNvSpPr/>
      </dsp:nvSpPr>
      <dsp:spPr>
        <a:xfrm rot="5400000">
          <a:off x="352677" y="1287787"/>
          <a:ext cx="738834" cy="64602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3E4180-4DF8-4C7C-BE4C-6957049D5DA4}">
      <dsp:nvSpPr>
        <dsp:cNvPr id="0" name=""/>
        <dsp:cNvSpPr/>
      </dsp:nvSpPr>
      <dsp:spPr>
        <a:xfrm>
          <a:off x="9952" y="603267"/>
          <a:ext cx="2405684" cy="61227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Requirement</a:t>
          </a:r>
        </a:p>
      </dsp:txBody>
      <dsp:txXfrm>
        <a:off x="39846" y="633161"/>
        <a:ext cx="2345896" cy="552489"/>
      </dsp:txXfrm>
    </dsp:sp>
    <dsp:sp modelId="{7DFA0D68-5268-4DF0-BD31-1D1124AE2C29}">
      <dsp:nvSpPr>
        <dsp:cNvPr id="0" name=""/>
        <dsp:cNvSpPr/>
      </dsp:nvSpPr>
      <dsp:spPr>
        <a:xfrm>
          <a:off x="2489870" y="620102"/>
          <a:ext cx="4271160" cy="388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a:t>Conversion of unstructured data to structured data</a:t>
          </a:r>
        </a:p>
        <a:p>
          <a:pPr marL="171450" lvl="1" indent="-171450" algn="l" defTabSz="711200">
            <a:lnSpc>
              <a:spcPct val="90000"/>
            </a:lnSpc>
            <a:spcBef>
              <a:spcPct val="0"/>
            </a:spcBef>
            <a:spcAft>
              <a:spcPct val="15000"/>
            </a:spcAft>
            <a:buChar char="•"/>
          </a:pPr>
          <a:r>
            <a:rPr lang="en-US" sz="1600" kern="1200"/>
            <a:t>Masking of confidential information</a:t>
          </a:r>
        </a:p>
        <a:p>
          <a:pPr marL="171450" lvl="1" indent="-171450" algn="l" defTabSz="711200">
            <a:lnSpc>
              <a:spcPct val="90000"/>
            </a:lnSpc>
            <a:spcBef>
              <a:spcPct val="0"/>
            </a:spcBef>
            <a:spcAft>
              <a:spcPct val="15000"/>
            </a:spcAft>
            <a:buChar char="•"/>
          </a:pPr>
          <a:r>
            <a:rPr lang="en-US" sz="1600" kern="1200"/>
            <a:t>Centralized storage and fast retrieval of secured data</a:t>
          </a:r>
        </a:p>
      </dsp:txBody>
      <dsp:txXfrm>
        <a:off x="2489870" y="620102"/>
        <a:ext cx="4271160" cy="388354"/>
      </dsp:txXfrm>
    </dsp:sp>
    <dsp:sp modelId="{E880BBC2-DE39-405D-8F1E-7B3CB077DA10}">
      <dsp:nvSpPr>
        <dsp:cNvPr id="0" name=""/>
        <dsp:cNvSpPr/>
      </dsp:nvSpPr>
      <dsp:spPr>
        <a:xfrm rot="5400000">
          <a:off x="826617" y="2845110"/>
          <a:ext cx="809232" cy="788187"/>
        </a:xfrm>
        <a:prstGeom prst="bentUpArrow">
          <a:avLst>
            <a:gd name="adj1" fmla="val 32840"/>
            <a:gd name="adj2" fmla="val 25000"/>
            <a:gd name="adj3" fmla="val 3578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DF20FA-A472-457D-B156-8A26E23674AA}">
      <dsp:nvSpPr>
        <dsp:cNvPr id="0" name=""/>
        <dsp:cNvSpPr/>
      </dsp:nvSpPr>
      <dsp:spPr>
        <a:xfrm>
          <a:off x="1131397" y="1597675"/>
          <a:ext cx="1757671" cy="51686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Planning</a:t>
          </a:r>
        </a:p>
      </dsp:txBody>
      <dsp:txXfrm>
        <a:off x="1156633" y="1622911"/>
        <a:ext cx="1707199" cy="466396"/>
      </dsp:txXfrm>
    </dsp:sp>
    <dsp:sp modelId="{4C9DC73B-CFAD-4134-9037-F0EA374D524E}">
      <dsp:nvSpPr>
        <dsp:cNvPr id="0" name=""/>
        <dsp:cNvSpPr/>
      </dsp:nvSpPr>
      <dsp:spPr>
        <a:xfrm>
          <a:off x="3125355" y="1734564"/>
          <a:ext cx="6417607" cy="465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a:t>Google App Engine is suitable for deployment of a </a:t>
          </a:r>
          <a:r>
            <a:rPr lang="en-US" sz="1600" kern="1200" err="1"/>
            <a:t>FastAPI</a:t>
          </a:r>
          <a:r>
            <a:rPr lang="en-US" sz="1600" kern="1200"/>
            <a:t>  application on cloud</a:t>
          </a:r>
        </a:p>
        <a:p>
          <a:pPr marL="171450" lvl="1" indent="-171450" algn="l" defTabSz="711200">
            <a:lnSpc>
              <a:spcPct val="90000"/>
            </a:lnSpc>
            <a:spcBef>
              <a:spcPct val="0"/>
            </a:spcBef>
            <a:spcAft>
              <a:spcPct val="15000"/>
            </a:spcAft>
            <a:buChar char="•"/>
          </a:pPr>
          <a:r>
            <a:rPr lang="en-US" sz="1600" kern="1200"/>
            <a:t>Google Cloud Document AI provides seamless conversion of graphical data and documents</a:t>
          </a:r>
        </a:p>
        <a:p>
          <a:pPr marL="171450" lvl="1" indent="-171450" algn="l" defTabSz="711200">
            <a:lnSpc>
              <a:spcPct val="90000"/>
            </a:lnSpc>
            <a:spcBef>
              <a:spcPct val="0"/>
            </a:spcBef>
            <a:spcAft>
              <a:spcPct val="15000"/>
            </a:spcAft>
            <a:buChar char="•"/>
          </a:pPr>
          <a:r>
            <a:rPr lang="en-US" sz="1600" kern="1200"/>
            <a:t>Cloud DLP helps in masking of confidential information</a:t>
          </a:r>
        </a:p>
      </dsp:txBody>
      <dsp:txXfrm>
        <a:off x="3125355" y="1734564"/>
        <a:ext cx="6417607" cy="465994"/>
      </dsp:txXfrm>
    </dsp:sp>
    <dsp:sp modelId="{1FB7FE67-BD77-4C7B-BB61-25F338A27677}">
      <dsp:nvSpPr>
        <dsp:cNvPr id="0" name=""/>
        <dsp:cNvSpPr/>
      </dsp:nvSpPr>
      <dsp:spPr>
        <a:xfrm rot="5400000">
          <a:off x="2188596" y="3403963"/>
          <a:ext cx="438643" cy="499380"/>
        </a:xfrm>
        <a:prstGeom prst="bentUpArrow">
          <a:avLst>
            <a:gd name="adj1" fmla="val 32840"/>
            <a:gd name="adj2" fmla="val 25000"/>
            <a:gd name="adj3" fmla="val 3578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EDEF78-261E-4C9A-8EFA-9E6224A6E84B}">
      <dsp:nvSpPr>
        <dsp:cNvPr id="0" name=""/>
        <dsp:cNvSpPr/>
      </dsp:nvSpPr>
      <dsp:spPr>
        <a:xfrm>
          <a:off x="2448425" y="2595430"/>
          <a:ext cx="1787060" cy="51686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Design</a:t>
          </a:r>
        </a:p>
      </dsp:txBody>
      <dsp:txXfrm>
        <a:off x="2473661" y="2620666"/>
        <a:ext cx="1736588" cy="466396"/>
      </dsp:txXfrm>
    </dsp:sp>
    <dsp:sp modelId="{0D154736-BDB5-4D22-86EE-4575CA173E1A}">
      <dsp:nvSpPr>
        <dsp:cNvPr id="0" name=""/>
        <dsp:cNvSpPr/>
      </dsp:nvSpPr>
      <dsp:spPr>
        <a:xfrm>
          <a:off x="4771485" y="2818671"/>
          <a:ext cx="4241686" cy="41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a:t>FastAPI provides the user </a:t>
          </a:r>
          <a:r>
            <a:rPr lang="en-US" sz="1800" kern="1200"/>
            <a:t>interaction</a:t>
          </a:r>
          <a:r>
            <a:rPr lang="en-US" sz="1600" kern="1200"/>
            <a:t> endpoint through Swagger UI</a:t>
          </a:r>
        </a:p>
        <a:p>
          <a:pPr marL="171450" lvl="1" indent="-171450" algn="l" defTabSz="711200">
            <a:lnSpc>
              <a:spcPct val="90000"/>
            </a:lnSpc>
            <a:spcBef>
              <a:spcPct val="0"/>
            </a:spcBef>
            <a:spcAft>
              <a:spcPct val="15000"/>
            </a:spcAft>
            <a:buChar char="•"/>
          </a:pPr>
          <a:r>
            <a:rPr lang="en-US" sz="1600" kern="1200"/>
            <a:t>All the backend services are intertwined within the App Engine</a:t>
          </a:r>
        </a:p>
      </dsp:txBody>
      <dsp:txXfrm>
        <a:off x="4771485" y="2818671"/>
        <a:ext cx="4241686" cy="417756"/>
      </dsp:txXfrm>
    </dsp:sp>
    <dsp:sp modelId="{AD0D0FA2-7EFE-41B7-B411-EC546514429B}">
      <dsp:nvSpPr>
        <dsp:cNvPr id="0" name=""/>
        <dsp:cNvSpPr/>
      </dsp:nvSpPr>
      <dsp:spPr>
        <a:xfrm>
          <a:off x="3637134" y="3572586"/>
          <a:ext cx="2538658" cy="6782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Implementation</a:t>
          </a:r>
        </a:p>
      </dsp:txBody>
      <dsp:txXfrm>
        <a:off x="3670252" y="3605704"/>
        <a:ext cx="2472422" cy="612061"/>
      </dsp:txXfrm>
    </dsp:sp>
    <dsp:sp modelId="{56B64F8C-E5C5-4B91-A5C2-0A8BB5B0B327}">
      <dsp:nvSpPr>
        <dsp:cNvPr id="0" name=""/>
        <dsp:cNvSpPr/>
      </dsp:nvSpPr>
      <dsp:spPr>
        <a:xfrm>
          <a:off x="6258312" y="3739118"/>
          <a:ext cx="2963431" cy="58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err="1"/>
            <a:t>FastAPI</a:t>
          </a:r>
          <a:r>
            <a:rPr lang="en-US" sz="1600" kern="1200"/>
            <a:t> application will be deployed and run as PaaS</a:t>
          </a:r>
        </a:p>
      </dsp:txBody>
      <dsp:txXfrm>
        <a:off x="6258312" y="3739118"/>
        <a:ext cx="2963431" cy="5897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0E775-CDDA-40FD-80DB-322BEA3F3ED6}">
      <dsp:nvSpPr>
        <dsp:cNvPr id="0" name=""/>
        <dsp:cNvSpPr/>
      </dsp:nvSpPr>
      <dsp:spPr>
        <a:xfrm>
          <a:off x="1974035" y="238259"/>
          <a:ext cx="4728538" cy="164215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97EFEB-8B2F-436D-98F9-F52018533E80}">
      <dsp:nvSpPr>
        <dsp:cNvPr id="0" name=""/>
        <dsp:cNvSpPr/>
      </dsp:nvSpPr>
      <dsp:spPr>
        <a:xfrm>
          <a:off x="3887443" y="4259350"/>
          <a:ext cx="916383" cy="586485"/>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CC19E1-3CE6-429D-8F18-62002A4CAF3C}">
      <dsp:nvSpPr>
        <dsp:cNvPr id="0" name=""/>
        <dsp:cNvSpPr/>
      </dsp:nvSpPr>
      <dsp:spPr>
        <a:xfrm>
          <a:off x="2146315" y="4728538"/>
          <a:ext cx="4398640" cy="10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Data Pipeline Endpoint</a:t>
          </a:r>
        </a:p>
      </dsp:txBody>
      <dsp:txXfrm>
        <a:off x="2146315" y="4728538"/>
        <a:ext cx="4398640" cy="1099660"/>
      </dsp:txXfrm>
    </dsp:sp>
    <dsp:sp modelId="{BB086A08-B40C-42F6-9D9D-A4DB8A5B3565}">
      <dsp:nvSpPr>
        <dsp:cNvPr id="0" name=""/>
        <dsp:cNvSpPr/>
      </dsp:nvSpPr>
      <dsp:spPr>
        <a:xfrm>
          <a:off x="3693170" y="2007246"/>
          <a:ext cx="1649490" cy="16494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a:t>App Engine</a:t>
          </a:r>
        </a:p>
        <a:p>
          <a:pPr marL="57150" lvl="1" indent="-57150" algn="l" defTabSz="400050">
            <a:lnSpc>
              <a:spcPct val="90000"/>
            </a:lnSpc>
            <a:spcBef>
              <a:spcPct val="0"/>
            </a:spcBef>
            <a:spcAft>
              <a:spcPct val="15000"/>
            </a:spcAft>
            <a:buChar char="•"/>
          </a:pPr>
          <a:r>
            <a:rPr lang="en-US" sz="900" kern="1200"/>
            <a:t>Helps contains all </a:t>
          </a:r>
          <a:r>
            <a:rPr lang="en-US" sz="900" kern="1200" err="1"/>
            <a:t>FastAPI</a:t>
          </a:r>
          <a:r>
            <a:rPr lang="en-US" sz="900" kern="1200"/>
            <a:t> / Python scripts and runs them on a serverless computing infrastructure.</a:t>
          </a:r>
        </a:p>
      </dsp:txBody>
      <dsp:txXfrm>
        <a:off x="3934732" y="2248808"/>
        <a:ext cx="1166366" cy="1166366"/>
      </dsp:txXfrm>
    </dsp:sp>
    <dsp:sp modelId="{56E2E9EC-7547-4A70-8254-63C3C8DC89A6}">
      <dsp:nvSpPr>
        <dsp:cNvPr id="0" name=""/>
        <dsp:cNvSpPr/>
      </dsp:nvSpPr>
      <dsp:spPr>
        <a:xfrm>
          <a:off x="2512868" y="769762"/>
          <a:ext cx="1649490" cy="16494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err="1"/>
            <a:t>FastAPI</a:t>
          </a:r>
          <a:endParaRPr lang="en-US" sz="1200" kern="1200"/>
        </a:p>
        <a:p>
          <a:pPr marL="57150" lvl="1" indent="-57150" algn="l" defTabSz="400050">
            <a:lnSpc>
              <a:spcPct val="90000"/>
            </a:lnSpc>
            <a:spcBef>
              <a:spcPct val="0"/>
            </a:spcBef>
            <a:spcAft>
              <a:spcPct val="15000"/>
            </a:spcAft>
            <a:buChar char="•"/>
          </a:pPr>
          <a:r>
            <a:rPr lang="en-US" sz="900" kern="1200"/>
            <a:t>Eases creation of API Endpoint, with quick and simple steps.</a:t>
          </a:r>
        </a:p>
      </dsp:txBody>
      <dsp:txXfrm>
        <a:off x="2754430" y="1011324"/>
        <a:ext cx="1166366" cy="1166366"/>
      </dsp:txXfrm>
    </dsp:sp>
    <dsp:sp modelId="{5996EB2B-7357-4541-B27B-ECE226B9829B}">
      <dsp:nvSpPr>
        <dsp:cNvPr id="0" name=""/>
        <dsp:cNvSpPr/>
      </dsp:nvSpPr>
      <dsp:spPr>
        <a:xfrm>
          <a:off x="4199014" y="370952"/>
          <a:ext cx="1649490" cy="16494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a:t>Python</a:t>
          </a:r>
        </a:p>
        <a:p>
          <a:pPr marL="57150" lvl="1" indent="-57150" algn="l" defTabSz="400050">
            <a:lnSpc>
              <a:spcPct val="90000"/>
            </a:lnSpc>
            <a:spcBef>
              <a:spcPct val="0"/>
            </a:spcBef>
            <a:spcAft>
              <a:spcPct val="15000"/>
            </a:spcAft>
            <a:buChar char="•"/>
          </a:pPr>
          <a:r>
            <a:rPr lang="en-US" sz="900" kern="1200"/>
            <a:t>Helps write scripts which integrates all components for this project.</a:t>
          </a:r>
        </a:p>
      </dsp:txBody>
      <dsp:txXfrm>
        <a:off x="4440576" y="612514"/>
        <a:ext cx="1166366" cy="1166366"/>
      </dsp:txXfrm>
    </dsp:sp>
    <dsp:sp modelId="{92B0B1E5-E776-4993-BFC3-F24C0C7E533A}">
      <dsp:nvSpPr>
        <dsp:cNvPr id="0" name=""/>
        <dsp:cNvSpPr/>
      </dsp:nvSpPr>
      <dsp:spPr>
        <a:xfrm>
          <a:off x="1779761" y="48232"/>
          <a:ext cx="5131747" cy="4105397"/>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3BCAD-A03A-4A0C-BF17-2DD9A001CC50}">
      <dsp:nvSpPr>
        <dsp:cNvPr id="0" name=""/>
        <dsp:cNvSpPr/>
      </dsp:nvSpPr>
      <dsp:spPr>
        <a:xfrm>
          <a:off x="2889" y="1256770"/>
          <a:ext cx="2899496" cy="28994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9569" tIns="24130" rIns="159569" bIns="24130" numCol="1" spcCol="1270" anchor="ctr" anchorCtr="0">
          <a:noAutofit/>
        </a:bodyPr>
        <a:lstStyle/>
        <a:p>
          <a:pPr marL="0" lvl="0" indent="0" algn="ctr" defTabSz="844550">
            <a:lnSpc>
              <a:spcPct val="90000"/>
            </a:lnSpc>
            <a:spcBef>
              <a:spcPct val="0"/>
            </a:spcBef>
            <a:spcAft>
              <a:spcPct val="35000"/>
            </a:spcAft>
            <a:buNone/>
          </a:pPr>
          <a:r>
            <a:rPr lang="en-US" sz="1900" kern="1200"/>
            <a:t>Helps convert documents and images to human readable text.</a:t>
          </a:r>
        </a:p>
      </dsp:txBody>
      <dsp:txXfrm>
        <a:off x="427510" y="1681391"/>
        <a:ext cx="2050254" cy="2050254"/>
      </dsp:txXfrm>
    </dsp:sp>
    <dsp:sp modelId="{B4975F39-0C6E-42FE-9ACF-8C4DFE080DCC}">
      <dsp:nvSpPr>
        <dsp:cNvPr id="0" name=""/>
        <dsp:cNvSpPr/>
      </dsp:nvSpPr>
      <dsp:spPr>
        <a:xfrm>
          <a:off x="2322487" y="1256770"/>
          <a:ext cx="2899496" cy="28994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9569" tIns="24130" rIns="159569" bIns="24130" numCol="1" spcCol="1270" anchor="ctr" anchorCtr="0">
          <a:noAutofit/>
        </a:bodyPr>
        <a:lstStyle/>
        <a:p>
          <a:pPr marL="0" lvl="0" indent="0" algn="ctr" defTabSz="844550">
            <a:lnSpc>
              <a:spcPct val="90000"/>
            </a:lnSpc>
            <a:spcBef>
              <a:spcPct val="0"/>
            </a:spcBef>
            <a:spcAft>
              <a:spcPct val="35000"/>
            </a:spcAft>
            <a:buNone/>
          </a:pPr>
          <a:r>
            <a:rPr lang="en-US" sz="1900" kern="1200"/>
            <a:t>Easy integration with other Google cloud services.</a:t>
          </a:r>
        </a:p>
      </dsp:txBody>
      <dsp:txXfrm>
        <a:off x="2747108" y="1681391"/>
        <a:ext cx="2050254" cy="2050254"/>
      </dsp:txXfrm>
    </dsp:sp>
    <dsp:sp modelId="{FEC60F56-23F9-4590-8116-58FC1FF2DF36}">
      <dsp:nvSpPr>
        <dsp:cNvPr id="0" name=""/>
        <dsp:cNvSpPr/>
      </dsp:nvSpPr>
      <dsp:spPr>
        <a:xfrm>
          <a:off x="4642084" y="1256770"/>
          <a:ext cx="2899496" cy="28994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9569" tIns="24130" rIns="159569" bIns="24130"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b="0" i="0" kern="1200"/>
            <a:t>Manage the entire unstructured document lifecycle in one unified solution.</a:t>
          </a:r>
        </a:p>
      </dsp:txBody>
      <dsp:txXfrm>
        <a:off x="5066705" y="1681391"/>
        <a:ext cx="2050254" cy="2050254"/>
      </dsp:txXfrm>
    </dsp:sp>
    <dsp:sp modelId="{E7160E3C-9008-4959-A6A0-5BD2D3C2AC87}">
      <dsp:nvSpPr>
        <dsp:cNvPr id="0" name=""/>
        <dsp:cNvSpPr/>
      </dsp:nvSpPr>
      <dsp:spPr>
        <a:xfrm>
          <a:off x="6961681" y="1256770"/>
          <a:ext cx="2899496" cy="28994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9569" tIns="24130" rIns="159569" bIns="24130" numCol="1" spcCol="1270" anchor="ctr" anchorCtr="0">
          <a:noAutofit/>
        </a:bodyPr>
        <a:lstStyle/>
        <a:p>
          <a:pPr marL="0" lvl="0" indent="0" algn="ctr" defTabSz="844550">
            <a:lnSpc>
              <a:spcPct val="90000"/>
            </a:lnSpc>
            <a:spcBef>
              <a:spcPct val="0"/>
            </a:spcBef>
            <a:spcAft>
              <a:spcPct val="35000"/>
            </a:spcAft>
            <a:buNone/>
          </a:pPr>
          <a:r>
            <a:rPr lang="en-US" sz="1900" kern="1200"/>
            <a:t>U</a:t>
          </a:r>
          <a:r>
            <a:rPr lang="en-US" sz="1900" b="0" i="0" kern="1200"/>
            <a:t>se your document data to gain new insights about your products and meet customer expectations.</a:t>
          </a:r>
          <a:endParaRPr lang="en-US" sz="1900" kern="1200"/>
        </a:p>
      </dsp:txBody>
      <dsp:txXfrm>
        <a:off x="7386302" y="1681391"/>
        <a:ext cx="2050254" cy="20502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2E20A-BCF2-4EC1-BFCB-257A4CA1D798}">
      <dsp:nvSpPr>
        <dsp:cNvPr id="0" name=""/>
        <dsp:cNvSpPr/>
      </dsp:nvSpPr>
      <dsp:spPr>
        <a:xfrm>
          <a:off x="1744103" y="390128"/>
          <a:ext cx="5041659" cy="5041659"/>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kern="1200"/>
            <a:t>Reduce data risk with obfuscation and de-identification methods like masking and tokenization.</a:t>
          </a:r>
          <a:endParaRPr lang="en-US" sz="1500" kern="1200"/>
        </a:p>
      </dsp:txBody>
      <dsp:txXfrm>
        <a:off x="4401178" y="1458480"/>
        <a:ext cx="1800592" cy="1500494"/>
      </dsp:txXfrm>
    </dsp:sp>
    <dsp:sp modelId="{9BBD9BC6-8F0C-40A2-A906-C5315198FDD0}">
      <dsp:nvSpPr>
        <dsp:cNvPr id="0" name=""/>
        <dsp:cNvSpPr/>
      </dsp:nvSpPr>
      <dsp:spPr>
        <a:xfrm>
          <a:off x="1640269" y="570187"/>
          <a:ext cx="5041659" cy="5041659"/>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kern="1200"/>
            <a:t>Seamlessly inspect and transform structured and unstructured data.</a:t>
          </a:r>
          <a:endParaRPr lang="en-US" sz="1500" kern="1200"/>
        </a:p>
      </dsp:txBody>
      <dsp:txXfrm>
        <a:off x="2840664" y="3841264"/>
        <a:ext cx="2700889" cy="1320434"/>
      </dsp:txXfrm>
    </dsp:sp>
    <dsp:sp modelId="{07F633D2-0409-4950-881C-913777D69F50}">
      <dsp:nvSpPr>
        <dsp:cNvPr id="0" name=""/>
        <dsp:cNvSpPr/>
      </dsp:nvSpPr>
      <dsp:spPr>
        <a:xfrm>
          <a:off x="1536435" y="390128"/>
          <a:ext cx="5041659" cy="5041659"/>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Inspect sensitive text and determines where sensitive and high-risk data resides in our projects.</a:t>
          </a:r>
        </a:p>
      </dsp:txBody>
      <dsp:txXfrm>
        <a:off x="2120427" y="1458480"/>
        <a:ext cx="1800592" cy="1500494"/>
      </dsp:txXfrm>
    </dsp:sp>
    <dsp:sp modelId="{E68D5566-8D43-4906-90AB-3F7186ECED9F}">
      <dsp:nvSpPr>
        <dsp:cNvPr id="0" name=""/>
        <dsp:cNvSpPr/>
      </dsp:nvSpPr>
      <dsp:spPr>
        <a:xfrm>
          <a:off x="1432417" y="78025"/>
          <a:ext cx="5665865" cy="5665865"/>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6E71DF-6676-4D21-BAED-7527667DD48F}">
      <dsp:nvSpPr>
        <dsp:cNvPr id="0" name=""/>
        <dsp:cNvSpPr/>
      </dsp:nvSpPr>
      <dsp:spPr>
        <a:xfrm>
          <a:off x="1328166" y="257766"/>
          <a:ext cx="5665865" cy="5665865"/>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FB7641-C865-4144-B470-0AEFF55C38CA}">
      <dsp:nvSpPr>
        <dsp:cNvPr id="0" name=""/>
        <dsp:cNvSpPr/>
      </dsp:nvSpPr>
      <dsp:spPr>
        <a:xfrm>
          <a:off x="1223916" y="78025"/>
          <a:ext cx="5665865" cy="5665865"/>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8FE50-7CA3-41DB-8ABB-763C36A9F379}">
      <dsp:nvSpPr>
        <dsp:cNvPr id="0" name=""/>
        <dsp:cNvSpPr/>
      </dsp:nvSpPr>
      <dsp:spPr>
        <a:xfrm>
          <a:off x="3854561" y="2438400"/>
          <a:ext cx="2980266" cy="2980266"/>
        </a:xfrm>
        <a:prstGeom prst="gear9">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err="1"/>
            <a:t>BigQuery</a:t>
          </a:r>
          <a:r>
            <a:rPr lang="en-US" sz="1300" b="0" i="0" kern="1200"/>
            <a:t> is a serverless and cost-effective enterprise data warehouse that works across clouds and scales with your data.</a:t>
          </a:r>
          <a:endParaRPr lang="en-US" sz="1300" kern="1200"/>
        </a:p>
      </dsp:txBody>
      <dsp:txXfrm>
        <a:off x="4453727" y="3136513"/>
        <a:ext cx="1781934" cy="1531918"/>
      </dsp:txXfrm>
    </dsp:sp>
    <dsp:sp modelId="{A45F0D2D-865C-4C21-B006-14ACDA19BA10}">
      <dsp:nvSpPr>
        <dsp:cNvPr id="0" name=""/>
        <dsp:cNvSpPr/>
      </dsp:nvSpPr>
      <dsp:spPr>
        <a:xfrm>
          <a:off x="2120587" y="1733973"/>
          <a:ext cx="2167466" cy="2167466"/>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Helps in storing metadata information in form of tables.</a:t>
          </a:r>
        </a:p>
      </dsp:txBody>
      <dsp:txXfrm>
        <a:off x="2666253" y="2282937"/>
        <a:ext cx="1076134" cy="1069538"/>
      </dsp:txXfrm>
    </dsp:sp>
    <dsp:sp modelId="{1A4148C3-1EF1-4D8B-AF55-43E679A59137}">
      <dsp:nvSpPr>
        <dsp:cNvPr id="0" name=""/>
        <dsp:cNvSpPr/>
      </dsp:nvSpPr>
      <dsp:spPr>
        <a:xfrm rot="20700000">
          <a:off x="3334590" y="238642"/>
          <a:ext cx="2123675" cy="2123675"/>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Helps analyze and report insights from metadata information by using views.</a:t>
          </a:r>
        </a:p>
      </dsp:txBody>
      <dsp:txXfrm rot="-20700000">
        <a:off x="3800374" y="704426"/>
        <a:ext cx="1192106" cy="1192106"/>
      </dsp:txXfrm>
    </dsp:sp>
    <dsp:sp modelId="{9CEB4671-0E2D-4C7B-A3A8-4D043B409983}">
      <dsp:nvSpPr>
        <dsp:cNvPr id="0" name=""/>
        <dsp:cNvSpPr/>
      </dsp:nvSpPr>
      <dsp:spPr>
        <a:xfrm>
          <a:off x="3639071" y="1980864"/>
          <a:ext cx="3814741" cy="3814741"/>
        </a:xfrm>
        <a:prstGeom prst="circularArrow">
          <a:avLst>
            <a:gd name="adj1" fmla="val 4688"/>
            <a:gd name="adj2" fmla="val 299029"/>
            <a:gd name="adj3" fmla="val 2539295"/>
            <a:gd name="adj4" fmla="val 15812321"/>
            <a:gd name="adj5" fmla="val 5469"/>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B7D6B2C-214B-4F8C-AEAB-723F2F37C5D5}">
      <dsp:nvSpPr>
        <dsp:cNvPr id="0" name=""/>
        <dsp:cNvSpPr/>
      </dsp:nvSpPr>
      <dsp:spPr>
        <a:xfrm>
          <a:off x="1736733" y="1249140"/>
          <a:ext cx="2771648" cy="2771648"/>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B49B216-70C4-4C05-8581-8555AF5548E7}">
      <dsp:nvSpPr>
        <dsp:cNvPr id="0" name=""/>
        <dsp:cNvSpPr/>
      </dsp:nvSpPr>
      <dsp:spPr>
        <a:xfrm>
          <a:off x="2843362" y="-231776"/>
          <a:ext cx="2988394" cy="2988394"/>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36418-A8DF-4EEE-92F4-FF54A3705906}">
      <dsp:nvSpPr>
        <dsp:cNvPr id="0" name=""/>
        <dsp:cNvSpPr/>
      </dsp:nvSpPr>
      <dsp:spPr>
        <a:xfrm>
          <a:off x="3373962" y="1872068"/>
          <a:ext cx="2379480" cy="205834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Looker Studio</a:t>
          </a:r>
        </a:p>
      </dsp:txBody>
      <dsp:txXfrm>
        <a:off x="3768275" y="2213165"/>
        <a:ext cx="1590854" cy="1376152"/>
      </dsp:txXfrm>
    </dsp:sp>
    <dsp:sp modelId="{682287A3-4BFA-4D07-901B-3080D17D0198}">
      <dsp:nvSpPr>
        <dsp:cNvPr id="0" name=""/>
        <dsp:cNvSpPr/>
      </dsp:nvSpPr>
      <dsp:spPr>
        <a:xfrm>
          <a:off x="4863973" y="887288"/>
          <a:ext cx="897770" cy="77354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9978C7-05B1-47DB-8480-22B995A6FD6A}">
      <dsp:nvSpPr>
        <dsp:cNvPr id="0" name=""/>
        <dsp:cNvSpPr/>
      </dsp:nvSpPr>
      <dsp:spPr>
        <a:xfrm>
          <a:off x="3593146" y="0"/>
          <a:ext cx="1949967" cy="16869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a:t>Self-service business intelligence with unmatched flexibility for smarter business decisions.</a:t>
          </a:r>
          <a:endParaRPr lang="en-US" sz="1100" kern="1200"/>
        </a:p>
      </dsp:txBody>
      <dsp:txXfrm>
        <a:off x="3916297" y="279564"/>
        <a:ext cx="1303665" cy="1127822"/>
      </dsp:txXfrm>
    </dsp:sp>
    <dsp:sp modelId="{7EAE0F19-D85C-4A3B-BDB0-A85FEC78DB5D}">
      <dsp:nvSpPr>
        <dsp:cNvPr id="0" name=""/>
        <dsp:cNvSpPr/>
      </dsp:nvSpPr>
      <dsp:spPr>
        <a:xfrm>
          <a:off x="5911742" y="2333412"/>
          <a:ext cx="897770" cy="77354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D138D-DB7E-4527-A310-58EBF77B816F}">
      <dsp:nvSpPr>
        <dsp:cNvPr id="0" name=""/>
        <dsp:cNvSpPr/>
      </dsp:nvSpPr>
      <dsp:spPr>
        <a:xfrm>
          <a:off x="5381492" y="1037587"/>
          <a:ext cx="1949967" cy="16869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Helps in telling impactful story about metadata information.</a:t>
          </a:r>
        </a:p>
      </dsp:txBody>
      <dsp:txXfrm>
        <a:off x="5704643" y="1317151"/>
        <a:ext cx="1303665" cy="1127822"/>
      </dsp:txXfrm>
    </dsp:sp>
    <dsp:sp modelId="{3A5BBB27-1BB9-4438-A7A2-4587903403B3}">
      <dsp:nvSpPr>
        <dsp:cNvPr id="0" name=""/>
        <dsp:cNvSpPr/>
      </dsp:nvSpPr>
      <dsp:spPr>
        <a:xfrm>
          <a:off x="5183894" y="3965813"/>
          <a:ext cx="897770" cy="77354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852B2-2BC1-43B1-9B00-8DD1E769336C}">
      <dsp:nvSpPr>
        <dsp:cNvPr id="0" name=""/>
        <dsp:cNvSpPr/>
      </dsp:nvSpPr>
      <dsp:spPr>
        <a:xfrm>
          <a:off x="5381492" y="3077364"/>
          <a:ext cx="1949967" cy="16869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Transforming data to business metrics and dimensions with intuitive smart reports.</a:t>
          </a:r>
        </a:p>
      </dsp:txBody>
      <dsp:txXfrm>
        <a:off x="5704643" y="3356928"/>
        <a:ext cx="1303665" cy="1127822"/>
      </dsp:txXfrm>
    </dsp:sp>
    <dsp:sp modelId="{6B8026D3-D220-4DDB-84E9-EC399BFD38A1}">
      <dsp:nvSpPr>
        <dsp:cNvPr id="0" name=""/>
        <dsp:cNvSpPr/>
      </dsp:nvSpPr>
      <dsp:spPr>
        <a:xfrm>
          <a:off x="3378390" y="4135263"/>
          <a:ext cx="897770" cy="77354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E093A-135B-4F99-B22E-D9670983D7E4}">
      <dsp:nvSpPr>
        <dsp:cNvPr id="0" name=""/>
        <dsp:cNvSpPr/>
      </dsp:nvSpPr>
      <dsp:spPr>
        <a:xfrm>
          <a:off x="3593146" y="4116113"/>
          <a:ext cx="1949967" cy="16869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Creating meaningful, shareable, customizable charts.</a:t>
          </a:r>
        </a:p>
      </dsp:txBody>
      <dsp:txXfrm>
        <a:off x="3916297" y="4395677"/>
        <a:ext cx="1303665" cy="1127822"/>
      </dsp:txXfrm>
    </dsp:sp>
    <dsp:sp modelId="{B70A19ED-4E0A-4313-98A8-D977A5736EEF}">
      <dsp:nvSpPr>
        <dsp:cNvPr id="0" name=""/>
        <dsp:cNvSpPr/>
      </dsp:nvSpPr>
      <dsp:spPr>
        <a:xfrm>
          <a:off x="2313463" y="2689720"/>
          <a:ext cx="897770" cy="77354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69B742-FEA2-43B4-86A5-7E62F84B3144}">
      <dsp:nvSpPr>
        <dsp:cNvPr id="0" name=""/>
        <dsp:cNvSpPr/>
      </dsp:nvSpPr>
      <dsp:spPr>
        <a:xfrm>
          <a:off x="1796497" y="3078525"/>
          <a:ext cx="1949967" cy="16869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Uniting data by connecting to multiple data sources.</a:t>
          </a:r>
        </a:p>
      </dsp:txBody>
      <dsp:txXfrm>
        <a:off x="2119648" y="3358089"/>
        <a:ext cx="1303665" cy="1127822"/>
      </dsp:txXfrm>
    </dsp:sp>
    <dsp:sp modelId="{7B8B163D-B605-4049-9C49-931120F8665E}">
      <dsp:nvSpPr>
        <dsp:cNvPr id="0" name=""/>
        <dsp:cNvSpPr/>
      </dsp:nvSpPr>
      <dsp:spPr>
        <a:xfrm>
          <a:off x="1796497" y="1035266"/>
          <a:ext cx="1949967" cy="16869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Easy connection with Google Big Query</a:t>
          </a:r>
        </a:p>
      </dsp:txBody>
      <dsp:txXfrm>
        <a:off x="2119648" y="1314830"/>
        <a:ext cx="1303665" cy="1127822"/>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FE3AF-F850-4C66-93E7-70DB69EDB487}" type="datetimeFigureOut">
              <a:rPr lang="en-US" smtClean="0"/>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5CBFA-39D1-42DF-A1B2-39C35E935944}" type="slidenum">
              <a:rPr lang="en-US" smtClean="0"/>
              <a:t>‹#›</a:t>
            </a:fld>
            <a:endParaRPr lang="en-US"/>
          </a:p>
        </p:txBody>
      </p:sp>
    </p:spTree>
    <p:extLst>
      <p:ext uri="{BB962C8B-B14F-4D97-AF65-F5344CB8AC3E}">
        <p14:creationId xmlns:p14="http://schemas.microsoft.com/office/powerpoint/2010/main" val="2770852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688B0907-4CBE-439B-8700-0D37AEB90FDF}"/>
              </a:ext>
            </a:extLst>
          </p:cNvPr>
          <p:cNvSpPr>
            <a:spLocks noGrp="1"/>
          </p:cNvSpPr>
          <p:nvPr>
            <p:ph type="body" sz="quarter" idx="10" hasCustomPrompt="1"/>
          </p:nvPr>
        </p:nvSpPr>
        <p:spPr>
          <a:xfrm>
            <a:off x="392275" y="392275"/>
            <a:ext cx="11407450" cy="466142"/>
          </a:xfrm>
          <a:prstGeom prst="rect">
            <a:avLst/>
          </a:prstGeom>
        </p:spPr>
        <p:txBody>
          <a:bodyPr anchor="b"/>
          <a:lstStyle>
            <a:lvl1pPr marL="0" indent="0">
              <a:buNone/>
              <a:defRPr sz="2400" b="1">
                <a:solidFill>
                  <a:schemeClr val="accent1"/>
                </a:solidFill>
              </a:defRPr>
            </a:lvl1pPr>
          </a:lstStyle>
          <a:p>
            <a:pPr lvl="0"/>
            <a:r>
              <a:rPr lang="en-US"/>
              <a:t>Lorem Ipsum</a:t>
            </a:r>
            <a:endParaRPr lang="en-US" sz="2400" b="1">
              <a:latin typeface="+mn-lt"/>
            </a:endParaRPr>
          </a:p>
        </p:txBody>
      </p:sp>
      <p:sp>
        <p:nvSpPr>
          <p:cNvPr id="11" name="Text Placeholder 9">
            <a:extLst>
              <a:ext uri="{FF2B5EF4-FFF2-40B4-BE49-F238E27FC236}">
                <a16:creationId xmlns:a16="http://schemas.microsoft.com/office/drawing/2014/main" id="{657BC288-75F7-4300-9EE1-798FF8AE08DB}"/>
              </a:ext>
            </a:extLst>
          </p:cNvPr>
          <p:cNvSpPr>
            <a:spLocks noGrp="1"/>
          </p:cNvSpPr>
          <p:nvPr>
            <p:ph type="body" sz="quarter" idx="11"/>
          </p:nvPr>
        </p:nvSpPr>
        <p:spPr>
          <a:xfrm>
            <a:off x="392113" y="858839"/>
            <a:ext cx="11407612" cy="354142"/>
          </a:xfrm>
          <a:prstGeom prst="rect">
            <a:avLst/>
          </a:prstGeom>
        </p:spPr>
        <p:txBody>
          <a:bodyPr/>
          <a:lstStyle>
            <a:lvl1pPr marL="0" indent="0">
              <a:buNone/>
              <a:defRPr sz="1200">
                <a:solidFill>
                  <a:schemeClr val="tx1"/>
                </a:solidFill>
              </a:defRPr>
            </a:lvl1pPr>
          </a:lstStyle>
          <a:p>
            <a:pPr lvl="0"/>
            <a:endParaRPr lang="en-US" sz="1200">
              <a:solidFill>
                <a:srgbClr val="FF0000"/>
              </a:solidFill>
              <a:latin typeface="+mn-lt"/>
            </a:endParaRPr>
          </a:p>
        </p:txBody>
      </p:sp>
      <p:sp>
        <p:nvSpPr>
          <p:cNvPr id="12" name="object 20">
            <a:extLst>
              <a:ext uri="{FF2B5EF4-FFF2-40B4-BE49-F238E27FC236}">
                <a16:creationId xmlns:a16="http://schemas.microsoft.com/office/drawing/2014/main" id="{399DCF9B-81F9-44F4-9056-80D387D5DC09}"/>
              </a:ext>
            </a:extLst>
          </p:cNvPr>
          <p:cNvSpPr/>
          <p:nvPr userDrawn="1"/>
        </p:nvSpPr>
        <p:spPr>
          <a:xfrm>
            <a:off x="12053065"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0C0"/>
          </a:solidFill>
        </p:spPr>
        <p:txBody>
          <a:bodyPr wrap="square" lIns="0" tIns="0" rIns="0" bIns="0" rtlCol="0"/>
          <a:lstStyle/>
          <a:p>
            <a:endParaRPr sz="2400"/>
          </a:p>
        </p:txBody>
      </p:sp>
      <p:sp>
        <p:nvSpPr>
          <p:cNvPr id="13" name="object 9">
            <a:extLst>
              <a:ext uri="{FF2B5EF4-FFF2-40B4-BE49-F238E27FC236}">
                <a16:creationId xmlns:a16="http://schemas.microsoft.com/office/drawing/2014/main" id="{50B0E59B-EE2C-46B0-A3CA-0265F30986DD}"/>
              </a:ext>
            </a:extLst>
          </p:cNvPr>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0C0"/>
          </a:solidFill>
        </p:spPr>
        <p:txBody>
          <a:bodyPr wrap="square" lIns="0" tIns="0" rIns="0" bIns="0" rtlCol="0"/>
          <a:lstStyle/>
          <a:p>
            <a:endParaRPr sz="2400"/>
          </a:p>
        </p:txBody>
      </p:sp>
      <p:grpSp>
        <p:nvGrpSpPr>
          <p:cNvPr id="23" name="Group 22">
            <a:extLst>
              <a:ext uri="{FF2B5EF4-FFF2-40B4-BE49-F238E27FC236}">
                <a16:creationId xmlns:a16="http://schemas.microsoft.com/office/drawing/2014/main" id="{258A71E9-0D39-407E-A100-A094CFC991FB}"/>
              </a:ext>
            </a:extLst>
          </p:cNvPr>
          <p:cNvGrpSpPr/>
          <p:nvPr userDrawn="1"/>
        </p:nvGrpSpPr>
        <p:grpSpPr>
          <a:xfrm>
            <a:off x="10792059" y="6072617"/>
            <a:ext cx="1138238" cy="539751"/>
            <a:chOff x="12437447" y="3429000"/>
            <a:chExt cx="1138238" cy="539751"/>
          </a:xfrm>
        </p:grpSpPr>
        <p:sp>
          <p:nvSpPr>
            <p:cNvPr id="24" name="Freeform 5">
              <a:extLst>
                <a:ext uri="{FF2B5EF4-FFF2-40B4-BE49-F238E27FC236}">
                  <a16:creationId xmlns:a16="http://schemas.microsoft.com/office/drawing/2014/main" id="{BEC49E32-8D41-4770-8A8F-236F6B79DE81}"/>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FFCBAF80-943E-4A57-962A-50ED67191900}"/>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40F66725-D6BD-4316-9423-28FF3435A57B}"/>
                </a:ext>
              </a:extLst>
            </p:cNvPr>
            <p:cNvSpPr>
              <a:spLocks noEditPoints="1"/>
            </p:cNvSpPr>
            <p:nvPr userDrawn="1"/>
          </p:nvSpPr>
          <p:spPr bwMode="auto">
            <a:xfrm>
              <a:off x="12659697" y="3757613"/>
              <a:ext cx="209550" cy="211138"/>
            </a:xfrm>
            <a:custGeom>
              <a:avLst/>
              <a:gdLst>
                <a:gd name="T0" fmla="*/ 673 w 794"/>
                <a:gd name="T1" fmla="*/ 349 h 796"/>
                <a:gd name="T2" fmla="*/ 636 w 794"/>
                <a:gd name="T3" fmla="*/ 249 h 796"/>
                <a:gd name="T4" fmla="*/ 576 w 794"/>
                <a:gd name="T5" fmla="*/ 177 h 796"/>
                <a:gd name="T6" fmla="*/ 530 w 794"/>
                <a:gd name="T7" fmla="*/ 147 h 796"/>
                <a:gd name="T8" fmla="*/ 475 w 794"/>
                <a:gd name="T9" fmla="*/ 126 h 796"/>
                <a:gd name="T10" fmla="*/ 413 w 794"/>
                <a:gd name="T11" fmla="*/ 117 h 796"/>
                <a:gd name="T12" fmla="*/ 367 w 794"/>
                <a:gd name="T13" fmla="*/ 117 h 796"/>
                <a:gd name="T14" fmla="*/ 311 w 794"/>
                <a:gd name="T15" fmla="*/ 129 h 796"/>
                <a:gd name="T16" fmla="*/ 237 w 794"/>
                <a:gd name="T17" fmla="*/ 164 h 796"/>
                <a:gd name="T18" fmla="*/ 164 w 794"/>
                <a:gd name="T19" fmla="*/ 239 h 796"/>
                <a:gd name="T20" fmla="*/ 122 w 794"/>
                <a:gd name="T21" fmla="*/ 338 h 796"/>
                <a:gd name="T22" fmla="*/ 117 w 794"/>
                <a:gd name="T23" fmla="*/ 419 h 796"/>
                <a:gd name="T24" fmla="*/ 144 w 794"/>
                <a:gd name="T25" fmla="*/ 523 h 796"/>
                <a:gd name="T26" fmla="*/ 207 w 794"/>
                <a:gd name="T27" fmla="*/ 608 h 796"/>
                <a:gd name="T28" fmla="*/ 252 w 794"/>
                <a:gd name="T29" fmla="*/ 642 h 796"/>
                <a:gd name="T30" fmla="*/ 304 w 794"/>
                <a:gd name="T31" fmla="*/ 665 h 796"/>
                <a:gd name="T32" fmla="*/ 363 w 794"/>
                <a:gd name="T33" fmla="*/ 677 h 796"/>
                <a:gd name="T34" fmla="*/ 410 w 794"/>
                <a:gd name="T35" fmla="*/ 680 h 796"/>
                <a:gd name="T36" fmla="*/ 466 w 794"/>
                <a:gd name="T37" fmla="*/ 672 h 796"/>
                <a:gd name="T38" fmla="*/ 531 w 794"/>
                <a:gd name="T39" fmla="*/ 647 h 796"/>
                <a:gd name="T40" fmla="*/ 613 w 794"/>
                <a:gd name="T41" fmla="*/ 579 h 796"/>
                <a:gd name="T42" fmla="*/ 665 w 794"/>
                <a:gd name="T43" fmla="*/ 485 h 796"/>
                <a:gd name="T44" fmla="*/ 677 w 794"/>
                <a:gd name="T45" fmla="*/ 416 h 796"/>
                <a:gd name="T46" fmla="*/ 2 w 794"/>
                <a:gd name="T47" fmla="*/ 379 h 796"/>
                <a:gd name="T48" fmla="*/ 13 w 794"/>
                <a:gd name="T49" fmla="*/ 302 h 796"/>
                <a:gd name="T50" fmla="*/ 38 w 794"/>
                <a:gd name="T51" fmla="*/ 229 h 796"/>
                <a:gd name="T52" fmla="*/ 77 w 794"/>
                <a:gd name="T53" fmla="*/ 163 h 796"/>
                <a:gd name="T54" fmla="*/ 127 w 794"/>
                <a:gd name="T55" fmla="*/ 106 h 796"/>
                <a:gd name="T56" fmla="*/ 188 w 794"/>
                <a:gd name="T57" fmla="*/ 60 h 796"/>
                <a:gd name="T58" fmla="*/ 257 w 794"/>
                <a:gd name="T59" fmla="*/ 25 h 796"/>
                <a:gd name="T60" fmla="*/ 334 w 794"/>
                <a:gd name="T61" fmla="*/ 5 h 796"/>
                <a:gd name="T62" fmla="*/ 396 w 794"/>
                <a:gd name="T63" fmla="*/ 0 h 796"/>
                <a:gd name="T64" fmla="*/ 471 w 794"/>
                <a:gd name="T65" fmla="*/ 7 h 796"/>
                <a:gd name="T66" fmla="*/ 543 w 794"/>
                <a:gd name="T67" fmla="*/ 28 h 796"/>
                <a:gd name="T68" fmla="*/ 610 w 794"/>
                <a:gd name="T69" fmla="*/ 62 h 796"/>
                <a:gd name="T70" fmla="*/ 670 w 794"/>
                <a:gd name="T71" fmla="*/ 108 h 796"/>
                <a:gd name="T72" fmla="*/ 720 w 794"/>
                <a:gd name="T73" fmla="*/ 166 h 796"/>
                <a:gd name="T74" fmla="*/ 760 w 794"/>
                <a:gd name="T75" fmla="*/ 234 h 796"/>
                <a:gd name="T76" fmla="*/ 785 w 794"/>
                <a:gd name="T77" fmla="*/ 311 h 796"/>
                <a:gd name="T78" fmla="*/ 794 w 794"/>
                <a:gd name="T79" fmla="*/ 397 h 796"/>
                <a:gd name="T80" fmla="*/ 789 w 794"/>
                <a:gd name="T81" fmla="*/ 461 h 796"/>
                <a:gd name="T82" fmla="*/ 770 w 794"/>
                <a:gd name="T83" fmla="*/ 539 h 796"/>
                <a:gd name="T84" fmla="*/ 735 w 794"/>
                <a:gd name="T85" fmla="*/ 609 h 796"/>
                <a:gd name="T86" fmla="*/ 689 w 794"/>
                <a:gd name="T87" fmla="*/ 669 h 796"/>
                <a:gd name="T88" fmla="*/ 632 w 794"/>
                <a:gd name="T89" fmla="*/ 720 h 796"/>
                <a:gd name="T90" fmla="*/ 566 w 794"/>
                <a:gd name="T91" fmla="*/ 759 h 796"/>
                <a:gd name="T92" fmla="*/ 495 w 794"/>
                <a:gd name="T93" fmla="*/ 784 h 796"/>
                <a:gd name="T94" fmla="*/ 418 w 794"/>
                <a:gd name="T95" fmla="*/ 796 h 796"/>
                <a:gd name="T96" fmla="*/ 355 w 794"/>
                <a:gd name="T97" fmla="*/ 794 h 796"/>
                <a:gd name="T98" fmla="*/ 274 w 794"/>
                <a:gd name="T99" fmla="*/ 778 h 796"/>
                <a:gd name="T100" fmla="*/ 202 w 794"/>
                <a:gd name="T101" fmla="*/ 745 h 796"/>
                <a:gd name="T102" fmla="*/ 138 w 794"/>
                <a:gd name="T103" fmla="*/ 701 h 796"/>
                <a:gd name="T104" fmla="*/ 87 w 794"/>
                <a:gd name="T105" fmla="*/ 646 h 796"/>
                <a:gd name="T106" fmla="*/ 45 w 794"/>
                <a:gd name="T107" fmla="*/ 582 h 796"/>
                <a:gd name="T108" fmla="*/ 18 w 794"/>
                <a:gd name="T109" fmla="*/ 512 h 796"/>
                <a:gd name="T110" fmla="*/ 3 w 794"/>
                <a:gd name="T111"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4" h="796">
                  <a:moveTo>
                    <a:pt x="678" y="402"/>
                  </a:moveTo>
                  <a:lnTo>
                    <a:pt x="678" y="402"/>
                  </a:lnTo>
                  <a:lnTo>
                    <a:pt x="677" y="374"/>
                  </a:lnTo>
                  <a:lnTo>
                    <a:pt x="673" y="349"/>
                  </a:lnTo>
                  <a:lnTo>
                    <a:pt x="668" y="322"/>
                  </a:lnTo>
                  <a:lnTo>
                    <a:pt x="659" y="297"/>
                  </a:lnTo>
                  <a:lnTo>
                    <a:pt x="649" y="273"/>
                  </a:lnTo>
                  <a:lnTo>
                    <a:pt x="636" y="249"/>
                  </a:lnTo>
                  <a:lnTo>
                    <a:pt x="622" y="227"/>
                  </a:lnTo>
                  <a:lnTo>
                    <a:pt x="604" y="206"/>
                  </a:lnTo>
                  <a:lnTo>
                    <a:pt x="586" y="186"/>
                  </a:lnTo>
                  <a:lnTo>
                    <a:pt x="576" y="177"/>
                  </a:lnTo>
                  <a:lnTo>
                    <a:pt x="565" y="169"/>
                  </a:lnTo>
                  <a:lnTo>
                    <a:pt x="554" y="161"/>
                  </a:lnTo>
                  <a:lnTo>
                    <a:pt x="542" y="154"/>
                  </a:lnTo>
                  <a:lnTo>
                    <a:pt x="530" y="147"/>
                  </a:lnTo>
                  <a:lnTo>
                    <a:pt x="517" y="141"/>
                  </a:lnTo>
                  <a:lnTo>
                    <a:pt x="503" y="136"/>
                  </a:lnTo>
                  <a:lnTo>
                    <a:pt x="489" y="131"/>
                  </a:lnTo>
                  <a:lnTo>
                    <a:pt x="475" y="126"/>
                  </a:lnTo>
                  <a:lnTo>
                    <a:pt x="461" y="123"/>
                  </a:lnTo>
                  <a:lnTo>
                    <a:pt x="446" y="119"/>
                  </a:lnTo>
                  <a:lnTo>
                    <a:pt x="429" y="118"/>
                  </a:lnTo>
                  <a:lnTo>
                    <a:pt x="413" y="117"/>
                  </a:lnTo>
                  <a:lnTo>
                    <a:pt x="397" y="116"/>
                  </a:lnTo>
                  <a:lnTo>
                    <a:pt x="397" y="116"/>
                  </a:lnTo>
                  <a:lnTo>
                    <a:pt x="382" y="116"/>
                  </a:lnTo>
                  <a:lnTo>
                    <a:pt x="367" y="117"/>
                  </a:lnTo>
                  <a:lnTo>
                    <a:pt x="352" y="119"/>
                  </a:lnTo>
                  <a:lnTo>
                    <a:pt x="339" y="122"/>
                  </a:lnTo>
                  <a:lnTo>
                    <a:pt x="325" y="125"/>
                  </a:lnTo>
                  <a:lnTo>
                    <a:pt x="311" y="129"/>
                  </a:lnTo>
                  <a:lnTo>
                    <a:pt x="298" y="133"/>
                  </a:lnTo>
                  <a:lnTo>
                    <a:pt x="286" y="138"/>
                  </a:lnTo>
                  <a:lnTo>
                    <a:pt x="260" y="151"/>
                  </a:lnTo>
                  <a:lnTo>
                    <a:pt x="237" y="164"/>
                  </a:lnTo>
                  <a:lnTo>
                    <a:pt x="217" y="181"/>
                  </a:lnTo>
                  <a:lnTo>
                    <a:pt x="197" y="198"/>
                  </a:lnTo>
                  <a:lnTo>
                    <a:pt x="179" y="219"/>
                  </a:lnTo>
                  <a:lnTo>
                    <a:pt x="164" y="239"/>
                  </a:lnTo>
                  <a:lnTo>
                    <a:pt x="150" y="262"/>
                  </a:lnTo>
                  <a:lnTo>
                    <a:pt x="138" y="287"/>
                  </a:lnTo>
                  <a:lnTo>
                    <a:pt x="129" y="312"/>
                  </a:lnTo>
                  <a:lnTo>
                    <a:pt x="122" y="338"/>
                  </a:lnTo>
                  <a:lnTo>
                    <a:pt x="118" y="365"/>
                  </a:lnTo>
                  <a:lnTo>
                    <a:pt x="115" y="393"/>
                  </a:lnTo>
                  <a:lnTo>
                    <a:pt x="115" y="393"/>
                  </a:lnTo>
                  <a:lnTo>
                    <a:pt x="117" y="419"/>
                  </a:lnTo>
                  <a:lnTo>
                    <a:pt x="120" y="446"/>
                  </a:lnTo>
                  <a:lnTo>
                    <a:pt x="126" y="472"/>
                  </a:lnTo>
                  <a:lnTo>
                    <a:pt x="134" y="497"/>
                  </a:lnTo>
                  <a:lnTo>
                    <a:pt x="144" y="523"/>
                  </a:lnTo>
                  <a:lnTo>
                    <a:pt x="157" y="546"/>
                  </a:lnTo>
                  <a:lnTo>
                    <a:pt x="172" y="569"/>
                  </a:lnTo>
                  <a:lnTo>
                    <a:pt x="189" y="590"/>
                  </a:lnTo>
                  <a:lnTo>
                    <a:pt x="207" y="608"/>
                  </a:lnTo>
                  <a:lnTo>
                    <a:pt x="218" y="617"/>
                  </a:lnTo>
                  <a:lnTo>
                    <a:pt x="229" y="627"/>
                  </a:lnTo>
                  <a:lnTo>
                    <a:pt x="241" y="633"/>
                  </a:lnTo>
                  <a:lnTo>
                    <a:pt x="252" y="642"/>
                  </a:lnTo>
                  <a:lnTo>
                    <a:pt x="265" y="648"/>
                  </a:lnTo>
                  <a:lnTo>
                    <a:pt x="278" y="654"/>
                  </a:lnTo>
                  <a:lnTo>
                    <a:pt x="290" y="660"/>
                  </a:lnTo>
                  <a:lnTo>
                    <a:pt x="304" y="665"/>
                  </a:lnTo>
                  <a:lnTo>
                    <a:pt x="318" y="669"/>
                  </a:lnTo>
                  <a:lnTo>
                    <a:pt x="333" y="673"/>
                  </a:lnTo>
                  <a:lnTo>
                    <a:pt x="348" y="676"/>
                  </a:lnTo>
                  <a:lnTo>
                    <a:pt x="363" y="677"/>
                  </a:lnTo>
                  <a:lnTo>
                    <a:pt x="379" y="680"/>
                  </a:lnTo>
                  <a:lnTo>
                    <a:pt x="395" y="680"/>
                  </a:lnTo>
                  <a:lnTo>
                    <a:pt x="395" y="680"/>
                  </a:lnTo>
                  <a:lnTo>
                    <a:pt x="410" y="680"/>
                  </a:lnTo>
                  <a:lnTo>
                    <a:pt x="425" y="678"/>
                  </a:lnTo>
                  <a:lnTo>
                    <a:pt x="439" y="677"/>
                  </a:lnTo>
                  <a:lnTo>
                    <a:pt x="452" y="675"/>
                  </a:lnTo>
                  <a:lnTo>
                    <a:pt x="466" y="672"/>
                  </a:lnTo>
                  <a:lnTo>
                    <a:pt x="480" y="668"/>
                  </a:lnTo>
                  <a:lnTo>
                    <a:pt x="494" y="663"/>
                  </a:lnTo>
                  <a:lnTo>
                    <a:pt x="507" y="659"/>
                  </a:lnTo>
                  <a:lnTo>
                    <a:pt x="531" y="647"/>
                  </a:lnTo>
                  <a:lnTo>
                    <a:pt x="555" y="633"/>
                  </a:lnTo>
                  <a:lnTo>
                    <a:pt x="576" y="617"/>
                  </a:lnTo>
                  <a:lnTo>
                    <a:pt x="596" y="600"/>
                  </a:lnTo>
                  <a:lnTo>
                    <a:pt x="613" y="579"/>
                  </a:lnTo>
                  <a:lnTo>
                    <a:pt x="630" y="559"/>
                  </a:lnTo>
                  <a:lnTo>
                    <a:pt x="643" y="536"/>
                  </a:lnTo>
                  <a:lnTo>
                    <a:pt x="655" y="511"/>
                  </a:lnTo>
                  <a:lnTo>
                    <a:pt x="665" y="485"/>
                  </a:lnTo>
                  <a:lnTo>
                    <a:pt x="672" y="458"/>
                  </a:lnTo>
                  <a:lnTo>
                    <a:pt x="674" y="444"/>
                  </a:lnTo>
                  <a:lnTo>
                    <a:pt x="676" y="431"/>
                  </a:lnTo>
                  <a:lnTo>
                    <a:pt x="677" y="416"/>
                  </a:lnTo>
                  <a:lnTo>
                    <a:pt x="678" y="402"/>
                  </a:lnTo>
                  <a:close/>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54E3260-D9F2-45A6-BB6D-C67C1EBB34EF}"/>
                </a:ext>
              </a:extLst>
            </p:cNvPr>
            <p:cNvSpPr>
              <a:spLocks/>
            </p:cNvSpPr>
            <p:nvPr userDrawn="1"/>
          </p:nvSpPr>
          <p:spPr bwMode="auto">
            <a:xfrm>
              <a:off x="12689860" y="3789363"/>
              <a:ext cx="147638" cy="149225"/>
            </a:xfrm>
            <a:custGeom>
              <a:avLst/>
              <a:gdLst>
                <a:gd name="T0" fmla="*/ 563 w 563"/>
                <a:gd name="T1" fmla="*/ 286 h 564"/>
                <a:gd name="T2" fmla="*/ 558 w 563"/>
                <a:gd name="T3" fmla="*/ 233 h 564"/>
                <a:gd name="T4" fmla="*/ 544 w 563"/>
                <a:gd name="T5" fmla="*/ 181 h 564"/>
                <a:gd name="T6" fmla="*/ 521 w 563"/>
                <a:gd name="T7" fmla="*/ 133 h 564"/>
                <a:gd name="T8" fmla="*/ 489 w 563"/>
                <a:gd name="T9" fmla="*/ 90 h 564"/>
                <a:gd name="T10" fmla="*/ 461 w 563"/>
                <a:gd name="T11" fmla="*/ 61 h 564"/>
                <a:gd name="T12" fmla="*/ 439 w 563"/>
                <a:gd name="T13" fmla="*/ 45 h 564"/>
                <a:gd name="T14" fmla="*/ 415 w 563"/>
                <a:gd name="T15" fmla="*/ 31 h 564"/>
                <a:gd name="T16" fmla="*/ 388 w 563"/>
                <a:gd name="T17" fmla="*/ 20 h 564"/>
                <a:gd name="T18" fmla="*/ 360 w 563"/>
                <a:gd name="T19" fmla="*/ 10 h 564"/>
                <a:gd name="T20" fmla="*/ 331 w 563"/>
                <a:gd name="T21" fmla="*/ 3 h 564"/>
                <a:gd name="T22" fmla="*/ 298 w 563"/>
                <a:gd name="T23" fmla="*/ 1 h 564"/>
                <a:gd name="T24" fmla="*/ 282 w 563"/>
                <a:gd name="T25" fmla="*/ 0 h 564"/>
                <a:gd name="T26" fmla="*/ 252 w 563"/>
                <a:gd name="T27" fmla="*/ 1 h 564"/>
                <a:gd name="T28" fmla="*/ 224 w 563"/>
                <a:gd name="T29" fmla="*/ 6 h 564"/>
                <a:gd name="T30" fmla="*/ 196 w 563"/>
                <a:gd name="T31" fmla="*/ 13 h 564"/>
                <a:gd name="T32" fmla="*/ 171 w 563"/>
                <a:gd name="T33" fmla="*/ 22 h 564"/>
                <a:gd name="T34" fmla="*/ 122 w 563"/>
                <a:gd name="T35" fmla="*/ 48 h 564"/>
                <a:gd name="T36" fmla="*/ 82 w 563"/>
                <a:gd name="T37" fmla="*/ 82 h 564"/>
                <a:gd name="T38" fmla="*/ 49 w 563"/>
                <a:gd name="T39" fmla="*/ 123 h 564"/>
                <a:gd name="T40" fmla="*/ 23 w 563"/>
                <a:gd name="T41" fmla="*/ 171 h 564"/>
                <a:gd name="T42" fmla="*/ 7 w 563"/>
                <a:gd name="T43" fmla="*/ 222 h 564"/>
                <a:gd name="T44" fmla="*/ 0 w 563"/>
                <a:gd name="T45" fmla="*/ 277 h 564"/>
                <a:gd name="T46" fmla="*/ 2 w 563"/>
                <a:gd name="T47" fmla="*/ 303 h 564"/>
                <a:gd name="T48" fmla="*/ 11 w 563"/>
                <a:gd name="T49" fmla="*/ 356 h 564"/>
                <a:gd name="T50" fmla="*/ 29 w 563"/>
                <a:gd name="T51" fmla="*/ 407 h 564"/>
                <a:gd name="T52" fmla="*/ 57 w 563"/>
                <a:gd name="T53" fmla="*/ 453 h 564"/>
                <a:gd name="T54" fmla="*/ 92 w 563"/>
                <a:gd name="T55" fmla="*/ 492 h 564"/>
                <a:gd name="T56" fmla="*/ 114 w 563"/>
                <a:gd name="T57" fmla="*/ 511 h 564"/>
                <a:gd name="T58" fmla="*/ 137 w 563"/>
                <a:gd name="T59" fmla="*/ 526 h 564"/>
                <a:gd name="T60" fmla="*/ 163 w 563"/>
                <a:gd name="T61" fmla="*/ 538 h 564"/>
                <a:gd name="T62" fmla="*/ 189 w 563"/>
                <a:gd name="T63" fmla="*/ 549 h 564"/>
                <a:gd name="T64" fmla="*/ 218 w 563"/>
                <a:gd name="T65" fmla="*/ 557 h 564"/>
                <a:gd name="T66" fmla="*/ 248 w 563"/>
                <a:gd name="T67" fmla="*/ 561 h 564"/>
                <a:gd name="T68" fmla="*/ 280 w 563"/>
                <a:gd name="T69" fmla="*/ 564 h 564"/>
                <a:gd name="T70" fmla="*/ 295 w 563"/>
                <a:gd name="T71" fmla="*/ 564 h 564"/>
                <a:gd name="T72" fmla="*/ 324 w 563"/>
                <a:gd name="T73" fmla="*/ 561 h 564"/>
                <a:gd name="T74" fmla="*/ 351 w 563"/>
                <a:gd name="T75" fmla="*/ 556 h 564"/>
                <a:gd name="T76" fmla="*/ 379 w 563"/>
                <a:gd name="T77" fmla="*/ 547 h 564"/>
                <a:gd name="T78" fmla="*/ 416 w 563"/>
                <a:gd name="T79" fmla="*/ 531 h 564"/>
                <a:gd name="T80" fmla="*/ 461 w 563"/>
                <a:gd name="T81" fmla="*/ 501 h 564"/>
                <a:gd name="T82" fmla="*/ 498 w 563"/>
                <a:gd name="T83" fmla="*/ 463 h 564"/>
                <a:gd name="T84" fmla="*/ 528 w 563"/>
                <a:gd name="T85" fmla="*/ 420 h 564"/>
                <a:gd name="T86" fmla="*/ 550 w 563"/>
                <a:gd name="T87" fmla="*/ 369 h 564"/>
                <a:gd name="T88" fmla="*/ 559 w 563"/>
                <a:gd name="T89" fmla="*/ 328 h 564"/>
                <a:gd name="T90" fmla="*/ 562 w 563"/>
                <a:gd name="T91" fmla="*/ 30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3" h="564">
                  <a:moveTo>
                    <a:pt x="563" y="286"/>
                  </a:moveTo>
                  <a:lnTo>
                    <a:pt x="563" y="286"/>
                  </a:lnTo>
                  <a:lnTo>
                    <a:pt x="562" y="258"/>
                  </a:lnTo>
                  <a:lnTo>
                    <a:pt x="558" y="233"/>
                  </a:lnTo>
                  <a:lnTo>
                    <a:pt x="553" y="206"/>
                  </a:lnTo>
                  <a:lnTo>
                    <a:pt x="544" y="181"/>
                  </a:lnTo>
                  <a:lnTo>
                    <a:pt x="534" y="157"/>
                  </a:lnTo>
                  <a:lnTo>
                    <a:pt x="521" y="133"/>
                  </a:lnTo>
                  <a:lnTo>
                    <a:pt x="507" y="111"/>
                  </a:lnTo>
                  <a:lnTo>
                    <a:pt x="489" y="90"/>
                  </a:lnTo>
                  <a:lnTo>
                    <a:pt x="471" y="70"/>
                  </a:lnTo>
                  <a:lnTo>
                    <a:pt x="461" y="61"/>
                  </a:lnTo>
                  <a:lnTo>
                    <a:pt x="450" y="53"/>
                  </a:lnTo>
                  <a:lnTo>
                    <a:pt x="439" y="45"/>
                  </a:lnTo>
                  <a:lnTo>
                    <a:pt x="427" y="38"/>
                  </a:lnTo>
                  <a:lnTo>
                    <a:pt x="415" y="31"/>
                  </a:lnTo>
                  <a:lnTo>
                    <a:pt x="402" y="25"/>
                  </a:lnTo>
                  <a:lnTo>
                    <a:pt x="388" y="20"/>
                  </a:lnTo>
                  <a:lnTo>
                    <a:pt x="374" y="15"/>
                  </a:lnTo>
                  <a:lnTo>
                    <a:pt x="360" y="10"/>
                  </a:lnTo>
                  <a:lnTo>
                    <a:pt x="346" y="7"/>
                  </a:lnTo>
                  <a:lnTo>
                    <a:pt x="331" y="3"/>
                  </a:lnTo>
                  <a:lnTo>
                    <a:pt x="314" y="2"/>
                  </a:lnTo>
                  <a:lnTo>
                    <a:pt x="298" y="1"/>
                  </a:lnTo>
                  <a:lnTo>
                    <a:pt x="282" y="0"/>
                  </a:lnTo>
                  <a:lnTo>
                    <a:pt x="282" y="0"/>
                  </a:lnTo>
                  <a:lnTo>
                    <a:pt x="267" y="0"/>
                  </a:lnTo>
                  <a:lnTo>
                    <a:pt x="252" y="1"/>
                  </a:lnTo>
                  <a:lnTo>
                    <a:pt x="237" y="3"/>
                  </a:lnTo>
                  <a:lnTo>
                    <a:pt x="224" y="6"/>
                  </a:lnTo>
                  <a:lnTo>
                    <a:pt x="210" y="9"/>
                  </a:lnTo>
                  <a:lnTo>
                    <a:pt x="196" y="13"/>
                  </a:lnTo>
                  <a:lnTo>
                    <a:pt x="183" y="17"/>
                  </a:lnTo>
                  <a:lnTo>
                    <a:pt x="171" y="22"/>
                  </a:lnTo>
                  <a:lnTo>
                    <a:pt x="145" y="35"/>
                  </a:lnTo>
                  <a:lnTo>
                    <a:pt x="122" y="48"/>
                  </a:lnTo>
                  <a:lnTo>
                    <a:pt x="102" y="65"/>
                  </a:lnTo>
                  <a:lnTo>
                    <a:pt x="82" y="82"/>
                  </a:lnTo>
                  <a:lnTo>
                    <a:pt x="64" y="103"/>
                  </a:lnTo>
                  <a:lnTo>
                    <a:pt x="49" y="123"/>
                  </a:lnTo>
                  <a:lnTo>
                    <a:pt x="35" y="146"/>
                  </a:lnTo>
                  <a:lnTo>
                    <a:pt x="23" y="171"/>
                  </a:lnTo>
                  <a:lnTo>
                    <a:pt x="14" y="196"/>
                  </a:lnTo>
                  <a:lnTo>
                    <a:pt x="7" y="222"/>
                  </a:lnTo>
                  <a:lnTo>
                    <a:pt x="3" y="249"/>
                  </a:lnTo>
                  <a:lnTo>
                    <a:pt x="0" y="277"/>
                  </a:lnTo>
                  <a:lnTo>
                    <a:pt x="0" y="277"/>
                  </a:lnTo>
                  <a:lnTo>
                    <a:pt x="2" y="303"/>
                  </a:lnTo>
                  <a:lnTo>
                    <a:pt x="5" y="330"/>
                  </a:lnTo>
                  <a:lnTo>
                    <a:pt x="11" y="356"/>
                  </a:lnTo>
                  <a:lnTo>
                    <a:pt x="19" y="381"/>
                  </a:lnTo>
                  <a:lnTo>
                    <a:pt x="29" y="407"/>
                  </a:lnTo>
                  <a:lnTo>
                    <a:pt x="42" y="430"/>
                  </a:lnTo>
                  <a:lnTo>
                    <a:pt x="57" y="453"/>
                  </a:lnTo>
                  <a:lnTo>
                    <a:pt x="74" y="474"/>
                  </a:lnTo>
                  <a:lnTo>
                    <a:pt x="92" y="492"/>
                  </a:lnTo>
                  <a:lnTo>
                    <a:pt x="103" y="501"/>
                  </a:lnTo>
                  <a:lnTo>
                    <a:pt x="114" y="511"/>
                  </a:lnTo>
                  <a:lnTo>
                    <a:pt x="126" y="517"/>
                  </a:lnTo>
                  <a:lnTo>
                    <a:pt x="137" y="526"/>
                  </a:lnTo>
                  <a:lnTo>
                    <a:pt x="150" y="532"/>
                  </a:lnTo>
                  <a:lnTo>
                    <a:pt x="163" y="538"/>
                  </a:lnTo>
                  <a:lnTo>
                    <a:pt x="175" y="544"/>
                  </a:lnTo>
                  <a:lnTo>
                    <a:pt x="189" y="549"/>
                  </a:lnTo>
                  <a:lnTo>
                    <a:pt x="203" y="553"/>
                  </a:lnTo>
                  <a:lnTo>
                    <a:pt x="218" y="557"/>
                  </a:lnTo>
                  <a:lnTo>
                    <a:pt x="233" y="560"/>
                  </a:lnTo>
                  <a:lnTo>
                    <a:pt x="248" y="561"/>
                  </a:lnTo>
                  <a:lnTo>
                    <a:pt x="264" y="564"/>
                  </a:lnTo>
                  <a:lnTo>
                    <a:pt x="280" y="564"/>
                  </a:lnTo>
                  <a:lnTo>
                    <a:pt x="280" y="564"/>
                  </a:lnTo>
                  <a:lnTo>
                    <a:pt x="295" y="564"/>
                  </a:lnTo>
                  <a:lnTo>
                    <a:pt x="310" y="562"/>
                  </a:lnTo>
                  <a:lnTo>
                    <a:pt x="324" y="561"/>
                  </a:lnTo>
                  <a:lnTo>
                    <a:pt x="337" y="559"/>
                  </a:lnTo>
                  <a:lnTo>
                    <a:pt x="351" y="556"/>
                  </a:lnTo>
                  <a:lnTo>
                    <a:pt x="365" y="552"/>
                  </a:lnTo>
                  <a:lnTo>
                    <a:pt x="379" y="547"/>
                  </a:lnTo>
                  <a:lnTo>
                    <a:pt x="392" y="543"/>
                  </a:lnTo>
                  <a:lnTo>
                    <a:pt x="416" y="531"/>
                  </a:lnTo>
                  <a:lnTo>
                    <a:pt x="440" y="517"/>
                  </a:lnTo>
                  <a:lnTo>
                    <a:pt x="461" y="501"/>
                  </a:lnTo>
                  <a:lnTo>
                    <a:pt x="481" y="484"/>
                  </a:lnTo>
                  <a:lnTo>
                    <a:pt x="498" y="463"/>
                  </a:lnTo>
                  <a:lnTo>
                    <a:pt x="515" y="443"/>
                  </a:lnTo>
                  <a:lnTo>
                    <a:pt x="528" y="420"/>
                  </a:lnTo>
                  <a:lnTo>
                    <a:pt x="540" y="395"/>
                  </a:lnTo>
                  <a:lnTo>
                    <a:pt x="550" y="369"/>
                  </a:lnTo>
                  <a:lnTo>
                    <a:pt x="557" y="342"/>
                  </a:lnTo>
                  <a:lnTo>
                    <a:pt x="559" y="328"/>
                  </a:lnTo>
                  <a:lnTo>
                    <a:pt x="561" y="315"/>
                  </a:lnTo>
                  <a:lnTo>
                    <a:pt x="562" y="300"/>
                  </a:lnTo>
                  <a:lnTo>
                    <a:pt x="563"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81133E16-7C0A-4F91-AB9A-77382EB294AC}"/>
                </a:ext>
              </a:extLst>
            </p:cNvPr>
            <p:cNvSpPr>
              <a:spLocks/>
            </p:cNvSpPr>
            <p:nvPr userDrawn="1"/>
          </p:nvSpPr>
          <p:spPr bwMode="auto">
            <a:xfrm>
              <a:off x="12659697" y="3757613"/>
              <a:ext cx="209550" cy="211138"/>
            </a:xfrm>
            <a:custGeom>
              <a:avLst/>
              <a:gdLst>
                <a:gd name="T0" fmla="*/ 2 w 794"/>
                <a:gd name="T1" fmla="*/ 379 h 796"/>
                <a:gd name="T2" fmla="*/ 8 w 794"/>
                <a:gd name="T3" fmla="*/ 320 h 796"/>
                <a:gd name="T4" fmla="*/ 25 w 794"/>
                <a:gd name="T5" fmla="*/ 265 h 796"/>
                <a:gd name="T6" fmla="*/ 48 w 794"/>
                <a:gd name="T7" fmla="*/ 212 h 796"/>
                <a:gd name="T8" fmla="*/ 77 w 794"/>
                <a:gd name="T9" fmla="*/ 163 h 796"/>
                <a:gd name="T10" fmla="*/ 114 w 794"/>
                <a:gd name="T11" fmla="*/ 119 h 796"/>
                <a:gd name="T12" fmla="*/ 157 w 794"/>
                <a:gd name="T13" fmla="*/ 81 h 796"/>
                <a:gd name="T14" fmla="*/ 204 w 794"/>
                <a:gd name="T15" fmla="*/ 50 h 796"/>
                <a:gd name="T16" fmla="*/ 257 w 794"/>
                <a:gd name="T17" fmla="*/ 25 h 796"/>
                <a:gd name="T18" fmla="*/ 314 w 794"/>
                <a:gd name="T19" fmla="*/ 9 h 796"/>
                <a:gd name="T20" fmla="*/ 375 w 794"/>
                <a:gd name="T21" fmla="*/ 1 h 796"/>
                <a:gd name="T22" fmla="*/ 414 w 794"/>
                <a:gd name="T23" fmla="*/ 1 h 796"/>
                <a:gd name="T24" fmla="*/ 471 w 794"/>
                <a:gd name="T25" fmla="*/ 7 h 796"/>
                <a:gd name="T26" fmla="*/ 525 w 794"/>
                <a:gd name="T27" fmla="*/ 21 h 796"/>
                <a:gd name="T28" fmla="*/ 578 w 794"/>
                <a:gd name="T29" fmla="*/ 43 h 796"/>
                <a:gd name="T30" fmla="*/ 626 w 794"/>
                <a:gd name="T31" fmla="*/ 72 h 796"/>
                <a:gd name="T32" fmla="*/ 670 w 794"/>
                <a:gd name="T33" fmla="*/ 108 h 796"/>
                <a:gd name="T34" fmla="*/ 709 w 794"/>
                <a:gd name="T35" fmla="*/ 151 h 796"/>
                <a:gd name="T36" fmla="*/ 742 w 794"/>
                <a:gd name="T37" fmla="*/ 199 h 796"/>
                <a:gd name="T38" fmla="*/ 768 w 794"/>
                <a:gd name="T39" fmla="*/ 252 h 796"/>
                <a:gd name="T40" fmla="*/ 785 w 794"/>
                <a:gd name="T41" fmla="*/ 311 h 796"/>
                <a:gd name="T42" fmla="*/ 794 w 794"/>
                <a:gd name="T43" fmla="*/ 375 h 796"/>
                <a:gd name="T44" fmla="*/ 794 w 794"/>
                <a:gd name="T45" fmla="*/ 419 h 796"/>
                <a:gd name="T46" fmla="*/ 786 w 794"/>
                <a:gd name="T47" fmla="*/ 480 h 796"/>
                <a:gd name="T48" fmla="*/ 770 w 794"/>
                <a:gd name="T49" fmla="*/ 539 h 796"/>
                <a:gd name="T50" fmla="*/ 746 w 794"/>
                <a:gd name="T51" fmla="*/ 592 h 796"/>
                <a:gd name="T52" fmla="*/ 714 w 794"/>
                <a:gd name="T53" fmla="*/ 640 h 796"/>
                <a:gd name="T54" fmla="*/ 676 w 794"/>
                <a:gd name="T55" fmla="*/ 683 h 796"/>
                <a:gd name="T56" fmla="*/ 632 w 794"/>
                <a:gd name="T57" fmla="*/ 720 h 796"/>
                <a:gd name="T58" fmla="*/ 584 w 794"/>
                <a:gd name="T59" fmla="*/ 750 h 796"/>
                <a:gd name="T60" fmla="*/ 532 w 794"/>
                <a:gd name="T61" fmla="*/ 773 h 796"/>
                <a:gd name="T62" fmla="*/ 475 w 794"/>
                <a:gd name="T63" fmla="*/ 788 h 796"/>
                <a:gd name="T64" fmla="*/ 418 w 794"/>
                <a:gd name="T65" fmla="*/ 796 h 796"/>
                <a:gd name="T66" fmla="*/ 377 w 794"/>
                <a:gd name="T67" fmla="*/ 796 h 796"/>
                <a:gd name="T68" fmla="*/ 313 w 794"/>
                <a:gd name="T69" fmla="*/ 788 h 796"/>
                <a:gd name="T70" fmla="*/ 255 w 794"/>
                <a:gd name="T71" fmla="*/ 771 h 796"/>
                <a:gd name="T72" fmla="*/ 202 w 794"/>
                <a:gd name="T73" fmla="*/ 745 h 796"/>
                <a:gd name="T74" fmla="*/ 153 w 794"/>
                <a:gd name="T75" fmla="*/ 713 h 796"/>
                <a:gd name="T76" fmla="*/ 111 w 794"/>
                <a:gd name="T77" fmla="*/ 675 h 796"/>
                <a:gd name="T78" fmla="*/ 75 w 794"/>
                <a:gd name="T79" fmla="*/ 630 h 796"/>
                <a:gd name="T80" fmla="*/ 45 w 794"/>
                <a:gd name="T81" fmla="*/ 582 h 796"/>
                <a:gd name="T82" fmla="*/ 23 w 794"/>
                <a:gd name="T83" fmla="*/ 530 h 796"/>
                <a:gd name="T84" fmla="*/ 8 w 794"/>
                <a:gd name="T85" fmla="*/ 476 h 796"/>
                <a:gd name="T86" fmla="*/ 2 w 794"/>
                <a:gd name="T87" fmla="*/ 41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4" h="796">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B4E7FDD7-A41E-41BC-9273-7AC005EB81EC}"/>
                </a:ext>
              </a:extLst>
            </p:cNvPr>
            <p:cNvSpPr>
              <a:spLocks noEditPoints="1"/>
            </p:cNvSpPr>
            <p:nvPr userDrawn="1"/>
          </p:nvSpPr>
          <p:spPr bwMode="auto">
            <a:xfrm>
              <a:off x="13129597" y="3757613"/>
              <a:ext cx="209550" cy="211138"/>
            </a:xfrm>
            <a:custGeom>
              <a:avLst/>
              <a:gdLst>
                <a:gd name="T0" fmla="*/ 672 w 793"/>
                <a:gd name="T1" fmla="*/ 348 h 796"/>
                <a:gd name="T2" fmla="*/ 636 w 793"/>
                <a:gd name="T3" fmla="*/ 249 h 796"/>
                <a:gd name="T4" fmla="*/ 575 w 793"/>
                <a:gd name="T5" fmla="*/ 177 h 796"/>
                <a:gd name="T6" fmla="*/ 529 w 793"/>
                <a:gd name="T7" fmla="*/ 147 h 796"/>
                <a:gd name="T8" fmla="*/ 475 w 793"/>
                <a:gd name="T9" fmla="*/ 126 h 796"/>
                <a:gd name="T10" fmla="*/ 413 w 793"/>
                <a:gd name="T11" fmla="*/ 116 h 796"/>
                <a:gd name="T12" fmla="*/ 367 w 793"/>
                <a:gd name="T13" fmla="*/ 117 h 796"/>
                <a:gd name="T14" fmla="*/ 311 w 793"/>
                <a:gd name="T15" fmla="*/ 129 h 796"/>
                <a:gd name="T16" fmla="*/ 237 w 793"/>
                <a:gd name="T17" fmla="*/ 164 h 796"/>
                <a:gd name="T18" fmla="*/ 162 w 793"/>
                <a:gd name="T19" fmla="*/ 239 h 796"/>
                <a:gd name="T20" fmla="*/ 121 w 793"/>
                <a:gd name="T21" fmla="*/ 337 h 796"/>
                <a:gd name="T22" fmla="*/ 115 w 793"/>
                <a:gd name="T23" fmla="*/ 419 h 796"/>
                <a:gd name="T24" fmla="*/ 143 w 793"/>
                <a:gd name="T25" fmla="*/ 522 h 796"/>
                <a:gd name="T26" fmla="*/ 207 w 793"/>
                <a:gd name="T27" fmla="*/ 608 h 796"/>
                <a:gd name="T28" fmla="*/ 252 w 793"/>
                <a:gd name="T29" fmla="*/ 642 h 796"/>
                <a:gd name="T30" fmla="*/ 304 w 793"/>
                <a:gd name="T31" fmla="*/ 665 h 796"/>
                <a:gd name="T32" fmla="*/ 362 w 793"/>
                <a:gd name="T33" fmla="*/ 677 h 796"/>
                <a:gd name="T34" fmla="*/ 410 w 793"/>
                <a:gd name="T35" fmla="*/ 680 h 796"/>
                <a:gd name="T36" fmla="*/ 466 w 793"/>
                <a:gd name="T37" fmla="*/ 672 h 796"/>
                <a:gd name="T38" fmla="*/ 553 w 793"/>
                <a:gd name="T39" fmla="*/ 633 h 796"/>
                <a:gd name="T40" fmla="*/ 629 w 793"/>
                <a:gd name="T41" fmla="*/ 559 h 796"/>
                <a:gd name="T42" fmla="*/ 671 w 793"/>
                <a:gd name="T43" fmla="*/ 458 h 796"/>
                <a:gd name="T44" fmla="*/ 676 w 793"/>
                <a:gd name="T45" fmla="*/ 401 h 796"/>
                <a:gd name="T46" fmla="*/ 2 w 793"/>
                <a:gd name="T47" fmla="*/ 359 h 796"/>
                <a:gd name="T48" fmla="*/ 17 w 793"/>
                <a:gd name="T49" fmla="*/ 282 h 796"/>
                <a:gd name="T50" fmla="*/ 46 w 793"/>
                <a:gd name="T51" fmla="*/ 212 h 796"/>
                <a:gd name="T52" fmla="*/ 89 w 793"/>
                <a:gd name="T53" fmla="*/ 148 h 796"/>
                <a:gd name="T54" fmla="*/ 141 w 793"/>
                <a:gd name="T55" fmla="*/ 93 h 796"/>
                <a:gd name="T56" fmla="*/ 204 w 793"/>
                <a:gd name="T57" fmla="*/ 49 h 796"/>
                <a:gd name="T58" fmla="*/ 275 w 793"/>
                <a:gd name="T59" fmla="*/ 19 h 796"/>
                <a:gd name="T60" fmla="*/ 354 w 793"/>
                <a:gd name="T61" fmla="*/ 2 h 796"/>
                <a:gd name="T62" fmla="*/ 415 w 793"/>
                <a:gd name="T63" fmla="*/ 1 h 796"/>
                <a:gd name="T64" fmla="*/ 492 w 793"/>
                <a:gd name="T65" fmla="*/ 11 h 796"/>
                <a:gd name="T66" fmla="*/ 566 w 793"/>
                <a:gd name="T67" fmla="*/ 38 h 796"/>
                <a:gd name="T68" fmla="*/ 634 w 793"/>
                <a:gd name="T69" fmla="*/ 78 h 796"/>
                <a:gd name="T70" fmla="*/ 679 w 793"/>
                <a:gd name="T71" fmla="*/ 26 h 796"/>
                <a:gd name="T72" fmla="*/ 679 w 793"/>
                <a:gd name="T73" fmla="*/ 680 h 796"/>
                <a:gd name="T74" fmla="*/ 635 w 793"/>
                <a:gd name="T75" fmla="*/ 718 h 796"/>
                <a:gd name="T76" fmla="*/ 568 w 793"/>
                <a:gd name="T77" fmla="*/ 757 h 796"/>
                <a:gd name="T78" fmla="*/ 496 w 793"/>
                <a:gd name="T79" fmla="*/ 783 h 796"/>
                <a:gd name="T80" fmla="*/ 418 w 793"/>
                <a:gd name="T81" fmla="*/ 796 h 796"/>
                <a:gd name="T82" fmla="*/ 354 w 793"/>
                <a:gd name="T83" fmla="*/ 794 h 796"/>
                <a:gd name="T84" fmla="*/ 273 w 793"/>
                <a:gd name="T85" fmla="*/ 776 h 796"/>
                <a:gd name="T86" fmla="*/ 200 w 793"/>
                <a:gd name="T87" fmla="*/ 745 h 796"/>
                <a:gd name="T88" fmla="*/ 138 w 793"/>
                <a:gd name="T89" fmla="*/ 700 h 796"/>
                <a:gd name="T90" fmla="*/ 85 w 793"/>
                <a:gd name="T91" fmla="*/ 646 h 796"/>
                <a:gd name="T92" fmla="*/ 45 w 793"/>
                <a:gd name="T93" fmla="*/ 582 h 796"/>
                <a:gd name="T94" fmla="*/ 16 w 793"/>
                <a:gd name="T95" fmla="*/ 511 h 796"/>
                <a:gd name="T96" fmla="*/ 2 w 793"/>
                <a:gd name="T97"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3" h="796">
                  <a:moveTo>
                    <a:pt x="676" y="401"/>
                  </a:moveTo>
                  <a:lnTo>
                    <a:pt x="676" y="401"/>
                  </a:lnTo>
                  <a:lnTo>
                    <a:pt x="675" y="374"/>
                  </a:lnTo>
                  <a:lnTo>
                    <a:pt x="672" y="348"/>
                  </a:lnTo>
                  <a:lnTo>
                    <a:pt x="666" y="322"/>
                  </a:lnTo>
                  <a:lnTo>
                    <a:pt x="658" y="297"/>
                  </a:lnTo>
                  <a:lnTo>
                    <a:pt x="649" y="273"/>
                  </a:lnTo>
                  <a:lnTo>
                    <a:pt x="636" y="249"/>
                  </a:lnTo>
                  <a:lnTo>
                    <a:pt x="621" y="227"/>
                  </a:lnTo>
                  <a:lnTo>
                    <a:pt x="604" y="206"/>
                  </a:lnTo>
                  <a:lnTo>
                    <a:pt x="585" y="186"/>
                  </a:lnTo>
                  <a:lnTo>
                    <a:pt x="575" y="177"/>
                  </a:lnTo>
                  <a:lnTo>
                    <a:pt x="564" y="169"/>
                  </a:lnTo>
                  <a:lnTo>
                    <a:pt x="553" y="161"/>
                  </a:lnTo>
                  <a:lnTo>
                    <a:pt x="541" y="154"/>
                  </a:lnTo>
                  <a:lnTo>
                    <a:pt x="529" y="147"/>
                  </a:lnTo>
                  <a:lnTo>
                    <a:pt x="516" y="141"/>
                  </a:lnTo>
                  <a:lnTo>
                    <a:pt x="503" y="136"/>
                  </a:lnTo>
                  <a:lnTo>
                    <a:pt x="489" y="130"/>
                  </a:lnTo>
                  <a:lnTo>
                    <a:pt x="475" y="126"/>
                  </a:lnTo>
                  <a:lnTo>
                    <a:pt x="460" y="123"/>
                  </a:lnTo>
                  <a:lnTo>
                    <a:pt x="445" y="119"/>
                  </a:lnTo>
                  <a:lnTo>
                    <a:pt x="429" y="118"/>
                  </a:lnTo>
                  <a:lnTo>
                    <a:pt x="413" y="116"/>
                  </a:lnTo>
                  <a:lnTo>
                    <a:pt x="397" y="116"/>
                  </a:lnTo>
                  <a:lnTo>
                    <a:pt x="397" y="116"/>
                  </a:lnTo>
                  <a:lnTo>
                    <a:pt x="381" y="116"/>
                  </a:lnTo>
                  <a:lnTo>
                    <a:pt x="367" y="117"/>
                  </a:lnTo>
                  <a:lnTo>
                    <a:pt x="352" y="119"/>
                  </a:lnTo>
                  <a:lnTo>
                    <a:pt x="338" y="122"/>
                  </a:lnTo>
                  <a:lnTo>
                    <a:pt x="324" y="125"/>
                  </a:lnTo>
                  <a:lnTo>
                    <a:pt x="311" y="129"/>
                  </a:lnTo>
                  <a:lnTo>
                    <a:pt x="298" y="133"/>
                  </a:lnTo>
                  <a:lnTo>
                    <a:pt x="284" y="138"/>
                  </a:lnTo>
                  <a:lnTo>
                    <a:pt x="260" y="149"/>
                  </a:lnTo>
                  <a:lnTo>
                    <a:pt x="237" y="164"/>
                  </a:lnTo>
                  <a:lnTo>
                    <a:pt x="216" y="181"/>
                  </a:lnTo>
                  <a:lnTo>
                    <a:pt x="197" y="198"/>
                  </a:lnTo>
                  <a:lnTo>
                    <a:pt x="178" y="219"/>
                  </a:lnTo>
                  <a:lnTo>
                    <a:pt x="162" y="239"/>
                  </a:lnTo>
                  <a:lnTo>
                    <a:pt x="150" y="262"/>
                  </a:lnTo>
                  <a:lnTo>
                    <a:pt x="138" y="287"/>
                  </a:lnTo>
                  <a:lnTo>
                    <a:pt x="128" y="312"/>
                  </a:lnTo>
                  <a:lnTo>
                    <a:pt x="121" y="337"/>
                  </a:lnTo>
                  <a:lnTo>
                    <a:pt x="117" y="365"/>
                  </a:lnTo>
                  <a:lnTo>
                    <a:pt x="115" y="393"/>
                  </a:lnTo>
                  <a:lnTo>
                    <a:pt x="115" y="393"/>
                  </a:lnTo>
                  <a:lnTo>
                    <a:pt x="115" y="419"/>
                  </a:lnTo>
                  <a:lnTo>
                    <a:pt x="118" y="446"/>
                  </a:lnTo>
                  <a:lnTo>
                    <a:pt x="124" y="472"/>
                  </a:lnTo>
                  <a:lnTo>
                    <a:pt x="132" y="497"/>
                  </a:lnTo>
                  <a:lnTo>
                    <a:pt x="143" y="522"/>
                  </a:lnTo>
                  <a:lnTo>
                    <a:pt x="156" y="546"/>
                  </a:lnTo>
                  <a:lnTo>
                    <a:pt x="171" y="568"/>
                  </a:lnTo>
                  <a:lnTo>
                    <a:pt x="188" y="590"/>
                  </a:lnTo>
                  <a:lnTo>
                    <a:pt x="207" y="608"/>
                  </a:lnTo>
                  <a:lnTo>
                    <a:pt x="217" y="617"/>
                  </a:lnTo>
                  <a:lnTo>
                    <a:pt x="229" y="625"/>
                  </a:lnTo>
                  <a:lnTo>
                    <a:pt x="239" y="633"/>
                  </a:lnTo>
                  <a:lnTo>
                    <a:pt x="252" y="642"/>
                  </a:lnTo>
                  <a:lnTo>
                    <a:pt x="263" y="648"/>
                  </a:lnTo>
                  <a:lnTo>
                    <a:pt x="276" y="654"/>
                  </a:lnTo>
                  <a:lnTo>
                    <a:pt x="290" y="660"/>
                  </a:lnTo>
                  <a:lnTo>
                    <a:pt x="304" y="665"/>
                  </a:lnTo>
                  <a:lnTo>
                    <a:pt x="317" y="669"/>
                  </a:lnTo>
                  <a:lnTo>
                    <a:pt x="332" y="673"/>
                  </a:lnTo>
                  <a:lnTo>
                    <a:pt x="347" y="675"/>
                  </a:lnTo>
                  <a:lnTo>
                    <a:pt x="362" y="677"/>
                  </a:lnTo>
                  <a:lnTo>
                    <a:pt x="378" y="678"/>
                  </a:lnTo>
                  <a:lnTo>
                    <a:pt x="395" y="680"/>
                  </a:lnTo>
                  <a:lnTo>
                    <a:pt x="395" y="680"/>
                  </a:lnTo>
                  <a:lnTo>
                    <a:pt x="410" y="680"/>
                  </a:lnTo>
                  <a:lnTo>
                    <a:pt x="423" y="678"/>
                  </a:lnTo>
                  <a:lnTo>
                    <a:pt x="438" y="676"/>
                  </a:lnTo>
                  <a:lnTo>
                    <a:pt x="452" y="674"/>
                  </a:lnTo>
                  <a:lnTo>
                    <a:pt x="466" y="672"/>
                  </a:lnTo>
                  <a:lnTo>
                    <a:pt x="480" y="668"/>
                  </a:lnTo>
                  <a:lnTo>
                    <a:pt x="506" y="659"/>
                  </a:lnTo>
                  <a:lnTo>
                    <a:pt x="530" y="647"/>
                  </a:lnTo>
                  <a:lnTo>
                    <a:pt x="553" y="633"/>
                  </a:lnTo>
                  <a:lnTo>
                    <a:pt x="575" y="617"/>
                  </a:lnTo>
                  <a:lnTo>
                    <a:pt x="595" y="599"/>
                  </a:lnTo>
                  <a:lnTo>
                    <a:pt x="613" y="579"/>
                  </a:lnTo>
                  <a:lnTo>
                    <a:pt x="629" y="559"/>
                  </a:lnTo>
                  <a:lnTo>
                    <a:pt x="643" y="536"/>
                  </a:lnTo>
                  <a:lnTo>
                    <a:pt x="655" y="510"/>
                  </a:lnTo>
                  <a:lnTo>
                    <a:pt x="664" y="485"/>
                  </a:lnTo>
                  <a:lnTo>
                    <a:pt x="671" y="458"/>
                  </a:lnTo>
                  <a:lnTo>
                    <a:pt x="673" y="444"/>
                  </a:lnTo>
                  <a:lnTo>
                    <a:pt x="675" y="429"/>
                  </a:lnTo>
                  <a:lnTo>
                    <a:pt x="676" y="416"/>
                  </a:lnTo>
                  <a:lnTo>
                    <a:pt x="676" y="401"/>
                  </a:lnTo>
                  <a:close/>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A023B221-DC0D-4851-ACEF-754C2B275586}"/>
                </a:ext>
              </a:extLst>
            </p:cNvPr>
            <p:cNvSpPr>
              <a:spLocks/>
            </p:cNvSpPr>
            <p:nvPr userDrawn="1"/>
          </p:nvSpPr>
          <p:spPr bwMode="auto">
            <a:xfrm>
              <a:off x="13161347" y="3789363"/>
              <a:ext cx="147638" cy="149225"/>
            </a:xfrm>
            <a:custGeom>
              <a:avLst/>
              <a:gdLst>
                <a:gd name="T0" fmla="*/ 561 w 561"/>
                <a:gd name="T1" fmla="*/ 285 h 564"/>
                <a:gd name="T2" fmla="*/ 557 w 561"/>
                <a:gd name="T3" fmla="*/ 232 h 564"/>
                <a:gd name="T4" fmla="*/ 543 w 561"/>
                <a:gd name="T5" fmla="*/ 181 h 564"/>
                <a:gd name="T6" fmla="*/ 521 w 561"/>
                <a:gd name="T7" fmla="*/ 133 h 564"/>
                <a:gd name="T8" fmla="*/ 489 w 561"/>
                <a:gd name="T9" fmla="*/ 90 h 564"/>
                <a:gd name="T10" fmla="*/ 460 w 561"/>
                <a:gd name="T11" fmla="*/ 61 h 564"/>
                <a:gd name="T12" fmla="*/ 438 w 561"/>
                <a:gd name="T13" fmla="*/ 45 h 564"/>
                <a:gd name="T14" fmla="*/ 414 w 561"/>
                <a:gd name="T15" fmla="*/ 31 h 564"/>
                <a:gd name="T16" fmla="*/ 388 w 561"/>
                <a:gd name="T17" fmla="*/ 20 h 564"/>
                <a:gd name="T18" fmla="*/ 360 w 561"/>
                <a:gd name="T19" fmla="*/ 10 h 564"/>
                <a:gd name="T20" fmla="*/ 330 w 561"/>
                <a:gd name="T21" fmla="*/ 3 h 564"/>
                <a:gd name="T22" fmla="*/ 298 w 561"/>
                <a:gd name="T23" fmla="*/ 0 h 564"/>
                <a:gd name="T24" fmla="*/ 282 w 561"/>
                <a:gd name="T25" fmla="*/ 0 h 564"/>
                <a:gd name="T26" fmla="*/ 252 w 561"/>
                <a:gd name="T27" fmla="*/ 1 h 564"/>
                <a:gd name="T28" fmla="*/ 223 w 561"/>
                <a:gd name="T29" fmla="*/ 6 h 564"/>
                <a:gd name="T30" fmla="*/ 196 w 561"/>
                <a:gd name="T31" fmla="*/ 13 h 564"/>
                <a:gd name="T32" fmla="*/ 169 w 561"/>
                <a:gd name="T33" fmla="*/ 22 h 564"/>
                <a:gd name="T34" fmla="*/ 122 w 561"/>
                <a:gd name="T35" fmla="*/ 48 h 564"/>
                <a:gd name="T36" fmla="*/ 82 w 561"/>
                <a:gd name="T37" fmla="*/ 82 h 564"/>
                <a:gd name="T38" fmla="*/ 47 w 561"/>
                <a:gd name="T39" fmla="*/ 123 h 564"/>
                <a:gd name="T40" fmla="*/ 23 w 561"/>
                <a:gd name="T41" fmla="*/ 171 h 564"/>
                <a:gd name="T42" fmla="*/ 6 w 561"/>
                <a:gd name="T43" fmla="*/ 221 h 564"/>
                <a:gd name="T44" fmla="*/ 0 w 561"/>
                <a:gd name="T45" fmla="*/ 277 h 564"/>
                <a:gd name="T46" fmla="*/ 0 w 561"/>
                <a:gd name="T47" fmla="*/ 303 h 564"/>
                <a:gd name="T48" fmla="*/ 9 w 561"/>
                <a:gd name="T49" fmla="*/ 356 h 564"/>
                <a:gd name="T50" fmla="*/ 28 w 561"/>
                <a:gd name="T51" fmla="*/ 406 h 564"/>
                <a:gd name="T52" fmla="*/ 56 w 561"/>
                <a:gd name="T53" fmla="*/ 452 h 564"/>
                <a:gd name="T54" fmla="*/ 92 w 561"/>
                <a:gd name="T55" fmla="*/ 492 h 564"/>
                <a:gd name="T56" fmla="*/ 114 w 561"/>
                <a:gd name="T57" fmla="*/ 509 h 564"/>
                <a:gd name="T58" fmla="*/ 137 w 561"/>
                <a:gd name="T59" fmla="*/ 526 h 564"/>
                <a:gd name="T60" fmla="*/ 161 w 561"/>
                <a:gd name="T61" fmla="*/ 538 h 564"/>
                <a:gd name="T62" fmla="*/ 189 w 561"/>
                <a:gd name="T63" fmla="*/ 549 h 564"/>
                <a:gd name="T64" fmla="*/ 217 w 561"/>
                <a:gd name="T65" fmla="*/ 557 h 564"/>
                <a:gd name="T66" fmla="*/ 247 w 561"/>
                <a:gd name="T67" fmla="*/ 561 h 564"/>
                <a:gd name="T68" fmla="*/ 280 w 561"/>
                <a:gd name="T69" fmla="*/ 564 h 564"/>
                <a:gd name="T70" fmla="*/ 295 w 561"/>
                <a:gd name="T71" fmla="*/ 564 h 564"/>
                <a:gd name="T72" fmla="*/ 323 w 561"/>
                <a:gd name="T73" fmla="*/ 560 h 564"/>
                <a:gd name="T74" fmla="*/ 351 w 561"/>
                <a:gd name="T75" fmla="*/ 556 h 564"/>
                <a:gd name="T76" fmla="*/ 391 w 561"/>
                <a:gd name="T77" fmla="*/ 543 h 564"/>
                <a:gd name="T78" fmla="*/ 438 w 561"/>
                <a:gd name="T79" fmla="*/ 517 h 564"/>
                <a:gd name="T80" fmla="*/ 480 w 561"/>
                <a:gd name="T81" fmla="*/ 483 h 564"/>
                <a:gd name="T82" fmla="*/ 514 w 561"/>
                <a:gd name="T83" fmla="*/ 443 h 564"/>
                <a:gd name="T84" fmla="*/ 540 w 561"/>
                <a:gd name="T85" fmla="*/ 394 h 564"/>
                <a:gd name="T86" fmla="*/ 556 w 561"/>
                <a:gd name="T87" fmla="*/ 342 h 564"/>
                <a:gd name="T88" fmla="*/ 560 w 561"/>
                <a:gd name="T89" fmla="*/ 313 h 564"/>
                <a:gd name="T90" fmla="*/ 561 w 561"/>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1" h="564">
                  <a:moveTo>
                    <a:pt x="561" y="285"/>
                  </a:moveTo>
                  <a:lnTo>
                    <a:pt x="561" y="285"/>
                  </a:lnTo>
                  <a:lnTo>
                    <a:pt x="560" y="258"/>
                  </a:lnTo>
                  <a:lnTo>
                    <a:pt x="557" y="232"/>
                  </a:lnTo>
                  <a:lnTo>
                    <a:pt x="551" y="206"/>
                  </a:lnTo>
                  <a:lnTo>
                    <a:pt x="543" y="181"/>
                  </a:lnTo>
                  <a:lnTo>
                    <a:pt x="534" y="157"/>
                  </a:lnTo>
                  <a:lnTo>
                    <a:pt x="521" y="133"/>
                  </a:lnTo>
                  <a:lnTo>
                    <a:pt x="506" y="111"/>
                  </a:lnTo>
                  <a:lnTo>
                    <a:pt x="489" y="90"/>
                  </a:lnTo>
                  <a:lnTo>
                    <a:pt x="470" y="70"/>
                  </a:lnTo>
                  <a:lnTo>
                    <a:pt x="460" y="61"/>
                  </a:lnTo>
                  <a:lnTo>
                    <a:pt x="449" y="53"/>
                  </a:lnTo>
                  <a:lnTo>
                    <a:pt x="438" y="45"/>
                  </a:lnTo>
                  <a:lnTo>
                    <a:pt x="426" y="38"/>
                  </a:lnTo>
                  <a:lnTo>
                    <a:pt x="414" y="31"/>
                  </a:lnTo>
                  <a:lnTo>
                    <a:pt x="401" y="25"/>
                  </a:lnTo>
                  <a:lnTo>
                    <a:pt x="388" y="20"/>
                  </a:lnTo>
                  <a:lnTo>
                    <a:pt x="374" y="14"/>
                  </a:lnTo>
                  <a:lnTo>
                    <a:pt x="360" y="10"/>
                  </a:lnTo>
                  <a:lnTo>
                    <a:pt x="345" y="7"/>
                  </a:lnTo>
                  <a:lnTo>
                    <a:pt x="330" y="3"/>
                  </a:lnTo>
                  <a:lnTo>
                    <a:pt x="314" y="2"/>
                  </a:lnTo>
                  <a:lnTo>
                    <a:pt x="298" y="0"/>
                  </a:lnTo>
                  <a:lnTo>
                    <a:pt x="282" y="0"/>
                  </a:lnTo>
                  <a:lnTo>
                    <a:pt x="282" y="0"/>
                  </a:lnTo>
                  <a:lnTo>
                    <a:pt x="266" y="0"/>
                  </a:lnTo>
                  <a:lnTo>
                    <a:pt x="252" y="1"/>
                  </a:lnTo>
                  <a:lnTo>
                    <a:pt x="237" y="3"/>
                  </a:lnTo>
                  <a:lnTo>
                    <a:pt x="223" y="6"/>
                  </a:lnTo>
                  <a:lnTo>
                    <a:pt x="209" y="9"/>
                  </a:lnTo>
                  <a:lnTo>
                    <a:pt x="196" y="13"/>
                  </a:lnTo>
                  <a:lnTo>
                    <a:pt x="183" y="17"/>
                  </a:lnTo>
                  <a:lnTo>
                    <a:pt x="169" y="22"/>
                  </a:lnTo>
                  <a:lnTo>
                    <a:pt x="145" y="33"/>
                  </a:lnTo>
                  <a:lnTo>
                    <a:pt x="122" y="48"/>
                  </a:lnTo>
                  <a:lnTo>
                    <a:pt x="101" y="65"/>
                  </a:lnTo>
                  <a:lnTo>
                    <a:pt x="82" y="82"/>
                  </a:lnTo>
                  <a:lnTo>
                    <a:pt x="63" y="103"/>
                  </a:lnTo>
                  <a:lnTo>
                    <a:pt x="47" y="123"/>
                  </a:lnTo>
                  <a:lnTo>
                    <a:pt x="35" y="146"/>
                  </a:lnTo>
                  <a:lnTo>
                    <a:pt x="23" y="171"/>
                  </a:lnTo>
                  <a:lnTo>
                    <a:pt x="13" y="196"/>
                  </a:lnTo>
                  <a:lnTo>
                    <a:pt x="6" y="221"/>
                  </a:lnTo>
                  <a:lnTo>
                    <a:pt x="2" y="249"/>
                  </a:lnTo>
                  <a:lnTo>
                    <a:pt x="0" y="277"/>
                  </a:lnTo>
                  <a:lnTo>
                    <a:pt x="0" y="277"/>
                  </a:lnTo>
                  <a:lnTo>
                    <a:pt x="0" y="303"/>
                  </a:lnTo>
                  <a:lnTo>
                    <a:pt x="3" y="330"/>
                  </a:lnTo>
                  <a:lnTo>
                    <a:pt x="9" y="356"/>
                  </a:lnTo>
                  <a:lnTo>
                    <a:pt x="17" y="381"/>
                  </a:lnTo>
                  <a:lnTo>
                    <a:pt x="28" y="406"/>
                  </a:lnTo>
                  <a:lnTo>
                    <a:pt x="41" y="430"/>
                  </a:lnTo>
                  <a:lnTo>
                    <a:pt x="56" y="452"/>
                  </a:lnTo>
                  <a:lnTo>
                    <a:pt x="73" y="474"/>
                  </a:lnTo>
                  <a:lnTo>
                    <a:pt x="92" y="492"/>
                  </a:lnTo>
                  <a:lnTo>
                    <a:pt x="102" y="501"/>
                  </a:lnTo>
                  <a:lnTo>
                    <a:pt x="114" y="509"/>
                  </a:lnTo>
                  <a:lnTo>
                    <a:pt x="124" y="517"/>
                  </a:lnTo>
                  <a:lnTo>
                    <a:pt x="137" y="526"/>
                  </a:lnTo>
                  <a:lnTo>
                    <a:pt x="148" y="532"/>
                  </a:lnTo>
                  <a:lnTo>
                    <a:pt x="161" y="538"/>
                  </a:lnTo>
                  <a:lnTo>
                    <a:pt x="175" y="544"/>
                  </a:lnTo>
                  <a:lnTo>
                    <a:pt x="189" y="549"/>
                  </a:lnTo>
                  <a:lnTo>
                    <a:pt x="202" y="553"/>
                  </a:lnTo>
                  <a:lnTo>
                    <a:pt x="217" y="557"/>
                  </a:lnTo>
                  <a:lnTo>
                    <a:pt x="232" y="559"/>
                  </a:lnTo>
                  <a:lnTo>
                    <a:pt x="247" y="561"/>
                  </a:lnTo>
                  <a:lnTo>
                    <a:pt x="263" y="562"/>
                  </a:lnTo>
                  <a:lnTo>
                    <a:pt x="280" y="564"/>
                  </a:lnTo>
                  <a:lnTo>
                    <a:pt x="280" y="564"/>
                  </a:lnTo>
                  <a:lnTo>
                    <a:pt x="295" y="564"/>
                  </a:lnTo>
                  <a:lnTo>
                    <a:pt x="308" y="562"/>
                  </a:lnTo>
                  <a:lnTo>
                    <a:pt x="323" y="560"/>
                  </a:lnTo>
                  <a:lnTo>
                    <a:pt x="337" y="558"/>
                  </a:lnTo>
                  <a:lnTo>
                    <a:pt x="351" y="556"/>
                  </a:lnTo>
                  <a:lnTo>
                    <a:pt x="365" y="552"/>
                  </a:lnTo>
                  <a:lnTo>
                    <a:pt x="391"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1" y="300"/>
                  </a:lnTo>
                  <a:lnTo>
                    <a:pt x="561"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B09B24B6-59B7-47B6-9F82-ED61295CF235}"/>
                </a:ext>
              </a:extLst>
            </p:cNvPr>
            <p:cNvSpPr>
              <a:spLocks/>
            </p:cNvSpPr>
            <p:nvPr userDrawn="1"/>
          </p:nvSpPr>
          <p:spPr bwMode="auto">
            <a:xfrm>
              <a:off x="13129597" y="3757613"/>
              <a:ext cx="209550" cy="211138"/>
            </a:xfrm>
            <a:custGeom>
              <a:avLst/>
              <a:gdLst>
                <a:gd name="T0" fmla="*/ 0 w 793"/>
                <a:gd name="T1" fmla="*/ 398 h 796"/>
                <a:gd name="T2" fmla="*/ 2 w 793"/>
                <a:gd name="T3" fmla="*/ 359 h 796"/>
                <a:gd name="T4" fmla="*/ 8 w 793"/>
                <a:gd name="T5" fmla="*/ 320 h 796"/>
                <a:gd name="T6" fmla="*/ 17 w 793"/>
                <a:gd name="T7" fmla="*/ 282 h 796"/>
                <a:gd name="T8" fmla="*/ 30 w 793"/>
                <a:gd name="T9" fmla="*/ 246 h 796"/>
                <a:gd name="T10" fmla="*/ 46 w 793"/>
                <a:gd name="T11" fmla="*/ 212 h 796"/>
                <a:gd name="T12" fmla="*/ 66 w 793"/>
                <a:gd name="T13" fmla="*/ 178 h 796"/>
                <a:gd name="T14" fmla="*/ 89 w 793"/>
                <a:gd name="T15" fmla="*/ 148 h 796"/>
                <a:gd name="T16" fmla="*/ 113 w 793"/>
                <a:gd name="T17" fmla="*/ 119 h 796"/>
                <a:gd name="T18" fmla="*/ 141 w 793"/>
                <a:gd name="T19" fmla="*/ 93 h 796"/>
                <a:gd name="T20" fmla="*/ 171 w 793"/>
                <a:gd name="T21" fmla="*/ 70 h 796"/>
                <a:gd name="T22" fmla="*/ 204 w 793"/>
                <a:gd name="T23" fmla="*/ 49 h 796"/>
                <a:gd name="T24" fmla="*/ 238 w 793"/>
                <a:gd name="T25" fmla="*/ 33 h 796"/>
                <a:gd name="T26" fmla="*/ 275 w 793"/>
                <a:gd name="T27" fmla="*/ 19 h 796"/>
                <a:gd name="T28" fmla="*/ 314 w 793"/>
                <a:gd name="T29" fmla="*/ 9 h 796"/>
                <a:gd name="T30" fmla="*/ 354 w 793"/>
                <a:gd name="T31" fmla="*/ 2 h 796"/>
                <a:gd name="T32" fmla="*/ 396 w 793"/>
                <a:gd name="T33" fmla="*/ 0 h 796"/>
                <a:gd name="T34" fmla="*/ 415 w 793"/>
                <a:gd name="T35" fmla="*/ 1 h 796"/>
                <a:gd name="T36" fmla="*/ 454 w 793"/>
                <a:gd name="T37" fmla="*/ 4 h 796"/>
                <a:gd name="T38" fmla="*/ 492 w 793"/>
                <a:gd name="T39" fmla="*/ 11 h 796"/>
                <a:gd name="T40" fmla="*/ 529 w 793"/>
                <a:gd name="T41" fmla="*/ 23 h 796"/>
                <a:gd name="T42" fmla="*/ 566 w 793"/>
                <a:gd name="T43" fmla="*/ 38 h 796"/>
                <a:gd name="T44" fmla="*/ 600 w 793"/>
                <a:gd name="T45" fmla="*/ 56 h 796"/>
                <a:gd name="T46" fmla="*/ 634 w 793"/>
                <a:gd name="T47" fmla="*/ 78 h 796"/>
                <a:gd name="T48" fmla="*/ 664 w 793"/>
                <a:gd name="T49" fmla="*/ 103 h 796"/>
                <a:gd name="T50" fmla="*/ 679 w 793"/>
                <a:gd name="T51" fmla="*/ 26 h 796"/>
                <a:gd name="T52" fmla="*/ 793 w 793"/>
                <a:gd name="T53" fmla="*/ 786 h 796"/>
                <a:gd name="T54" fmla="*/ 679 w 793"/>
                <a:gd name="T55" fmla="*/ 680 h 796"/>
                <a:gd name="T56" fmla="*/ 665 w 793"/>
                <a:gd name="T57" fmla="*/ 693 h 796"/>
                <a:gd name="T58" fmla="*/ 635 w 793"/>
                <a:gd name="T59" fmla="*/ 718 h 796"/>
                <a:gd name="T60" fmla="*/ 603 w 793"/>
                <a:gd name="T61" fmla="*/ 740 h 796"/>
                <a:gd name="T62" fmla="*/ 568 w 793"/>
                <a:gd name="T63" fmla="*/ 757 h 796"/>
                <a:gd name="T64" fmla="*/ 533 w 793"/>
                <a:gd name="T65" fmla="*/ 772 h 796"/>
                <a:gd name="T66" fmla="*/ 496 w 793"/>
                <a:gd name="T67" fmla="*/ 783 h 796"/>
                <a:gd name="T68" fmla="*/ 457 w 793"/>
                <a:gd name="T69" fmla="*/ 791 h 796"/>
                <a:gd name="T70" fmla="*/ 418 w 793"/>
                <a:gd name="T71" fmla="*/ 796 h 796"/>
                <a:gd name="T72" fmla="*/ 398 w 793"/>
                <a:gd name="T73" fmla="*/ 796 h 796"/>
                <a:gd name="T74" fmla="*/ 354 w 793"/>
                <a:gd name="T75" fmla="*/ 794 h 796"/>
                <a:gd name="T76" fmla="*/ 313 w 793"/>
                <a:gd name="T77" fmla="*/ 788 h 796"/>
                <a:gd name="T78" fmla="*/ 273 w 793"/>
                <a:gd name="T79" fmla="*/ 776 h 796"/>
                <a:gd name="T80" fmla="*/ 236 w 793"/>
                <a:gd name="T81" fmla="*/ 763 h 796"/>
                <a:gd name="T82" fmla="*/ 200 w 793"/>
                <a:gd name="T83" fmla="*/ 745 h 796"/>
                <a:gd name="T84" fmla="*/ 168 w 793"/>
                <a:gd name="T85" fmla="*/ 725 h 796"/>
                <a:gd name="T86" fmla="*/ 138 w 793"/>
                <a:gd name="T87" fmla="*/ 700 h 796"/>
                <a:gd name="T88" fmla="*/ 110 w 793"/>
                <a:gd name="T89" fmla="*/ 674 h 796"/>
                <a:gd name="T90" fmla="*/ 85 w 793"/>
                <a:gd name="T91" fmla="*/ 646 h 796"/>
                <a:gd name="T92" fmla="*/ 63 w 793"/>
                <a:gd name="T93" fmla="*/ 615 h 796"/>
                <a:gd name="T94" fmla="*/ 45 w 793"/>
                <a:gd name="T95" fmla="*/ 582 h 796"/>
                <a:gd name="T96" fmla="*/ 29 w 793"/>
                <a:gd name="T97" fmla="*/ 547 h 796"/>
                <a:gd name="T98" fmla="*/ 16 w 793"/>
                <a:gd name="T99" fmla="*/ 511 h 796"/>
                <a:gd name="T100" fmla="*/ 8 w 793"/>
                <a:gd name="T101" fmla="*/ 474 h 796"/>
                <a:gd name="T102" fmla="*/ 2 w 793"/>
                <a:gd name="T103" fmla="*/ 438 h 796"/>
                <a:gd name="T104" fmla="*/ 0 w 793"/>
                <a:gd name="T105"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3" h="796">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3">
              <a:extLst>
                <a:ext uri="{FF2B5EF4-FFF2-40B4-BE49-F238E27FC236}">
                  <a16:creationId xmlns:a16="http://schemas.microsoft.com/office/drawing/2014/main" id="{1C585B5D-72A4-4859-9FDC-E538736C767D}"/>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
              <a:extLst>
                <a:ext uri="{FF2B5EF4-FFF2-40B4-BE49-F238E27FC236}">
                  <a16:creationId xmlns:a16="http://schemas.microsoft.com/office/drawing/2014/main" id="{90B52D45-F34B-440D-812C-851B4CF0E46E}"/>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5">
              <a:extLst>
                <a:ext uri="{FF2B5EF4-FFF2-40B4-BE49-F238E27FC236}">
                  <a16:creationId xmlns:a16="http://schemas.microsoft.com/office/drawing/2014/main" id="{AD699CCE-EC15-4495-A8A1-1FA9EDD99D10}"/>
                </a:ext>
              </a:extLst>
            </p:cNvPr>
            <p:cNvSpPr>
              <a:spLocks noChangeArrowheads="1"/>
            </p:cNvSpPr>
            <p:nvPr userDrawn="1"/>
          </p:nvSpPr>
          <p:spPr bwMode="auto">
            <a:xfrm>
              <a:off x="13389947" y="3686175"/>
              <a:ext cx="30163" cy="279400"/>
            </a:xfrm>
            <a:prstGeom prst="rect">
              <a:avLst/>
            </a:prstGeom>
            <a:solidFill>
              <a:srgbClr val="004A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368A331E-8B96-424A-9A4C-55010CEBCF9C}"/>
                </a:ext>
              </a:extLst>
            </p:cNvPr>
            <p:cNvSpPr>
              <a:spLocks noEditPoints="1"/>
            </p:cNvSpPr>
            <p:nvPr userDrawn="1"/>
          </p:nvSpPr>
          <p:spPr bwMode="auto">
            <a:xfrm>
              <a:off x="12896235" y="3686175"/>
              <a:ext cx="209550" cy="282575"/>
            </a:xfrm>
            <a:custGeom>
              <a:avLst/>
              <a:gdLst>
                <a:gd name="T0" fmla="*/ 668 w 790"/>
                <a:gd name="T1" fmla="*/ 618 h 1066"/>
                <a:gd name="T2" fmla="*/ 632 w 790"/>
                <a:gd name="T3" fmla="*/ 519 h 1066"/>
                <a:gd name="T4" fmla="*/ 571 w 790"/>
                <a:gd name="T5" fmla="*/ 447 h 1066"/>
                <a:gd name="T6" fmla="*/ 525 w 790"/>
                <a:gd name="T7" fmla="*/ 417 h 1066"/>
                <a:gd name="T8" fmla="*/ 471 w 790"/>
                <a:gd name="T9" fmla="*/ 396 h 1066"/>
                <a:gd name="T10" fmla="*/ 409 w 790"/>
                <a:gd name="T11" fmla="*/ 386 h 1066"/>
                <a:gd name="T12" fmla="*/ 363 w 790"/>
                <a:gd name="T13" fmla="*/ 387 h 1066"/>
                <a:gd name="T14" fmla="*/ 307 w 790"/>
                <a:gd name="T15" fmla="*/ 399 h 1066"/>
                <a:gd name="T16" fmla="*/ 233 w 790"/>
                <a:gd name="T17" fmla="*/ 434 h 1066"/>
                <a:gd name="T18" fmla="*/ 158 w 790"/>
                <a:gd name="T19" fmla="*/ 509 h 1066"/>
                <a:gd name="T20" fmla="*/ 117 w 790"/>
                <a:gd name="T21" fmla="*/ 607 h 1066"/>
                <a:gd name="T22" fmla="*/ 111 w 790"/>
                <a:gd name="T23" fmla="*/ 689 h 1066"/>
                <a:gd name="T24" fmla="*/ 139 w 790"/>
                <a:gd name="T25" fmla="*/ 792 h 1066"/>
                <a:gd name="T26" fmla="*/ 203 w 790"/>
                <a:gd name="T27" fmla="*/ 878 h 1066"/>
                <a:gd name="T28" fmla="*/ 248 w 790"/>
                <a:gd name="T29" fmla="*/ 912 h 1066"/>
                <a:gd name="T30" fmla="*/ 300 w 790"/>
                <a:gd name="T31" fmla="*/ 935 h 1066"/>
                <a:gd name="T32" fmla="*/ 358 w 790"/>
                <a:gd name="T33" fmla="*/ 947 h 1066"/>
                <a:gd name="T34" fmla="*/ 406 w 790"/>
                <a:gd name="T35" fmla="*/ 950 h 1066"/>
                <a:gd name="T36" fmla="*/ 462 w 790"/>
                <a:gd name="T37" fmla="*/ 942 h 1066"/>
                <a:gd name="T38" fmla="*/ 549 w 790"/>
                <a:gd name="T39" fmla="*/ 903 h 1066"/>
                <a:gd name="T40" fmla="*/ 625 w 790"/>
                <a:gd name="T41" fmla="*/ 829 h 1066"/>
                <a:gd name="T42" fmla="*/ 667 w 790"/>
                <a:gd name="T43" fmla="*/ 728 h 1066"/>
                <a:gd name="T44" fmla="*/ 673 w 790"/>
                <a:gd name="T45" fmla="*/ 671 h 1066"/>
                <a:gd name="T46" fmla="*/ 113 w 790"/>
                <a:gd name="T47" fmla="*/ 385 h 1066"/>
                <a:gd name="T48" fmla="*/ 171 w 790"/>
                <a:gd name="T49" fmla="*/ 338 h 1066"/>
                <a:gd name="T50" fmla="*/ 238 w 790"/>
                <a:gd name="T51" fmla="*/ 301 h 1066"/>
                <a:gd name="T52" fmla="*/ 311 w 790"/>
                <a:gd name="T53" fmla="*/ 278 h 1066"/>
                <a:gd name="T54" fmla="*/ 392 w 790"/>
                <a:gd name="T55" fmla="*/ 270 h 1066"/>
                <a:gd name="T56" fmla="*/ 448 w 790"/>
                <a:gd name="T57" fmla="*/ 274 h 1066"/>
                <a:gd name="T58" fmla="*/ 521 w 790"/>
                <a:gd name="T59" fmla="*/ 291 h 1066"/>
                <a:gd name="T60" fmla="*/ 590 w 790"/>
                <a:gd name="T61" fmla="*/ 323 h 1066"/>
                <a:gd name="T62" fmla="*/ 652 w 790"/>
                <a:gd name="T63" fmla="*/ 365 h 1066"/>
                <a:gd name="T64" fmla="*/ 705 w 790"/>
                <a:gd name="T65" fmla="*/ 421 h 1066"/>
                <a:gd name="T66" fmla="*/ 747 w 790"/>
                <a:gd name="T67" fmla="*/ 485 h 1066"/>
                <a:gd name="T68" fmla="*/ 776 w 790"/>
                <a:gd name="T69" fmla="*/ 561 h 1066"/>
                <a:gd name="T70" fmla="*/ 789 w 790"/>
                <a:gd name="T71" fmla="*/ 644 h 1066"/>
                <a:gd name="T72" fmla="*/ 788 w 790"/>
                <a:gd name="T73" fmla="*/ 710 h 1066"/>
                <a:gd name="T74" fmla="*/ 771 w 790"/>
                <a:gd name="T75" fmla="*/ 789 h 1066"/>
                <a:gd name="T76" fmla="*/ 740 w 790"/>
                <a:gd name="T77" fmla="*/ 862 h 1066"/>
                <a:gd name="T78" fmla="*/ 697 w 790"/>
                <a:gd name="T79" fmla="*/ 925 h 1066"/>
                <a:gd name="T80" fmla="*/ 643 w 790"/>
                <a:gd name="T81" fmla="*/ 978 h 1066"/>
                <a:gd name="T82" fmla="*/ 579 w 790"/>
                <a:gd name="T83" fmla="*/ 1020 h 1066"/>
                <a:gd name="T84" fmla="*/ 508 w 790"/>
                <a:gd name="T85" fmla="*/ 1049 h 1066"/>
                <a:gd name="T86" fmla="*/ 433 w 790"/>
                <a:gd name="T87" fmla="*/ 1064 h 1066"/>
                <a:gd name="T88" fmla="*/ 372 w 790"/>
                <a:gd name="T89" fmla="*/ 1066 h 1066"/>
                <a:gd name="T90" fmla="*/ 292 w 790"/>
                <a:gd name="T91" fmla="*/ 1053 h 1066"/>
                <a:gd name="T92" fmla="*/ 219 w 790"/>
                <a:gd name="T93" fmla="*/ 1027 h 1066"/>
                <a:gd name="T94" fmla="*/ 156 w 790"/>
                <a:gd name="T95" fmla="*/ 989 h 1066"/>
                <a:gd name="T96" fmla="*/ 113 w 790"/>
                <a:gd name="T97" fmla="*/ 1056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0" h="1066">
                  <a:moveTo>
                    <a:pt x="673" y="671"/>
                  </a:moveTo>
                  <a:lnTo>
                    <a:pt x="673" y="671"/>
                  </a:lnTo>
                  <a:lnTo>
                    <a:pt x="671" y="644"/>
                  </a:lnTo>
                  <a:lnTo>
                    <a:pt x="668" y="618"/>
                  </a:lnTo>
                  <a:lnTo>
                    <a:pt x="662" y="592"/>
                  </a:lnTo>
                  <a:lnTo>
                    <a:pt x="654" y="567"/>
                  </a:lnTo>
                  <a:lnTo>
                    <a:pt x="644" y="543"/>
                  </a:lnTo>
                  <a:lnTo>
                    <a:pt x="632" y="519"/>
                  </a:lnTo>
                  <a:lnTo>
                    <a:pt x="617" y="497"/>
                  </a:lnTo>
                  <a:lnTo>
                    <a:pt x="600" y="476"/>
                  </a:lnTo>
                  <a:lnTo>
                    <a:pt x="582" y="456"/>
                  </a:lnTo>
                  <a:lnTo>
                    <a:pt x="571" y="447"/>
                  </a:lnTo>
                  <a:lnTo>
                    <a:pt x="560" y="439"/>
                  </a:lnTo>
                  <a:lnTo>
                    <a:pt x="549" y="431"/>
                  </a:lnTo>
                  <a:lnTo>
                    <a:pt x="537" y="424"/>
                  </a:lnTo>
                  <a:lnTo>
                    <a:pt x="525" y="417"/>
                  </a:lnTo>
                  <a:lnTo>
                    <a:pt x="511" y="411"/>
                  </a:lnTo>
                  <a:lnTo>
                    <a:pt x="499" y="406"/>
                  </a:lnTo>
                  <a:lnTo>
                    <a:pt x="485" y="400"/>
                  </a:lnTo>
                  <a:lnTo>
                    <a:pt x="471" y="396"/>
                  </a:lnTo>
                  <a:lnTo>
                    <a:pt x="456" y="393"/>
                  </a:lnTo>
                  <a:lnTo>
                    <a:pt x="441" y="389"/>
                  </a:lnTo>
                  <a:lnTo>
                    <a:pt x="425" y="388"/>
                  </a:lnTo>
                  <a:lnTo>
                    <a:pt x="409" y="386"/>
                  </a:lnTo>
                  <a:lnTo>
                    <a:pt x="392" y="386"/>
                  </a:lnTo>
                  <a:lnTo>
                    <a:pt x="392" y="386"/>
                  </a:lnTo>
                  <a:lnTo>
                    <a:pt x="377" y="386"/>
                  </a:lnTo>
                  <a:lnTo>
                    <a:pt x="363" y="387"/>
                  </a:lnTo>
                  <a:lnTo>
                    <a:pt x="348" y="389"/>
                  </a:lnTo>
                  <a:lnTo>
                    <a:pt x="334" y="392"/>
                  </a:lnTo>
                  <a:lnTo>
                    <a:pt x="321" y="395"/>
                  </a:lnTo>
                  <a:lnTo>
                    <a:pt x="307" y="399"/>
                  </a:lnTo>
                  <a:lnTo>
                    <a:pt x="293" y="403"/>
                  </a:lnTo>
                  <a:lnTo>
                    <a:pt x="280" y="408"/>
                  </a:lnTo>
                  <a:lnTo>
                    <a:pt x="256" y="419"/>
                  </a:lnTo>
                  <a:lnTo>
                    <a:pt x="233" y="434"/>
                  </a:lnTo>
                  <a:lnTo>
                    <a:pt x="212" y="451"/>
                  </a:lnTo>
                  <a:lnTo>
                    <a:pt x="193" y="468"/>
                  </a:lnTo>
                  <a:lnTo>
                    <a:pt x="174" y="489"/>
                  </a:lnTo>
                  <a:lnTo>
                    <a:pt x="158" y="509"/>
                  </a:lnTo>
                  <a:lnTo>
                    <a:pt x="146" y="532"/>
                  </a:lnTo>
                  <a:lnTo>
                    <a:pt x="133" y="557"/>
                  </a:lnTo>
                  <a:lnTo>
                    <a:pt x="124" y="582"/>
                  </a:lnTo>
                  <a:lnTo>
                    <a:pt x="117" y="607"/>
                  </a:lnTo>
                  <a:lnTo>
                    <a:pt x="112" y="635"/>
                  </a:lnTo>
                  <a:lnTo>
                    <a:pt x="111" y="663"/>
                  </a:lnTo>
                  <a:lnTo>
                    <a:pt x="111" y="663"/>
                  </a:lnTo>
                  <a:lnTo>
                    <a:pt x="111" y="689"/>
                  </a:lnTo>
                  <a:lnTo>
                    <a:pt x="115" y="716"/>
                  </a:lnTo>
                  <a:lnTo>
                    <a:pt x="120" y="742"/>
                  </a:lnTo>
                  <a:lnTo>
                    <a:pt x="128" y="767"/>
                  </a:lnTo>
                  <a:lnTo>
                    <a:pt x="139" y="792"/>
                  </a:lnTo>
                  <a:lnTo>
                    <a:pt x="151" y="816"/>
                  </a:lnTo>
                  <a:lnTo>
                    <a:pt x="168" y="838"/>
                  </a:lnTo>
                  <a:lnTo>
                    <a:pt x="184" y="860"/>
                  </a:lnTo>
                  <a:lnTo>
                    <a:pt x="203" y="878"/>
                  </a:lnTo>
                  <a:lnTo>
                    <a:pt x="214" y="887"/>
                  </a:lnTo>
                  <a:lnTo>
                    <a:pt x="225" y="895"/>
                  </a:lnTo>
                  <a:lnTo>
                    <a:pt x="235" y="903"/>
                  </a:lnTo>
                  <a:lnTo>
                    <a:pt x="248" y="912"/>
                  </a:lnTo>
                  <a:lnTo>
                    <a:pt x="260" y="918"/>
                  </a:lnTo>
                  <a:lnTo>
                    <a:pt x="272" y="924"/>
                  </a:lnTo>
                  <a:lnTo>
                    <a:pt x="286" y="930"/>
                  </a:lnTo>
                  <a:lnTo>
                    <a:pt x="300" y="935"/>
                  </a:lnTo>
                  <a:lnTo>
                    <a:pt x="314" y="939"/>
                  </a:lnTo>
                  <a:lnTo>
                    <a:pt x="329" y="943"/>
                  </a:lnTo>
                  <a:lnTo>
                    <a:pt x="344" y="945"/>
                  </a:lnTo>
                  <a:lnTo>
                    <a:pt x="358" y="947"/>
                  </a:lnTo>
                  <a:lnTo>
                    <a:pt x="375" y="948"/>
                  </a:lnTo>
                  <a:lnTo>
                    <a:pt x="391" y="950"/>
                  </a:lnTo>
                  <a:lnTo>
                    <a:pt x="391" y="950"/>
                  </a:lnTo>
                  <a:lnTo>
                    <a:pt x="406" y="950"/>
                  </a:lnTo>
                  <a:lnTo>
                    <a:pt x="419" y="948"/>
                  </a:lnTo>
                  <a:lnTo>
                    <a:pt x="434" y="946"/>
                  </a:lnTo>
                  <a:lnTo>
                    <a:pt x="448" y="944"/>
                  </a:lnTo>
                  <a:lnTo>
                    <a:pt x="462" y="942"/>
                  </a:lnTo>
                  <a:lnTo>
                    <a:pt x="476" y="938"/>
                  </a:lnTo>
                  <a:lnTo>
                    <a:pt x="501" y="929"/>
                  </a:lnTo>
                  <a:lnTo>
                    <a:pt x="526" y="917"/>
                  </a:lnTo>
                  <a:lnTo>
                    <a:pt x="549" y="903"/>
                  </a:lnTo>
                  <a:lnTo>
                    <a:pt x="571" y="887"/>
                  </a:lnTo>
                  <a:lnTo>
                    <a:pt x="591" y="869"/>
                  </a:lnTo>
                  <a:lnTo>
                    <a:pt x="609" y="849"/>
                  </a:lnTo>
                  <a:lnTo>
                    <a:pt x="625" y="829"/>
                  </a:lnTo>
                  <a:lnTo>
                    <a:pt x="639" y="806"/>
                  </a:lnTo>
                  <a:lnTo>
                    <a:pt x="651" y="780"/>
                  </a:lnTo>
                  <a:lnTo>
                    <a:pt x="660" y="755"/>
                  </a:lnTo>
                  <a:lnTo>
                    <a:pt x="667" y="728"/>
                  </a:lnTo>
                  <a:lnTo>
                    <a:pt x="669" y="714"/>
                  </a:lnTo>
                  <a:lnTo>
                    <a:pt x="671" y="699"/>
                  </a:lnTo>
                  <a:lnTo>
                    <a:pt x="673" y="686"/>
                  </a:lnTo>
                  <a:lnTo>
                    <a:pt x="673" y="671"/>
                  </a:lnTo>
                  <a:close/>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3553D3D3-9A55-4445-8A6C-F005B7024066}"/>
                </a:ext>
              </a:extLst>
            </p:cNvPr>
            <p:cNvSpPr>
              <a:spLocks/>
            </p:cNvSpPr>
            <p:nvPr userDrawn="1"/>
          </p:nvSpPr>
          <p:spPr bwMode="auto">
            <a:xfrm>
              <a:off x="12926397" y="3789363"/>
              <a:ext cx="147638" cy="149225"/>
            </a:xfrm>
            <a:custGeom>
              <a:avLst/>
              <a:gdLst>
                <a:gd name="T0" fmla="*/ 562 w 562"/>
                <a:gd name="T1" fmla="*/ 285 h 564"/>
                <a:gd name="T2" fmla="*/ 557 w 562"/>
                <a:gd name="T3" fmla="*/ 232 h 564"/>
                <a:gd name="T4" fmla="*/ 543 w 562"/>
                <a:gd name="T5" fmla="*/ 181 h 564"/>
                <a:gd name="T6" fmla="*/ 521 w 562"/>
                <a:gd name="T7" fmla="*/ 133 h 564"/>
                <a:gd name="T8" fmla="*/ 489 w 562"/>
                <a:gd name="T9" fmla="*/ 90 h 564"/>
                <a:gd name="T10" fmla="*/ 460 w 562"/>
                <a:gd name="T11" fmla="*/ 61 h 564"/>
                <a:gd name="T12" fmla="*/ 438 w 562"/>
                <a:gd name="T13" fmla="*/ 45 h 564"/>
                <a:gd name="T14" fmla="*/ 414 w 562"/>
                <a:gd name="T15" fmla="*/ 31 h 564"/>
                <a:gd name="T16" fmla="*/ 388 w 562"/>
                <a:gd name="T17" fmla="*/ 20 h 564"/>
                <a:gd name="T18" fmla="*/ 360 w 562"/>
                <a:gd name="T19" fmla="*/ 10 h 564"/>
                <a:gd name="T20" fmla="*/ 330 w 562"/>
                <a:gd name="T21" fmla="*/ 3 h 564"/>
                <a:gd name="T22" fmla="*/ 298 w 562"/>
                <a:gd name="T23" fmla="*/ 0 h 564"/>
                <a:gd name="T24" fmla="*/ 281 w 562"/>
                <a:gd name="T25" fmla="*/ 0 h 564"/>
                <a:gd name="T26" fmla="*/ 252 w 562"/>
                <a:gd name="T27" fmla="*/ 1 h 564"/>
                <a:gd name="T28" fmla="*/ 223 w 562"/>
                <a:gd name="T29" fmla="*/ 6 h 564"/>
                <a:gd name="T30" fmla="*/ 196 w 562"/>
                <a:gd name="T31" fmla="*/ 13 h 564"/>
                <a:gd name="T32" fmla="*/ 169 w 562"/>
                <a:gd name="T33" fmla="*/ 22 h 564"/>
                <a:gd name="T34" fmla="*/ 122 w 562"/>
                <a:gd name="T35" fmla="*/ 48 h 564"/>
                <a:gd name="T36" fmla="*/ 82 w 562"/>
                <a:gd name="T37" fmla="*/ 82 h 564"/>
                <a:gd name="T38" fmla="*/ 47 w 562"/>
                <a:gd name="T39" fmla="*/ 123 h 564"/>
                <a:gd name="T40" fmla="*/ 22 w 562"/>
                <a:gd name="T41" fmla="*/ 171 h 564"/>
                <a:gd name="T42" fmla="*/ 6 w 562"/>
                <a:gd name="T43" fmla="*/ 221 h 564"/>
                <a:gd name="T44" fmla="*/ 0 w 562"/>
                <a:gd name="T45" fmla="*/ 277 h 564"/>
                <a:gd name="T46" fmla="*/ 0 w 562"/>
                <a:gd name="T47" fmla="*/ 303 h 564"/>
                <a:gd name="T48" fmla="*/ 9 w 562"/>
                <a:gd name="T49" fmla="*/ 356 h 564"/>
                <a:gd name="T50" fmla="*/ 28 w 562"/>
                <a:gd name="T51" fmla="*/ 406 h 564"/>
                <a:gd name="T52" fmla="*/ 57 w 562"/>
                <a:gd name="T53" fmla="*/ 452 h 564"/>
                <a:gd name="T54" fmla="*/ 92 w 562"/>
                <a:gd name="T55" fmla="*/ 492 h 564"/>
                <a:gd name="T56" fmla="*/ 114 w 562"/>
                <a:gd name="T57" fmla="*/ 509 h 564"/>
                <a:gd name="T58" fmla="*/ 137 w 562"/>
                <a:gd name="T59" fmla="*/ 526 h 564"/>
                <a:gd name="T60" fmla="*/ 161 w 562"/>
                <a:gd name="T61" fmla="*/ 538 h 564"/>
                <a:gd name="T62" fmla="*/ 189 w 562"/>
                <a:gd name="T63" fmla="*/ 549 h 564"/>
                <a:gd name="T64" fmla="*/ 218 w 562"/>
                <a:gd name="T65" fmla="*/ 557 h 564"/>
                <a:gd name="T66" fmla="*/ 247 w 562"/>
                <a:gd name="T67" fmla="*/ 561 h 564"/>
                <a:gd name="T68" fmla="*/ 280 w 562"/>
                <a:gd name="T69" fmla="*/ 564 h 564"/>
                <a:gd name="T70" fmla="*/ 295 w 562"/>
                <a:gd name="T71" fmla="*/ 564 h 564"/>
                <a:gd name="T72" fmla="*/ 323 w 562"/>
                <a:gd name="T73" fmla="*/ 560 h 564"/>
                <a:gd name="T74" fmla="*/ 351 w 562"/>
                <a:gd name="T75" fmla="*/ 556 h 564"/>
                <a:gd name="T76" fmla="*/ 390 w 562"/>
                <a:gd name="T77" fmla="*/ 543 h 564"/>
                <a:gd name="T78" fmla="*/ 438 w 562"/>
                <a:gd name="T79" fmla="*/ 517 h 564"/>
                <a:gd name="T80" fmla="*/ 480 w 562"/>
                <a:gd name="T81" fmla="*/ 483 h 564"/>
                <a:gd name="T82" fmla="*/ 514 w 562"/>
                <a:gd name="T83" fmla="*/ 443 h 564"/>
                <a:gd name="T84" fmla="*/ 540 w 562"/>
                <a:gd name="T85" fmla="*/ 394 h 564"/>
                <a:gd name="T86" fmla="*/ 556 w 562"/>
                <a:gd name="T87" fmla="*/ 342 h 564"/>
                <a:gd name="T88" fmla="*/ 560 w 562"/>
                <a:gd name="T89" fmla="*/ 313 h 564"/>
                <a:gd name="T90" fmla="*/ 562 w 562"/>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564">
                  <a:moveTo>
                    <a:pt x="562" y="285"/>
                  </a:moveTo>
                  <a:lnTo>
                    <a:pt x="562" y="285"/>
                  </a:lnTo>
                  <a:lnTo>
                    <a:pt x="560" y="258"/>
                  </a:lnTo>
                  <a:lnTo>
                    <a:pt x="557" y="232"/>
                  </a:lnTo>
                  <a:lnTo>
                    <a:pt x="551" y="206"/>
                  </a:lnTo>
                  <a:lnTo>
                    <a:pt x="543" y="181"/>
                  </a:lnTo>
                  <a:lnTo>
                    <a:pt x="533" y="157"/>
                  </a:lnTo>
                  <a:lnTo>
                    <a:pt x="521" y="133"/>
                  </a:lnTo>
                  <a:lnTo>
                    <a:pt x="506" y="111"/>
                  </a:lnTo>
                  <a:lnTo>
                    <a:pt x="489" y="90"/>
                  </a:lnTo>
                  <a:lnTo>
                    <a:pt x="471" y="70"/>
                  </a:lnTo>
                  <a:lnTo>
                    <a:pt x="460" y="61"/>
                  </a:lnTo>
                  <a:lnTo>
                    <a:pt x="449" y="53"/>
                  </a:lnTo>
                  <a:lnTo>
                    <a:pt x="438" y="45"/>
                  </a:lnTo>
                  <a:lnTo>
                    <a:pt x="426" y="38"/>
                  </a:lnTo>
                  <a:lnTo>
                    <a:pt x="414" y="31"/>
                  </a:lnTo>
                  <a:lnTo>
                    <a:pt x="400" y="25"/>
                  </a:lnTo>
                  <a:lnTo>
                    <a:pt x="388" y="20"/>
                  </a:lnTo>
                  <a:lnTo>
                    <a:pt x="374" y="14"/>
                  </a:lnTo>
                  <a:lnTo>
                    <a:pt x="360" y="10"/>
                  </a:lnTo>
                  <a:lnTo>
                    <a:pt x="345" y="7"/>
                  </a:lnTo>
                  <a:lnTo>
                    <a:pt x="330" y="3"/>
                  </a:lnTo>
                  <a:lnTo>
                    <a:pt x="314" y="2"/>
                  </a:lnTo>
                  <a:lnTo>
                    <a:pt x="298" y="0"/>
                  </a:lnTo>
                  <a:lnTo>
                    <a:pt x="281" y="0"/>
                  </a:lnTo>
                  <a:lnTo>
                    <a:pt x="281" y="0"/>
                  </a:lnTo>
                  <a:lnTo>
                    <a:pt x="266" y="0"/>
                  </a:lnTo>
                  <a:lnTo>
                    <a:pt x="252" y="1"/>
                  </a:lnTo>
                  <a:lnTo>
                    <a:pt x="237" y="3"/>
                  </a:lnTo>
                  <a:lnTo>
                    <a:pt x="223" y="6"/>
                  </a:lnTo>
                  <a:lnTo>
                    <a:pt x="210" y="9"/>
                  </a:lnTo>
                  <a:lnTo>
                    <a:pt x="196" y="13"/>
                  </a:lnTo>
                  <a:lnTo>
                    <a:pt x="182" y="17"/>
                  </a:lnTo>
                  <a:lnTo>
                    <a:pt x="169" y="22"/>
                  </a:lnTo>
                  <a:lnTo>
                    <a:pt x="145" y="33"/>
                  </a:lnTo>
                  <a:lnTo>
                    <a:pt x="122" y="48"/>
                  </a:lnTo>
                  <a:lnTo>
                    <a:pt x="101" y="65"/>
                  </a:lnTo>
                  <a:lnTo>
                    <a:pt x="82" y="82"/>
                  </a:lnTo>
                  <a:lnTo>
                    <a:pt x="63" y="103"/>
                  </a:lnTo>
                  <a:lnTo>
                    <a:pt x="47" y="123"/>
                  </a:lnTo>
                  <a:lnTo>
                    <a:pt x="35" y="146"/>
                  </a:lnTo>
                  <a:lnTo>
                    <a:pt x="22" y="171"/>
                  </a:lnTo>
                  <a:lnTo>
                    <a:pt x="13" y="196"/>
                  </a:lnTo>
                  <a:lnTo>
                    <a:pt x="6" y="221"/>
                  </a:lnTo>
                  <a:lnTo>
                    <a:pt x="1" y="249"/>
                  </a:lnTo>
                  <a:lnTo>
                    <a:pt x="0" y="277"/>
                  </a:lnTo>
                  <a:lnTo>
                    <a:pt x="0" y="277"/>
                  </a:lnTo>
                  <a:lnTo>
                    <a:pt x="0" y="303"/>
                  </a:lnTo>
                  <a:lnTo>
                    <a:pt x="4" y="330"/>
                  </a:lnTo>
                  <a:lnTo>
                    <a:pt x="9" y="356"/>
                  </a:lnTo>
                  <a:lnTo>
                    <a:pt x="17" y="381"/>
                  </a:lnTo>
                  <a:lnTo>
                    <a:pt x="28" y="406"/>
                  </a:lnTo>
                  <a:lnTo>
                    <a:pt x="40" y="430"/>
                  </a:lnTo>
                  <a:lnTo>
                    <a:pt x="57" y="452"/>
                  </a:lnTo>
                  <a:lnTo>
                    <a:pt x="73" y="474"/>
                  </a:lnTo>
                  <a:lnTo>
                    <a:pt x="92" y="492"/>
                  </a:lnTo>
                  <a:lnTo>
                    <a:pt x="103" y="501"/>
                  </a:lnTo>
                  <a:lnTo>
                    <a:pt x="114" y="509"/>
                  </a:lnTo>
                  <a:lnTo>
                    <a:pt x="124" y="517"/>
                  </a:lnTo>
                  <a:lnTo>
                    <a:pt x="137" y="526"/>
                  </a:lnTo>
                  <a:lnTo>
                    <a:pt x="149" y="532"/>
                  </a:lnTo>
                  <a:lnTo>
                    <a:pt x="161" y="538"/>
                  </a:lnTo>
                  <a:lnTo>
                    <a:pt x="175" y="544"/>
                  </a:lnTo>
                  <a:lnTo>
                    <a:pt x="189" y="549"/>
                  </a:lnTo>
                  <a:lnTo>
                    <a:pt x="203" y="553"/>
                  </a:lnTo>
                  <a:lnTo>
                    <a:pt x="218" y="557"/>
                  </a:lnTo>
                  <a:lnTo>
                    <a:pt x="233" y="559"/>
                  </a:lnTo>
                  <a:lnTo>
                    <a:pt x="247" y="561"/>
                  </a:lnTo>
                  <a:lnTo>
                    <a:pt x="264" y="562"/>
                  </a:lnTo>
                  <a:lnTo>
                    <a:pt x="280" y="564"/>
                  </a:lnTo>
                  <a:lnTo>
                    <a:pt x="280" y="564"/>
                  </a:lnTo>
                  <a:lnTo>
                    <a:pt x="295" y="564"/>
                  </a:lnTo>
                  <a:lnTo>
                    <a:pt x="308" y="562"/>
                  </a:lnTo>
                  <a:lnTo>
                    <a:pt x="323" y="560"/>
                  </a:lnTo>
                  <a:lnTo>
                    <a:pt x="337" y="558"/>
                  </a:lnTo>
                  <a:lnTo>
                    <a:pt x="351" y="556"/>
                  </a:lnTo>
                  <a:lnTo>
                    <a:pt x="365" y="552"/>
                  </a:lnTo>
                  <a:lnTo>
                    <a:pt x="390"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2" y="300"/>
                  </a:lnTo>
                  <a:lnTo>
                    <a:pt x="562"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96FE3161-1BA3-4D33-A44C-B9491E8754E5}"/>
                </a:ext>
              </a:extLst>
            </p:cNvPr>
            <p:cNvSpPr>
              <a:spLocks/>
            </p:cNvSpPr>
            <p:nvPr userDrawn="1"/>
          </p:nvSpPr>
          <p:spPr bwMode="auto">
            <a:xfrm>
              <a:off x="12896235" y="3686175"/>
              <a:ext cx="209550" cy="282575"/>
            </a:xfrm>
            <a:custGeom>
              <a:avLst/>
              <a:gdLst>
                <a:gd name="T0" fmla="*/ 113 w 790"/>
                <a:gd name="T1" fmla="*/ 0 h 1066"/>
                <a:gd name="T2" fmla="*/ 113 w 790"/>
                <a:gd name="T3" fmla="*/ 385 h 1066"/>
                <a:gd name="T4" fmla="*/ 141 w 790"/>
                <a:gd name="T5" fmla="*/ 359 h 1066"/>
                <a:gd name="T6" fmla="*/ 171 w 790"/>
                <a:gd name="T7" fmla="*/ 338 h 1066"/>
                <a:gd name="T8" fmla="*/ 203 w 790"/>
                <a:gd name="T9" fmla="*/ 318 h 1066"/>
                <a:gd name="T10" fmla="*/ 238 w 790"/>
                <a:gd name="T11" fmla="*/ 301 h 1066"/>
                <a:gd name="T12" fmla="*/ 273 w 790"/>
                <a:gd name="T13" fmla="*/ 288 h 1066"/>
                <a:gd name="T14" fmla="*/ 311 w 790"/>
                <a:gd name="T15" fmla="*/ 278 h 1066"/>
                <a:gd name="T16" fmla="*/ 350 w 790"/>
                <a:gd name="T17" fmla="*/ 272 h 1066"/>
                <a:gd name="T18" fmla="*/ 392 w 790"/>
                <a:gd name="T19" fmla="*/ 270 h 1066"/>
                <a:gd name="T20" fmla="*/ 410 w 790"/>
                <a:gd name="T21" fmla="*/ 271 h 1066"/>
                <a:gd name="T22" fmla="*/ 448 w 790"/>
                <a:gd name="T23" fmla="*/ 274 h 1066"/>
                <a:gd name="T24" fmla="*/ 485 w 790"/>
                <a:gd name="T25" fmla="*/ 281 h 1066"/>
                <a:gd name="T26" fmla="*/ 521 w 790"/>
                <a:gd name="T27" fmla="*/ 291 h 1066"/>
                <a:gd name="T28" fmla="*/ 555 w 790"/>
                <a:gd name="T29" fmla="*/ 305 h 1066"/>
                <a:gd name="T30" fmla="*/ 590 w 790"/>
                <a:gd name="T31" fmla="*/ 323 h 1066"/>
                <a:gd name="T32" fmla="*/ 621 w 790"/>
                <a:gd name="T33" fmla="*/ 342 h 1066"/>
                <a:gd name="T34" fmla="*/ 652 w 790"/>
                <a:gd name="T35" fmla="*/ 365 h 1066"/>
                <a:gd name="T36" fmla="*/ 679 w 790"/>
                <a:gd name="T37" fmla="*/ 392 h 1066"/>
                <a:gd name="T38" fmla="*/ 705 w 790"/>
                <a:gd name="T39" fmla="*/ 421 h 1066"/>
                <a:gd name="T40" fmla="*/ 728 w 790"/>
                <a:gd name="T41" fmla="*/ 452 h 1066"/>
                <a:gd name="T42" fmla="*/ 747 w 790"/>
                <a:gd name="T43" fmla="*/ 485 h 1066"/>
                <a:gd name="T44" fmla="*/ 763 w 790"/>
                <a:gd name="T45" fmla="*/ 522 h 1066"/>
                <a:gd name="T46" fmla="*/ 776 w 790"/>
                <a:gd name="T47" fmla="*/ 561 h 1066"/>
                <a:gd name="T48" fmla="*/ 784 w 790"/>
                <a:gd name="T49" fmla="*/ 602 h 1066"/>
                <a:gd name="T50" fmla="*/ 789 w 790"/>
                <a:gd name="T51" fmla="*/ 644 h 1066"/>
                <a:gd name="T52" fmla="*/ 790 w 790"/>
                <a:gd name="T53" fmla="*/ 667 h 1066"/>
                <a:gd name="T54" fmla="*/ 788 w 790"/>
                <a:gd name="T55" fmla="*/ 710 h 1066"/>
                <a:gd name="T56" fmla="*/ 782 w 790"/>
                <a:gd name="T57" fmla="*/ 750 h 1066"/>
                <a:gd name="T58" fmla="*/ 771 w 790"/>
                <a:gd name="T59" fmla="*/ 789 h 1066"/>
                <a:gd name="T60" fmla="*/ 758 w 790"/>
                <a:gd name="T61" fmla="*/ 827 h 1066"/>
                <a:gd name="T62" fmla="*/ 740 w 790"/>
                <a:gd name="T63" fmla="*/ 862 h 1066"/>
                <a:gd name="T64" fmla="*/ 721 w 790"/>
                <a:gd name="T65" fmla="*/ 895 h 1066"/>
                <a:gd name="T66" fmla="*/ 697 w 790"/>
                <a:gd name="T67" fmla="*/ 925 h 1066"/>
                <a:gd name="T68" fmla="*/ 671 w 790"/>
                <a:gd name="T69" fmla="*/ 953 h 1066"/>
                <a:gd name="T70" fmla="*/ 643 w 790"/>
                <a:gd name="T71" fmla="*/ 978 h 1066"/>
                <a:gd name="T72" fmla="*/ 612 w 790"/>
                <a:gd name="T73" fmla="*/ 1000 h 1066"/>
                <a:gd name="T74" fmla="*/ 579 w 790"/>
                <a:gd name="T75" fmla="*/ 1020 h 1066"/>
                <a:gd name="T76" fmla="*/ 545 w 790"/>
                <a:gd name="T77" fmla="*/ 1036 h 1066"/>
                <a:gd name="T78" fmla="*/ 508 w 790"/>
                <a:gd name="T79" fmla="*/ 1049 h 1066"/>
                <a:gd name="T80" fmla="*/ 471 w 790"/>
                <a:gd name="T81" fmla="*/ 1058 h 1066"/>
                <a:gd name="T82" fmla="*/ 433 w 790"/>
                <a:gd name="T83" fmla="*/ 1064 h 1066"/>
                <a:gd name="T84" fmla="*/ 393 w 790"/>
                <a:gd name="T85" fmla="*/ 1066 h 1066"/>
                <a:gd name="T86" fmla="*/ 372 w 790"/>
                <a:gd name="T87" fmla="*/ 1066 h 1066"/>
                <a:gd name="T88" fmla="*/ 331 w 790"/>
                <a:gd name="T89" fmla="*/ 1061 h 1066"/>
                <a:gd name="T90" fmla="*/ 292 w 790"/>
                <a:gd name="T91" fmla="*/ 1053 h 1066"/>
                <a:gd name="T92" fmla="*/ 255 w 790"/>
                <a:gd name="T93" fmla="*/ 1042 h 1066"/>
                <a:gd name="T94" fmla="*/ 219 w 790"/>
                <a:gd name="T95" fmla="*/ 1027 h 1066"/>
                <a:gd name="T96" fmla="*/ 186 w 790"/>
                <a:gd name="T97" fmla="*/ 1010 h 1066"/>
                <a:gd name="T98" fmla="*/ 156 w 790"/>
                <a:gd name="T99" fmla="*/ 989 h 1066"/>
                <a:gd name="T100" fmla="*/ 127 w 790"/>
                <a:gd name="T101" fmla="*/ 965 h 1066"/>
                <a:gd name="T102" fmla="*/ 113 w 790"/>
                <a:gd name="T103" fmla="*/ 1056 h 1066"/>
                <a:gd name="T104" fmla="*/ 0 w 790"/>
                <a:gd name="T105" fmla="*/ 0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0" h="1066">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AEECC8D8-676C-4DE1-9975-C76348608398}"/>
                </a:ext>
              </a:extLst>
            </p:cNvPr>
            <p:cNvSpPr>
              <a:spLocks/>
            </p:cNvSpPr>
            <p:nvPr userDrawn="1"/>
          </p:nvSpPr>
          <p:spPr bwMode="auto">
            <a:xfrm>
              <a:off x="12896235" y="3429000"/>
              <a:ext cx="23813" cy="193675"/>
            </a:xfrm>
            <a:custGeom>
              <a:avLst/>
              <a:gdLst>
                <a:gd name="T0" fmla="*/ 0 w 87"/>
                <a:gd name="T1" fmla="*/ 89 h 729"/>
                <a:gd name="T2" fmla="*/ 0 w 87"/>
                <a:gd name="T3" fmla="*/ 88 h 729"/>
                <a:gd name="T4" fmla="*/ 0 w 87"/>
                <a:gd name="T5" fmla="*/ 0 h 729"/>
                <a:gd name="T6" fmla="*/ 87 w 87"/>
                <a:gd name="T7" fmla="*/ 0 h 729"/>
                <a:gd name="T8" fmla="*/ 87 w 87"/>
                <a:gd name="T9" fmla="*/ 88 h 729"/>
                <a:gd name="T10" fmla="*/ 87 w 87"/>
                <a:gd name="T11" fmla="*/ 89 h 729"/>
                <a:gd name="T12" fmla="*/ 87 w 87"/>
                <a:gd name="T13" fmla="*/ 640 h 729"/>
                <a:gd name="T14" fmla="*/ 87 w 87"/>
                <a:gd name="T15" fmla="*/ 642 h 729"/>
                <a:gd name="T16" fmla="*/ 87 w 87"/>
                <a:gd name="T17" fmla="*/ 729 h 729"/>
                <a:gd name="T18" fmla="*/ 0 w 87"/>
                <a:gd name="T19" fmla="*/ 729 h 729"/>
                <a:gd name="T20" fmla="*/ 0 w 87"/>
                <a:gd name="T21" fmla="*/ 641 h 729"/>
                <a:gd name="T22" fmla="*/ 0 w 87"/>
                <a:gd name="T23" fmla="*/ 640 h 729"/>
                <a:gd name="T24" fmla="*/ 0 w 87"/>
                <a:gd name="T25" fmla="*/ 8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29">
                  <a:moveTo>
                    <a:pt x="0" y="89"/>
                  </a:moveTo>
                  <a:lnTo>
                    <a:pt x="0" y="88"/>
                  </a:lnTo>
                  <a:lnTo>
                    <a:pt x="0" y="0"/>
                  </a:lnTo>
                  <a:lnTo>
                    <a:pt x="87" y="0"/>
                  </a:lnTo>
                  <a:lnTo>
                    <a:pt x="87" y="88"/>
                  </a:lnTo>
                  <a:lnTo>
                    <a:pt x="87" y="89"/>
                  </a:lnTo>
                  <a:lnTo>
                    <a:pt x="87" y="640"/>
                  </a:lnTo>
                  <a:lnTo>
                    <a:pt x="87" y="642"/>
                  </a:lnTo>
                  <a:lnTo>
                    <a:pt x="87" y="729"/>
                  </a:lnTo>
                  <a:lnTo>
                    <a:pt x="0" y="729"/>
                  </a:lnTo>
                  <a:lnTo>
                    <a:pt x="0" y="641"/>
                  </a:lnTo>
                  <a:lnTo>
                    <a:pt x="0" y="640"/>
                  </a:lnTo>
                  <a:lnTo>
                    <a:pt x="0" y="89"/>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77487380-2180-49A9-A678-7E5DE83E26CD}"/>
                </a:ext>
              </a:extLst>
            </p:cNvPr>
            <p:cNvSpPr>
              <a:spLocks/>
            </p:cNvSpPr>
            <p:nvPr userDrawn="1"/>
          </p:nvSpPr>
          <p:spPr bwMode="auto">
            <a:xfrm>
              <a:off x="13340735" y="3646488"/>
              <a:ext cx="3175" cy="4763"/>
            </a:xfrm>
            <a:custGeom>
              <a:avLst/>
              <a:gdLst>
                <a:gd name="T0" fmla="*/ 0 w 8"/>
                <a:gd name="T1" fmla="*/ 15 h 15"/>
                <a:gd name="T2" fmla="*/ 8 w 8"/>
                <a:gd name="T3" fmla="*/ 1 h 15"/>
                <a:gd name="T4" fmla="*/ 8 w 8"/>
                <a:gd name="T5" fmla="*/ 1 h 15"/>
                <a:gd name="T6" fmla="*/ 8 w 8"/>
                <a:gd name="T7" fmla="*/ 0 h 15"/>
                <a:gd name="T8" fmla="*/ 0 w 8"/>
                <a:gd name="T9" fmla="*/ 15 h 15"/>
              </a:gdLst>
              <a:ahLst/>
              <a:cxnLst>
                <a:cxn ang="0">
                  <a:pos x="T0" y="T1"/>
                </a:cxn>
                <a:cxn ang="0">
                  <a:pos x="T2" y="T3"/>
                </a:cxn>
                <a:cxn ang="0">
                  <a:pos x="T4" y="T5"/>
                </a:cxn>
                <a:cxn ang="0">
                  <a:pos x="T6" y="T7"/>
                </a:cxn>
                <a:cxn ang="0">
                  <a:pos x="T8" y="T9"/>
                </a:cxn>
              </a:cxnLst>
              <a:rect l="0" t="0" r="r" b="b"/>
              <a:pathLst>
                <a:path w="8" h="15">
                  <a:moveTo>
                    <a:pt x="0" y="15"/>
                  </a:moveTo>
                  <a:lnTo>
                    <a:pt x="8" y="1"/>
                  </a:lnTo>
                  <a:lnTo>
                    <a:pt x="8" y="1"/>
                  </a:lnTo>
                  <a:lnTo>
                    <a:pt x="8"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B23207D4-0F08-49E7-9A07-DBE44341F07A}"/>
                </a:ext>
              </a:extLst>
            </p:cNvPr>
            <p:cNvSpPr>
              <a:spLocks/>
            </p:cNvSpPr>
            <p:nvPr userDrawn="1"/>
          </p:nvSpPr>
          <p:spPr bwMode="auto">
            <a:xfrm>
              <a:off x="13323272" y="3508375"/>
              <a:ext cx="0" cy="1588"/>
            </a:xfrm>
            <a:custGeom>
              <a:avLst/>
              <a:gdLst>
                <a:gd name="T0" fmla="*/ 0 w 1"/>
                <a:gd name="T1" fmla="*/ 0 h 3"/>
                <a:gd name="T2" fmla="*/ 0 w 1"/>
                <a:gd name="T3" fmla="*/ 0 h 3"/>
                <a:gd name="T4" fmla="*/ 0 w 1"/>
                <a:gd name="T5" fmla="*/ 0 h 3"/>
                <a:gd name="T6" fmla="*/ 0 w 1"/>
                <a:gd name="T7" fmla="*/ 0 h 3"/>
                <a:gd name="T8" fmla="*/ 0 w 1"/>
                <a:gd name="T9" fmla="*/ 0 h 3"/>
                <a:gd name="T10" fmla="*/ 1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lnTo>
                    <a:pt x="0" y="0"/>
                  </a:lnTo>
                  <a:lnTo>
                    <a:pt x="0" y="0"/>
                  </a:lnTo>
                  <a:lnTo>
                    <a:pt x="0" y="0"/>
                  </a:lnTo>
                  <a:lnTo>
                    <a:pt x="0" y="0"/>
                  </a:lnTo>
                  <a:lnTo>
                    <a:pt x="1" y="3"/>
                  </a:lnTo>
                  <a:lnTo>
                    <a:pt x="0" y="0"/>
                  </a:lnTo>
                  <a:lnTo>
                    <a:pt x="0" y="0"/>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0212E2FA-39CF-46CD-8A48-4573593FE079}"/>
                </a:ext>
              </a:extLst>
            </p:cNvPr>
            <p:cNvSpPr>
              <a:spLocks noEditPoints="1"/>
            </p:cNvSpPr>
            <p:nvPr userDrawn="1"/>
          </p:nvSpPr>
          <p:spPr bwMode="auto">
            <a:xfrm>
              <a:off x="13053397" y="3429000"/>
              <a:ext cx="444500" cy="234950"/>
            </a:xfrm>
            <a:custGeom>
              <a:avLst/>
              <a:gdLst>
                <a:gd name="T0" fmla="*/ 1410 w 1685"/>
                <a:gd name="T1" fmla="*/ 338 h 887"/>
                <a:gd name="T2" fmla="*/ 1428 w 1685"/>
                <a:gd name="T3" fmla="*/ 249 h 887"/>
                <a:gd name="T4" fmla="*/ 1534 w 1685"/>
                <a:gd name="T5" fmla="*/ 218 h 887"/>
                <a:gd name="T6" fmla="*/ 1626 w 1685"/>
                <a:gd name="T7" fmla="*/ 180 h 887"/>
                <a:gd name="T8" fmla="*/ 1441 w 1685"/>
                <a:gd name="T9" fmla="*/ 184 h 887"/>
                <a:gd name="T10" fmla="*/ 1343 w 1685"/>
                <a:gd name="T11" fmla="*/ 280 h 887"/>
                <a:gd name="T12" fmla="*/ 1087 w 1685"/>
                <a:gd name="T13" fmla="*/ 259 h 887"/>
                <a:gd name="T14" fmla="*/ 935 w 1685"/>
                <a:gd name="T15" fmla="*/ 168 h 887"/>
                <a:gd name="T16" fmla="*/ 797 w 1685"/>
                <a:gd name="T17" fmla="*/ 195 h 887"/>
                <a:gd name="T18" fmla="*/ 718 w 1685"/>
                <a:gd name="T19" fmla="*/ 317 h 887"/>
                <a:gd name="T20" fmla="*/ 623 w 1685"/>
                <a:gd name="T21" fmla="*/ 212 h 887"/>
                <a:gd name="T22" fmla="*/ 477 w 1685"/>
                <a:gd name="T23" fmla="*/ 165 h 887"/>
                <a:gd name="T24" fmla="*/ 149 w 1685"/>
                <a:gd name="T25" fmla="*/ 107 h 887"/>
                <a:gd name="T26" fmla="*/ 213 w 1685"/>
                <a:gd name="T27" fmla="*/ 51 h 887"/>
                <a:gd name="T28" fmla="*/ 345 w 1685"/>
                <a:gd name="T29" fmla="*/ 96 h 887"/>
                <a:gd name="T30" fmla="*/ 308 w 1685"/>
                <a:gd name="T31" fmla="*/ 5 h 887"/>
                <a:gd name="T32" fmla="*/ 134 w 1685"/>
                <a:gd name="T33" fmla="*/ 33 h 887"/>
                <a:gd name="T34" fmla="*/ 0 w 1685"/>
                <a:gd name="T35" fmla="*/ 167 h 887"/>
                <a:gd name="T36" fmla="*/ 148 w 1685"/>
                <a:gd name="T37" fmla="*/ 220 h 887"/>
                <a:gd name="T38" fmla="*/ 247 w 1685"/>
                <a:gd name="T39" fmla="*/ 323 h 887"/>
                <a:gd name="T40" fmla="*/ 220 w 1685"/>
                <a:gd name="T41" fmla="*/ 489 h 887"/>
                <a:gd name="T42" fmla="*/ 354 w 1685"/>
                <a:gd name="T43" fmla="*/ 717 h 887"/>
                <a:gd name="T44" fmla="*/ 477 w 1685"/>
                <a:gd name="T45" fmla="*/ 753 h 887"/>
                <a:gd name="T46" fmla="*/ 572 w 1685"/>
                <a:gd name="T47" fmla="*/ 735 h 887"/>
                <a:gd name="T48" fmla="*/ 731 w 1685"/>
                <a:gd name="T49" fmla="*/ 546 h 887"/>
                <a:gd name="T50" fmla="*/ 762 w 1685"/>
                <a:gd name="T51" fmla="*/ 430 h 887"/>
                <a:gd name="T52" fmla="*/ 973 w 1685"/>
                <a:gd name="T53" fmla="*/ 544 h 887"/>
                <a:gd name="T54" fmla="*/ 1004 w 1685"/>
                <a:gd name="T55" fmla="*/ 618 h 887"/>
                <a:gd name="T56" fmla="*/ 941 w 1685"/>
                <a:gd name="T57" fmla="*/ 689 h 887"/>
                <a:gd name="T58" fmla="*/ 799 w 1685"/>
                <a:gd name="T59" fmla="*/ 679 h 887"/>
                <a:gd name="T60" fmla="*/ 781 w 1685"/>
                <a:gd name="T61" fmla="*/ 742 h 887"/>
                <a:gd name="T62" fmla="*/ 959 w 1685"/>
                <a:gd name="T63" fmla="*/ 734 h 887"/>
                <a:gd name="T64" fmla="*/ 1032 w 1685"/>
                <a:gd name="T65" fmla="*/ 690 h 887"/>
                <a:gd name="T66" fmla="*/ 1068 w 1685"/>
                <a:gd name="T67" fmla="*/ 547 h 887"/>
                <a:gd name="T68" fmla="*/ 1010 w 1685"/>
                <a:gd name="T69" fmla="*/ 468 h 887"/>
                <a:gd name="T70" fmla="*/ 806 w 1685"/>
                <a:gd name="T71" fmla="*/ 356 h 887"/>
                <a:gd name="T72" fmla="*/ 796 w 1685"/>
                <a:gd name="T73" fmla="*/ 273 h 887"/>
                <a:gd name="T74" fmla="*/ 883 w 1685"/>
                <a:gd name="T75" fmla="*/ 216 h 887"/>
                <a:gd name="T76" fmla="*/ 987 w 1685"/>
                <a:gd name="T77" fmla="*/ 242 h 887"/>
                <a:gd name="T78" fmla="*/ 1020 w 1685"/>
                <a:gd name="T79" fmla="*/ 302 h 887"/>
                <a:gd name="T80" fmla="*/ 1098 w 1685"/>
                <a:gd name="T81" fmla="*/ 822 h 887"/>
                <a:gd name="T82" fmla="*/ 1141 w 1685"/>
                <a:gd name="T83" fmla="*/ 887 h 887"/>
                <a:gd name="T84" fmla="*/ 1384 w 1685"/>
                <a:gd name="T85" fmla="*/ 437 h 887"/>
                <a:gd name="T86" fmla="*/ 1593 w 1685"/>
                <a:gd name="T87" fmla="*/ 552 h 887"/>
                <a:gd name="T88" fmla="*/ 1616 w 1685"/>
                <a:gd name="T89" fmla="*/ 629 h 887"/>
                <a:gd name="T90" fmla="*/ 1543 w 1685"/>
                <a:gd name="T91" fmla="*/ 694 h 887"/>
                <a:gd name="T92" fmla="*/ 1388 w 1685"/>
                <a:gd name="T93" fmla="*/ 667 h 887"/>
                <a:gd name="T94" fmla="*/ 1386 w 1685"/>
                <a:gd name="T95" fmla="*/ 741 h 887"/>
                <a:gd name="T96" fmla="*/ 1553 w 1685"/>
                <a:gd name="T97" fmla="*/ 742 h 887"/>
                <a:gd name="T98" fmla="*/ 1671 w 1685"/>
                <a:gd name="T99" fmla="*/ 651 h 887"/>
                <a:gd name="T100" fmla="*/ 1678 w 1685"/>
                <a:gd name="T101" fmla="*/ 537 h 887"/>
                <a:gd name="T102" fmla="*/ 1563 w 1685"/>
                <a:gd name="T103" fmla="*/ 436 h 887"/>
                <a:gd name="T104" fmla="*/ 408 w 1685"/>
                <a:gd name="T105" fmla="*/ 682 h 887"/>
                <a:gd name="T106" fmla="*/ 302 w 1685"/>
                <a:gd name="T107" fmla="*/ 513 h 887"/>
                <a:gd name="T108" fmla="*/ 337 w 1685"/>
                <a:gd name="T109" fmla="*/ 312 h 887"/>
                <a:gd name="T110" fmla="*/ 474 w 1685"/>
                <a:gd name="T111" fmla="*/ 222 h 887"/>
                <a:gd name="T112" fmla="*/ 603 w 1685"/>
                <a:gd name="T113" fmla="*/ 293 h 887"/>
                <a:gd name="T114" fmla="*/ 657 w 1685"/>
                <a:gd name="T115" fmla="*/ 483 h 887"/>
                <a:gd name="T116" fmla="*/ 567 w 1685"/>
                <a:gd name="T117" fmla="*/ 67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85" h="887">
                  <a:moveTo>
                    <a:pt x="1534" y="423"/>
                  </a:moveTo>
                  <a:lnTo>
                    <a:pt x="1534" y="423"/>
                  </a:lnTo>
                  <a:lnTo>
                    <a:pt x="1473" y="393"/>
                  </a:lnTo>
                  <a:lnTo>
                    <a:pt x="1451" y="380"/>
                  </a:lnTo>
                  <a:lnTo>
                    <a:pt x="1434" y="369"/>
                  </a:lnTo>
                  <a:lnTo>
                    <a:pt x="1427" y="363"/>
                  </a:lnTo>
                  <a:lnTo>
                    <a:pt x="1422" y="357"/>
                  </a:lnTo>
                  <a:lnTo>
                    <a:pt x="1417" y="352"/>
                  </a:lnTo>
                  <a:lnTo>
                    <a:pt x="1412" y="345"/>
                  </a:lnTo>
                  <a:lnTo>
                    <a:pt x="1410" y="338"/>
                  </a:lnTo>
                  <a:lnTo>
                    <a:pt x="1408" y="330"/>
                  </a:lnTo>
                  <a:lnTo>
                    <a:pt x="1407" y="320"/>
                  </a:lnTo>
                  <a:lnTo>
                    <a:pt x="1407" y="311"/>
                  </a:lnTo>
                  <a:lnTo>
                    <a:pt x="1407" y="311"/>
                  </a:lnTo>
                  <a:lnTo>
                    <a:pt x="1408" y="297"/>
                  </a:lnTo>
                  <a:lnTo>
                    <a:pt x="1409" y="286"/>
                  </a:lnTo>
                  <a:lnTo>
                    <a:pt x="1412" y="275"/>
                  </a:lnTo>
                  <a:lnTo>
                    <a:pt x="1417" y="265"/>
                  </a:lnTo>
                  <a:lnTo>
                    <a:pt x="1422" y="257"/>
                  </a:lnTo>
                  <a:lnTo>
                    <a:pt x="1428" y="249"/>
                  </a:lnTo>
                  <a:lnTo>
                    <a:pt x="1435" y="242"/>
                  </a:lnTo>
                  <a:lnTo>
                    <a:pt x="1442" y="236"/>
                  </a:lnTo>
                  <a:lnTo>
                    <a:pt x="1450" y="232"/>
                  </a:lnTo>
                  <a:lnTo>
                    <a:pt x="1460" y="227"/>
                  </a:lnTo>
                  <a:lnTo>
                    <a:pt x="1468" y="224"/>
                  </a:lnTo>
                  <a:lnTo>
                    <a:pt x="1477" y="221"/>
                  </a:lnTo>
                  <a:lnTo>
                    <a:pt x="1496" y="218"/>
                  </a:lnTo>
                  <a:lnTo>
                    <a:pt x="1515" y="217"/>
                  </a:lnTo>
                  <a:lnTo>
                    <a:pt x="1515" y="217"/>
                  </a:lnTo>
                  <a:lnTo>
                    <a:pt x="1534" y="218"/>
                  </a:lnTo>
                  <a:lnTo>
                    <a:pt x="1553" y="220"/>
                  </a:lnTo>
                  <a:lnTo>
                    <a:pt x="1571" y="225"/>
                  </a:lnTo>
                  <a:lnTo>
                    <a:pt x="1587" y="232"/>
                  </a:lnTo>
                  <a:lnTo>
                    <a:pt x="1603" y="240"/>
                  </a:lnTo>
                  <a:lnTo>
                    <a:pt x="1621" y="249"/>
                  </a:lnTo>
                  <a:lnTo>
                    <a:pt x="1637" y="260"/>
                  </a:lnTo>
                  <a:lnTo>
                    <a:pt x="1655" y="273"/>
                  </a:lnTo>
                  <a:lnTo>
                    <a:pt x="1655" y="189"/>
                  </a:lnTo>
                  <a:lnTo>
                    <a:pt x="1655" y="189"/>
                  </a:lnTo>
                  <a:lnTo>
                    <a:pt x="1626" y="180"/>
                  </a:lnTo>
                  <a:lnTo>
                    <a:pt x="1598" y="174"/>
                  </a:lnTo>
                  <a:lnTo>
                    <a:pt x="1569" y="171"/>
                  </a:lnTo>
                  <a:lnTo>
                    <a:pt x="1537" y="169"/>
                  </a:lnTo>
                  <a:lnTo>
                    <a:pt x="1537" y="169"/>
                  </a:lnTo>
                  <a:lnTo>
                    <a:pt x="1519" y="169"/>
                  </a:lnTo>
                  <a:lnTo>
                    <a:pt x="1503" y="171"/>
                  </a:lnTo>
                  <a:lnTo>
                    <a:pt x="1487" y="173"/>
                  </a:lnTo>
                  <a:lnTo>
                    <a:pt x="1471" y="176"/>
                  </a:lnTo>
                  <a:lnTo>
                    <a:pt x="1456" y="180"/>
                  </a:lnTo>
                  <a:lnTo>
                    <a:pt x="1441" y="184"/>
                  </a:lnTo>
                  <a:lnTo>
                    <a:pt x="1427" y="189"/>
                  </a:lnTo>
                  <a:lnTo>
                    <a:pt x="1414" y="196"/>
                  </a:lnTo>
                  <a:lnTo>
                    <a:pt x="1401" y="203"/>
                  </a:lnTo>
                  <a:lnTo>
                    <a:pt x="1389" y="211"/>
                  </a:lnTo>
                  <a:lnTo>
                    <a:pt x="1379" y="220"/>
                  </a:lnTo>
                  <a:lnTo>
                    <a:pt x="1369" y="229"/>
                  </a:lnTo>
                  <a:lnTo>
                    <a:pt x="1361" y="241"/>
                  </a:lnTo>
                  <a:lnTo>
                    <a:pt x="1354" y="252"/>
                  </a:lnTo>
                  <a:lnTo>
                    <a:pt x="1348" y="265"/>
                  </a:lnTo>
                  <a:lnTo>
                    <a:pt x="1343" y="280"/>
                  </a:lnTo>
                  <a:lnTo>
                    <a:pt x="1231" y="558"/>
                  </a:lnTo>
                  <a:lnTo>
                    <a:pt x="1219" y="594"/>
                  </a:lnTo>
                  <a:lnTo>
                    <a:pt x="1209" y="558"/>
                  </a:lnTo>
                  <a:lnTo>
                    <a:pt x="1119" y="341"/>
                  </a:lnTo>
                  <a:lnTo>
                    <a:pt x="1090" y="269"/>
                  </a:lnTo>
                  <a:lnTo>
                    <a:pt x="1090" y="269"/>
                  </a:lnTo>
                  <a:lnTo>
                    <a:pt x="1089" y="267"/>
                  </a:lnTo>
                  <a:lnTo>
                    <a:pt x="1089" y="267"/>
                  </a:lnTo>
                  <a:lnTo>
                    <a:pt x="1089" y="267"/>
                  </a:lnTo>
                  <a:lnTo>
                    <a:pt x="1087" y="259"/>
                  </a:lnTo>
                  <a:lnTo>
                    <a:pt x="1057" y="188"/>
                  </a:lnTo>
                  <a:lnTo>
                    <a:pt x="1057" y="188"/>
                  </a:lnTo>
                  <a:lnTo>
                    <a:pt x="1020" y="179"/>
                  </a:lnTo>
                  <a:lnTo>
                    <a:pt x="1020" y="179"/>
                  </a:lnTo>
                  <a:lnTo>
                    <a:pt x="1020" y="179"/>
                  </a:lnTo>
                  <a:lnTo>
                    <a:pt x="1020" y="179"/>
                  </a:lnTo>
                  <a:lnTo>
                    <a:pt x="998" y="175"/>
                  </a:lnTo>
                  <a:lnTo>
                    <a:pt x="976" y="171"/>
                  </a:lnTo>
                  <a:lnTo>
                    <a:pt x="956" y="168"/>
                  </a:lnTo>
                  <a:lnTo>
                    <a:pt x="935" y="168"/>
                  </a:lnTo>
                  <a:lnTo>
                    <a:pt x="935" y="168"/>
                  </a:lnTo>
                  <a:lnTo>
                    <a:pt x="924" y="168"/>
                  </a:lnTo>
                  <a:lnTo>
                    <a:pt x="924" y="168"/>
                  </a:lnTo>
                  <a:lnTo>
                    <a:pt x="904" y="168"/>
                  </a:lnTo>
                  <a:lnTo>
                    <a:pt x="884" y="169"/>
                  </a:lnTo>
                  <a:lnTo>
                    <a:pt x="866" y="173"/>
                  </a:lnTo>
                  <a:lnTo>
                    <a:pt x="848" y="176"/>
                  </a:lnTo>
                  <a:lnTo>
                    <a:pt x="829" y="181"/>
                  </a:lnTo>
                  <a:lnTo>
                    <a:pt x="813" y="188"/>
                  </a:lnTo>
                  <a:lnTo>
                    <a:pt x="797" y="195"/>
                  </a:lnTo>
                  <a:lnTo>
                    <a:pt x="782" y="203"/>
                  </a:lnTo>
                  <a:lnTo>
                    <a:pt x="768" y="213"/>
                  </a:lnTo>
                  <a:lnTo>
                    <a:pt x="756" y="224"/>
                  </a:lnTo>
                  <a:lnTo>
                    <a:pt x="744" y="236"/>
                  </a:lnTo>
                  <a:lnTo>
                    <a:pt x="735" y="249"/>
                  </a:lnTo>
                  <a:lnTo>
                    <a:pt x="728" y="264"/>
                  </a:lnTo>
                  <a:lnTo>
                    <a:pt x="722" y="280"/>
                  </a:lnTo>
                  <a:lnTo>
                    <a:pt x="719" y="297"/>
                  </a:lnTo>
                  <a:lnTo>
                    <a:pt x="718" y="317"/>
                  </a:lnTo>
                  <a:lnTo>
                    <a:pt x="718" y="317"/>
                  </a:lnTo>
                  <a:lnTo>
                    <a:pt x="719" y="334"/>
                  </a:lnTo>
                  <a:lnTo>
                    <a:pt x="719" y="334"/>
                  </a:lnTo>
                  <a:lnTo>
                    <a:pt x="711" y="316"/>
                  </a:lnTo>
                  <a:lnTo>
                    <a:pt x="700" y="297"/>
                  </a:lnTo>
                  <a:lnTo>
                    <a:pt x="690" y="281"/>
                  </a:lnTo>
                  <a:lnTo>
                    <a:pt x="678" y="265"/>
                  </a:lnTo>
                  <a:lnTo>
                    <a:pt x="666" y="250"/>
                  </a:lnTo>
                  <a:lnTo>
                    <a:pt x="652" y="236"/>
                  </a:lnTo>
                  <a:lnTo>
                    <a:pt x="638" y="224"/>
                  </a:lnTo>
                  <a:lnTo>
                    <a:pt x="623" y="212"/>
                  </a:lnTo>
                  <a:lnTo>
                    <a:pt x="607" y="201"/>
                  </a:lnTo>
                  <a:lnTo>
                    <a:pt x="591" y="191"/>
                  </a:lnTo>
                  <a:lnTo>
                    <a:pt x="574" y="183"/>
                  </a:lnTo>
                  <a:lnTo>
                    <a:pt x="557" y="177"/>
                  </a:lnTo>
                  <a:lnTo>
                    <a:pt x="538" y="172"/>
                  </a:lnTo>
                  <a:lnTo>
                    <a:pt x="520" y="168"/>
                  </a:lnTo>
                  <a:lnTo>
                    <a:pt x="500" y="165"/>
                  </a:lnTo>
                  <a:lnTo>
                    <a:pt x="481" y="165"/>
                  </a:lnTo>
                  <a:lnTo>
                    <a:pt x="481" y="165"/>
                  </a:lnTo>
                  <a:lnTo>
                    <a:pt x="477" y="165"/>
                  </a:lnTo>
                  <a:lnTo>
                    <a:pt x="477" y="165"/>
                  </a:lnTo>
                  <a:lnTo>
                    <a:pt x="460" y="166"/>
                  </a:lnTo>
                  <a:lnTo>
                    <a:pt x="443" y="167"/>
                  </a:lnTo>
                  <a:lnTo>
                    <a:pt x="147" y="167"/>
                  </a:lnTo>
                  <a:lnTo>
                    <a:pt x="147" y="167"/>
                  </a:lnTo>
                  <a:lnTo>
                    <a:pt x="146" y="154"/>
                  </a:lnTo>
                  <a:lnTo>
                    <a:pt x="145" y="141"/>
                  </a:lnTo>
                  <a:lnTo>
                    <a:pt x="146" y="129"/>
                  </a:lnTo>
                  <a:lnTo>
                    <a:pt x="147" y="118"/>
                  </a:lnTo>
                  <a:lnTo>
                    <a:pt x="149" y="107"/>
                  </a:lnTo>
                  <a:lnTo>
                    <a:pt x="152" y="98"/>
                  </a:lnTo>
                  <a:lnTo>
                    <a:pt x="156" y="89"/>
                  </a:lnTo>
                  <a:lnTo>
                    <a:pt x="161" y="81"/>
                  </a:lnTo>
                  <a:lnTo>
                    <a:pt x="167" y="74"/>
                  </a:lnTo>
                  <a:lnTo>
                    <a:pt x="172" y="67"/>
                  </a:lnTo>
                  <a:lnTo>
                    <a:pt x="179" y="62"/>
                  </a:lnTo>
                  <a:lnTo>
                    <a:pt x="187" y="58"/>
                  </a:lnTo>
                  <a:lnTo>
                    <a:pt x="195" y="54"/>
                  </a:lnTo>
                  <a:lnTo>
                    <a:pt x="203" y="52"/>
                  </a:lnTo>
                  <a:lnTo>
                    <a:pt x="213" y="51"/>
                  </a:lnTo>
                  <a:lnTo>
                    <a:pt x="223" y="50"/>
                  </a:lnTo>
                  <a:lnTo>
                    <a:pt x="223" y="50"/>
                  </a:lnTo>
                  <a:lnTo>
                    <a:pt x="246" y="51"/>
                  </a:lnTo>
                  <a:lnTo>
                    <a:pt x="266" y="53"/>
                  </a:lnTo>
                  <a:lnTo>
                    <a:pt x="283" y="58"/>
                  </a:lnTo>
                  <a:lnTo>
                    <a:pt x="298" y="63"/>
                  </a:lnTo>
                  <a:lnTo>
                    <a:pt x="312" y="70"/>
                  </a:lnTo>
                  <a:lnTo>
                    <a:pt x="323" y="77"/>
                  </a:lnTo>
                  <a:lnTo>
                    <a:pt x="335" y="86"/>
                  </a:lnTo>
                  <a:lnTo>
                    <a:pt x="345" y="96"/>
                  </a:lnTo>
                  <a:lnTo>
                    <a:pt x="345" y="96"/>
                  </a:lnTo>
                  <a:lnTo>
                    <a:pt x="348" y="96"/>
                  </a:lnTo>
                  <a:lnTo>
                    <a:pt x="348" y="96"/>
                  </a:lnTo>
                  <a:lnTo>
                    <a:pt x="348" y="88"/>
                  </a:lnTo>
                  <a:lnTo>
                    <a:pt x="348" y="15"/>
                  </a:lnTo>
                  <a:lnTo>
                    <a:pt x="348" y="15"/>
                  </a:lnTo>
                  <a:lnTo>
                    <a:pt x="340" y="12"/>
                  </a:lnTo>
                  <a:lnTo>
                    <a:pt x="331" y="9"/>
                  </a:lnTo>
                  <a:lnTo>
                    <a:pt x="321" y="6"/>
                  </a:lnTo>
                  <a:lnTo>
                    <a:pt x="308" y="5"/>
                  </a:lnTo>
                  <a:lnTo>
                    <a:pt x="277" y="1"/>
                  </a:lnTo>
                  <a:lnTo>
                    <a:pt x="238" y="0"/>
                  </a:lnTo>
                  <a:lnTo>
                    <a:pt x="238" y="0"/>
                  </a:lnTo>
                  <a:lnTo>
                    <a:pt x="221" y="1"/>
                  </a:lnTo>
                  <a:lnTo>
                    <a:pt x="205" y="2"/>
                  </a:lnTo>
                  <a:lnTo>
                    <a:pt x="188" y="6"/>
                  </a:lnTo>
                  <a:lnTo>
                    <a:pt x="174" y="12"/>
                  </a:lnTo>
                  <a:lnTo>
                    <a:pt x="160" y="17"/>
                  </a:lnTo>
                  <a:lnTo>
                    <a:pt x="147" y="24"/>
                  </a:lnTo>
                  <a:lnTo>
                    <a:pt x="134" y="33"/>
                  </a:lnTo>
                  <a:lnTo>
                    <a:pt x="123" y="44"/>
                  </a:lnTo>
                  <a:lnTo>
                    <a:pt x="113" y="55"/>
                  </a:lnTo>
                  <a:lnTo>
                    <a:pt x="103" y="68"/>
                  </a:lnTo>
                  <a:lnTo>
                    <a:pt x="95" y="81"/>
                  </a:lnTo>
                  <a:lnTo>
                    <a:pt x="87" y="96"/>
                  </a:lnTo>
                  <a:lnTo>
                    <a:pt x="82" y="112"/>
                  </a:lnTo>
                  <a:lnTo>
                    <a:pt x="77" y="129"/>
                  </a:lnTo>
                  <a:lnTo>
                    <a:pt x="72" y="148"/>
                  </a:lnTo>
                  <a:lnTo>
                    <a:pt x="70" y="167"/>
                  </a:lnTo>
                  <a:lnTo>
                    <a:pt x="0" y="167"/>
                  </a:lnTo>
                  <a:lnTo>
                    <a:pt x="0" y="220"/>
                  </a:lnTo>
                  <a:lnTo>
                    <a:pt x="70" y="220"/>
                  </a:lnTo>
                  <a:lnTo>
                    <a:pt x="70" y="642"/>
                  </a:lnTo>
                  <a:lnTo>
                    <a:pt x="70" y="642"/>
                  </a:lnTo>
                  <a:lnTo>
                    <a:pt x="69" y="647"/>
                  </a:lnTo>
                  <a:lnTo>
                    <a:pt x="69" y="731"/>
                  </a:lnTo>
                  <a:lnTo>
                    <a:pt x="148" y="731"/>
                  </a:lnTo>
                  <a:lnTo>
                    <a:pt x="148" y="644"/>
                  </a:lnTo>
                  <a:lnTo>
                    <a:pt x="148" y="642"/>
                  </a:lnTo>
                  <a:lnTo>
                    <a:pt x="148" y="220"/>
                  </a:lnTo>
                  <a:lnTo>
                    <a:pt x="327" y="220"/>
                  </a:lnTo>
                  <a:lnTo>
                    <a:pt x="327" y="220"/>
                  </a:lnTo>
                  <a:lnTo>
                    <a:pt x="314" y="231"/>
                  </a:lnTo>
                  <a:lnTo>
                    <a:pt x="302" y="242"/>
                  </a:lnTo>
                  <a:lnTo>
                    <a:pt x="292" y="254"/>
                  </a:lnTo>
                  <a:lnTo>
                    <a:pt x="282" y="266"/>
                  </a:lnTo>
                  <a:lnTo>
                    <a:pt x="272" y="280"/>
                  </a:lnTo>
                  <a:lnTo>
                    <a:pt x="263" y="294"/>
                  </a:lnTo>
                  <a:lnTo>
                    <a:pt x="255" y="308"/>
                  </a:lnTo>
                  <a:lnTo>
                    <a:pt x="247" y="323"/>
                  </a:lnTo>
                  <a:lnTo>
                    <a:pt x="240" y="339"/>
                  </a:lnTo>
                  <a:lnTo>
                    <a:pt x="234" y="354"/>
                  </a:lnTo>
                  <a:lnTo>
                    <a:pt x="230" y="371"/>
                  </a:lnTo>
                  <a:lnTo>
                    <a:pt x="225" y="387"/>
                  </a:lnTo>
                  <a:lnTo>
                    <a:pt x="222" y="405"/>
                  </a:lnTo>
                  <a:lnTo>
                    <a:pt x="220" y="423"/>
                  </a:lnTo>
                  <a:lnTo>
                    <a:pt x="218" y="440"/>
                  </a:lnTo>
                  <a:lnTo>
                    <a:pt x="217" y="459"/>
                  </a:lnTo>
                  <a:lnTo>
                    <a:pt x="217" y="459"/>
                  </a:lnTo>
                  <a:lnTo>
                    <a:pt x="220" y="489"/>
                  </a:lnTo>
                  <a:lnTo>
                    <a:pt x="223" y="517"/>
                  </a:lnTo>
                  <a:lnTo>
                    <a:pt x="230" y="545"/>
                  </a:lnTo>
                  <a:lnTo>
                    <a:pt x="238" y="573"/>
                  </a:lnTo>
                  <a:lnTo>
                    <a:pt x="249" y="598"/>
                  </a:lnTo>
                  <a:lnTo>
                    <a:pt x="262" y="622"/>
                  </a:lnTo>
                  <a:lnTo>
                    <a:pt x="277" y="644"/>
                  </a:lnTo>
                  <a:lnTo>
                    <a:pt x="293" y="666"/>
                  </a:lnTo>
                  <a:lnTo>
                    <a:pt x="313" y="685"/>
                  </a:lnTo>
                  <a:lnTo>
                    <a:pt x="332" y="702"/>
                  </a:lnTo>
                  <a:lnTo>
                    <a:pt x="354" y="717"/>
                  </a:lnTo>
                  <a:lnTo>
                    <a:pt x="376" y="728"/>
                  </a:lnTo>
                  <a:lnTo>
                    <a:pt x="389" y="734"/>
                  </a:lnTo>
                  <a:lnTo>
                    <a:pt x="400" y="739"/>
                  </a:lnTo>
                  <a:lnTo>
                    <a:pt x="413" y="743"/>
                  </a:lnTo>
                  <a:lnTo>
                    <a:pt x="425" y="747"/>
                  </a:lnTo>
                  <a:lnTo>
                    <a:pt x="438" y="749"/>
                  </a:lnTo>
                  <a:lnTo>
                    <a:pt x="451" y="751"/>
                  </a:lnTo>
                  <a:lnTo>
                    <a:pt x="465" y="753"/>
                  </a:lnTo>
                  <a:lnTo>
                    <a:pt x="477" y="753"/>
                  </a:lnTo>
                  <a:lnTo>
                    <a:pt x="477" y="753"/>
                  </a:lnTo>
                  <a:lnTo>
                    <a:pt x="477" y="753"/>
                  </a:lnTo>
                  <a:lnTo>
                    <a:pt x="481" y="753"/>
                  </a:lnTo>
                  <a:lnTo>
                    <a:pt x="481" y="753"/>
                  </a:lnTo>
                  <a:lnTo>
                    <a:pt x="494" y="753"/>
                  </a:lnTo>
                  <a:lnTo>
                    <a:pt x="507" y="751"/>
                  </a:lnTo>
                  <a:lnTo>
                    <a:pt x="521" y="749"/>
                  </a:lnTo>
                  <a:lnTo>
                    <a:pt x="534" y="747"/>
                  </a:lnTo>
                  <a:lnTo>
                    <a:pt x="546" y="743"/>
                  </a:lnTo>
                  <a:lnTo>
                    <a:pt x="559" y="740"/>
                  </a:lnTo>
                  <a:lnTo>
                    <a:pt x="572" y="735"/>
                  </a:lnTo>
                  <a:lnTo>
                    <a:pt x="583" y="730"/>
                  </a:lnTo>
                  <a:lnTo>
                    <a:pt x="606" y="717"/>
                  </a:lnTo>
                  <a:lnTo>
                    <a:pt x="628" y="703"/>
                  </a:lnTo>
                  <a:lnTo>
                    <a:pt x="647" y="686"/>
                  </a:lnTo>
                  <a:lnTo>
                    <a:pt x="666" y="667"/>
                  </a:lnTo>
                  <a:lnTo>
                    <a:pt x="683" y="645"/>
                  </a:lnTo>
                  <a:lnTo>
                    <a:pt x="698" y="624"/>
                  </a:lnTo>
                  <a:lnTo>
                    <a:pt x="712" y="599"/>
                  </a:lnTo>
                  <a:lnTo>
                    <a:pt x="722" y="573"/>
                  </a:lnTo>
                  <a:lnTo>
                    <a:pt x="731" y="546"/>
                  </a:lnTo>
                  <a:lnTo>
                    <a:pt x="738" y="517"/>
                  </a:lnTo>
                  <a:lnTo>
                    <a:pt x="742" y="489"/>
                  </a:lnTo>
                  <a:lnTo>
                    <a:pt x="743" y="459"/>
                  </a:lnTo>
                  <a:lnTo>
                    <a:pt x="743" y="459"/>
                  </a:lnTo>
                  <a:lnTo>
                    <a:pt x="742" y="430"/>
                  </a:lnTo>
                  <a:lnTo>
                    <a:pt x="738" y="402"/>
                  </a:lnTo>
                  <a:lnTo>
                    <a:pt x="738" y="402"/>
                  </a:lnTo>
                  <a:lnTo>
                    <a:pt x="744" y="410"/>
                  </a:lnTo>
                  <a:lnTo>
                    <a:pt x="750" y="417"/>
                  </a:lnTo>
                  <a:lnTo>
                    <a:pt x="762" y="430"/>
                  </a:lnTo>
                  <a:lnTo>
                    <a:pt x="777" y="443"/>
                  </a:lnTo>
                  <a:lnTo>
                    <a:pt x="795" y="453"/>
                  </a:lnTo>
                  <a:lnTo>
                    <a:pt x="814" y="463"/>
                  </a:lnTo>
                  <a:lnTo>
                    <a:pt x="835" y="474"/>
                  </a:lnTo>
                  <a:lnTo>
                    <a:pt x="882" y="494"/>
                  </a:lnTo>
                  <a:lnTo>
                    <a:pt x="882" y="494"/>
                  </a:lnTo>
                  <a:lnTo>
                    <a:pt x="910" y="506"/>
                  </a:lnTo>
                  <a:lnTo>
                    <a:pt x="934" y="519"/>
                  </a:lnTo>
                  <a:lnTo>
                    <a:pt x="956" y="531"/>
                  </a:lnTo>
                  <a:lnTo>
                    <a:pt x="973" y="544"/>
                  </a:lnTo>
                  <a:lnTo>
                    <a:pt x="981" y="551"/>
                  </a:lnTo>
                  <a:lnTo>
                    <a:pt x="987" y="558"/>
                  </a:lnTo>
                  <a:lnTo>
                    <a:pt x="993" y="565"/>
                  </a:lnTo>
                  <a:lnTo>
                    <a:pt x="997" y="573"/>
                  </a:lnTo>
                  <a:lnTo>
                    <a:pt x="1001" y="581"/>
                  </a:lnTo>
                  <a:lnTo>
                    <a:pt x="1003" y="589"/>
                  </a:lnTo>
                  <a:lnTo>
                    <a:pt x="1005" y="597"/>
                  </a:lnTo>
                  <a:lnTo>
                    <a:pt x="1005" y="606"/>
                  </a:lnTo>
                  <a:lnTo>
                    <a:pt x="1005" y="606"/>
                  </a:lnTo>
                  <a:lnTo>
                    <a:pt x="1004" y="618"/>
                  </a:lnTo>
                  <a:lnTo>
                    <a:pt x="1003" y="628"/>
                  </a:lnTo>
                  <a:lnTo>
                    <a:pt x="999" y="637"/>
                  </a:lnTo>
                  <a:lnTo>
                    <a:pt x="995" y="647"/>
                  </a:lnTo>
                  <a:lnTo>
                    <a:pt x="990" y="655"/>
                  </a:lnTo>
                  <a:lnTo>
                    <a:pt x="984" y="662"/>
                  </a:lnTo>
                  <a:lnTo>
                    <a:pt x="976" y="668"/>
                  </a:lnTo>
                  <a:lnTo>
                    <a:pt x="970" y="675"/>
                  </a:lnTo>
                  <a:lnTo>
                    <a:pt x="960" y="680"/>
                  </a:lnTo>
                  <a:lnTo>
                    <a:pt x="951" y="685"/>
                  </a:lnTo>
                  <a:lnTo>
                    <a:pt x="941" y="689"/>
                  </a:lnTo>
                  <a:lnTo>
                    <a:pt x="930" y="692"/>
                  </a:lnTo>
                  <a:lnTo>
                    <a:pt x="920" y="695"/>
                  </a:lnTo>
                  <a:lnTo>
                    <a:pt x="909" y="696"/>
                  </a:lnTo>
                  <a:lnTo>
                    <a:pt x="897" y="697"/>
                  </a:lnTo>
                  <a:lnTo>
                    <a:pt x="886" y="697"/>
                  </a:lnTo>
                  <a:lnTo>
                    <a:pt x="886" y="697"/>
                  </a:lnTo>
                  <a:lnTo>
                    <a:pt x="863" y="696"/>
                  </a:lnTo>
                  <a:lnTo>
                    <a:pt x="841" y="693"/>
                  </a:lnTo>
                  <a:lnTo>
                    <a:pt x="820" y="687"/>
                  </a:lnTo>
                  <a:lnTo>
                    <a:pt x="799" y="679"/>
                  </a:lnTo>
                  <a:lnTo>
                    <a:pt x="780" y="668"/>
                  </a:lnTo>
                  <a:lnTo>
                    <a:pt x="760" y="656"/>
                  </a:lnTo>
                  <a:lnTo>
                    <a:pt x="741" y="641"/>
                  </a:lnTo>
                  <a:lnTo>
                    <a:pt x="720" y="624"/>
                  </a:lnTo>
                  <a:lnTo>
                    <a:pt x="720" y="717"/>
                  </a:lnTo>
                  <a:lnTo>
                    <a:pt x="720" y="717"/>
                  </a:lnTo>
                  <a:lnTo>
                    <a:pt x="734" y="725"/>
                  </a:lnTo>
                  <a:lnTo>
                    <a:pt x="748" y="732"/>
                  </a:lnTo>
                  <a:lnTo>
                    <a:pt x="764" y="738"/>
                  </a:lnTo>
                  <a:lnTo>
                    <a:pt x="781" y="742"/>
                  </a:lnTo>
                  <a:lnTo>
                    <a:pt x="799" y="746"/>
                  </a:lnTo>
                  <a:lnTo>
                    <a:pt x="819" y="749"/>
                  </a:lnTo>
                  <a:lnTo>
                    <a:pt x="840" y="750"/>
                  </a:lnTo>
                  <a:lnTo>
                    <a:pt x="859" y="751"/>
                  </a:lnTo>
                  <a:lnTo>
                    <a:pt x="859" y="751"/>
                  </a:lnTo>
                  <a:lnTo>
                    <a:pt x="876" y="750"/>
                  </a:lnTo>
                  <a:lnTo>
                    <a:pt x="896" y="749"/>
                  </a:lnTo>
                  <a:lnTo>
                    <a:pt x="917" y="746"/>
                  </a:lnTo>
                  <a:lnTo>
                    <a:pt x="938" y="741"/>
                  </a:lnTo>
                  <a:lnTo>
                    <a:pt x="959" y="734"/>
                  </a:lnTo>
                  <a:lnTo>
                    <a:pt x="981" y="726"/>
                  </a:lnTo>
                  <a:lnTo>
                    <a:pt x="991" y="720"/>
                  </a:lnTo>
                  <a:lnTo>
                    <a:pt x="1002" y="715"/>
                  </a:lnTo>
                  <a:lnTo>
                    <a:pt x="1011" y="708"/>
                  </a:lnTo>
                  <a:lnTo>
                    <a:pt x="1020" y="701"/>
                  </a:lnTo>
                  <a:lnTo>
                    <a:pt x="1020" y="701"/>
                  </a:lnTo>
                  <a:lnTo>
                    <a:pt x="1020" y="701"/>
                  </a:lnTo>
                  <a:lnTo>
                    <a:pt x="1020" y="701"/>
                  </a:lnTo>
                  <a:lnTo>
                    <a:pt x="1020" y="701"/>
                  </a:lnTo>
                  <a:lnTo>
                    <a:pt x="1032" y="690"/>
                  </a:lnTo>
                  <a:lnTo>
                    <a:pt x="1041" y="679"/>
                  </a:lnTo>
                  <a:lnTo>
                    <a:pt x="1050" y="666"/>
                  </a:lnTo>
                  <a:lnTo>
                    <a:pt x="1058" y="651"/>
                  </a:lnTo>
                  <a:lnTo>
                    <a:pt x="1064" y="636"/>
                  </a:lnTo>
                  <a:lnTo>
                    <a:pt x="1068" y="619"/>
                  </a:lnTo>
                  <a:lnTo>
                    <a:pt x="1072" y="600"/>
                  </a:lnTo>
                  <a:lnTo>
                    <a:pt x="1072" y="580"/>
                  </a:lnTo>
                  <a:lnTo>
                    <a:pt x="1072" y="580"/>
                  </a:lnTo>
                  <a:lnTo>
                    <a:pt x="1072" y="564"/>
                  </a:lnTo>
                  <a:lnTo>
                    <a:pt x="1068" y="547"/>
                  </a:lnTo>
                  <a:lnTo>
                    <a:pt x="1064" y="534"/>
                  </a:lnTo>
                  <a:lnTo>
                    <a:pt x="1058" y="520"/>
                  </a:lnTo>
                  <a:lnTo>
                    <a:pt x="1050" y="507"/>
                  </a:lnTo>
                  <a:lnTo>
                    <a:pt x="1042" y="496"/>
                  </a:lnTo>
                  <a:lnTo>
                    <a:pt x="1032" y="485"/>
                  </a:lnTo>
                  <a:lnTo>
                    <a:pt x="1020" y="476"/>
                  </a:lnTo>
                  <a:lnTo>
                    <a:pt x="1020" y="476"/>
                  </a:lnTo>
                  <a:lnTo>
                    <a:pt x="1020" y="476"/>
                  </a:lnTo>
                  <a:lnTo>
                    <a:pt x="1020" y="476"/>
                  </a:lnTo>
                  <a:lnTo>
                    <a:pt x="1010" y="468"/>
                  </a:lnTo>
                  <a:lnTo>
                    <a:pt x="998" y="460"/>
                  </a:lnTo>
                  <a:lnTo>
                    <a:pt x="974" y="446"/>
                  </a:lnTo>
                  <a:lnTo>
                    <a:pt x="948" y="433"/>
                  </a:lnTo>
                  <a:lnTo>
                    <a:pt x="921" y="421"/>
                  </a:lnTo>
                  <a:lnTo>
                    <a:pt x="921" y="421"/>
                  </a:lnTo>
                  <a:lnTo>
                    <a:pt x="860" y="391"/>
                  </a:lnTo>
                  <a:lnTo>
                    <a:pt x="837" y="379"/>
                  </a:lnTo>
                  <a:lnTo>
                    <a:pt x="819" y="368"/>
                  </a:lnTo>
                  <a:lnTo>
                    <a:pt x="812" y="362"/>
                  </a:lnTo>
                  <a:lnTo>
                    <a:pt x="806" y="356"/>
                  </a:lnTo>
                  <a:lnTo>
                    <a:pt x="800" y="349"/>
                  </a:lnTo>
                  <a:lnTo>
                    <a:pt x="797" y="342"/>
                  </a:lnTo>
                  <a:lnTo>
                    <a:pt x="794" y="335"/>
                  </a:lnTo>
                  <a:lnTo>
                    <a:pt x="791" y="327"/>
                  </a:lnTo>
                  <a:lnTo>
                    <a:pt x="790" y="318"/>
                  </a:lnTo>
                  <a:lnTo>
                    <a:pt x="790" y="309"/>
                  </a:lnTo>
                  <a:lnTo>
                    <a:pt x="790" y="309"/>
                  </a:lnTo>
                  <a:lnTo>
                    <a:pt x="791" y="296"/>
                  </a:lnTo>
                  <a:lnTo>
                    <a:pt x="794" y="285"/>
                  </a:lnTo>
                  <a:lnTo>
                    <a:pt x="796" y="273"/>
                  </a:lnTo>
                  <a:lnTo>
                    <a:pt x="800" y="264"/>
                  </a:lnTo>
                  <a:lnTo>
                    <a:pt x="806" y="255"/>
                  </a:lnTo>
                  <a:lnTo>
                    <a:pt x="813" y="248"/>
                  </a:lnTo>
                  <a:lnTo>
                    <a:pt x="820" y="241"/>
                  </a:lnTo>
                  <a:lnTo>
                    <a:pt x="828" y="235"/>
                  </a:lnTo>
                  <a:lnTo>
                    <a:pt x="836" y="229"/>
                  </a:lnTo>
                  <a:lnTo>
                    <a:pt x="845" y="226"/>
                  </a:lnTo>
                  <a:lnTo>
                    <a:pt x="854" y="222"/>
                  </a:lnTo>
                  <a:lnTo>
                    <a:pt x="864" y="219"/>
                  </a:lnTo>
                  <a:lnTo>
                    <a:pt x="883" y="216"/>
                  </a:lnTo>
                  <a:lnTo>
                    <a:pt x="902" y="214"/>
                  </a:lnTo>
                  <a:lnTo>
                    <a:pt x="902" y="214"/>
                  </a:lnTo>
                  <a:lnTo>
                    <a:pt x="918" y="216"/>
                  </a:lnTo>
                  <a:lnTo>
                    <a:pt x="932" y="217"/>
                  </a:lnTo>
                  <a:lnTo>
                    <a:pt x="945" y="220"/>
                  </a:lnTo>
                  <a:lnTo>
                    <a:pt x="959" y="224"/>
                  </a:lnTo>
                  <a:lnTo>
                    <a:pt x="959" y="224"/>
                  </a:lnTo>
                  <a:lnTo>
                    <a:pt x="970" y="229"/>
                  </a:lnTo>
                  <a:lnTo>
                    <a:pt x="980" y="235"/>
                  </a:lnTo>
                  <a:lnTo>
                    <a:pt x="987" y="242"/>
                  </a:lnTo>
                  <a:lnTo>
                    <a:pt x="994" y="250"/>
                  </a:lnTo>
                  <a:lnTo>
                    <a:pt x="999" y="258"/>
                  </a:lnTo>
                  <a:lnTo>
                    <a:pt x="1004" y="267"/>
                  </a:lnTo>
                  <a:lnTo>
                    <a:pt x="1013" y="286"/>
                  </a:lnTo>
                  <a:lnTo>
                    <a:pt x="1013" y="286"/>
                  </a:lnTo>
                  <a:lnTo>
                    <a:pt x="1020" y="302"/>
                  </a:lnTo>
                  <a:lnTo>
                    <a:pt x="1020" y="302"/>
                  </a:lnTo>
                  <a:lnTo>
                    <a:pt x="1019" y="297"/>
                  </a:lnTo>
                  <a:lnTo>
                    <a:pt x="1020" y="302"/>
                  </a:lnTo>
                  <a:lnTo>
                    <a:pt x="1020" y="302"/>
                  </a:lnTo>
                  <a:lnTo>
                    <a:pt x="1020" y="302"/>
                  </a:lnTo>
                  <a:lnTo>
                    <a:pt x="1020" y="302"/>
                  </a:lnTo>
                  <a:lnTo>
                    <a:pt x="1020" y="302"/>
                  </a:lnTo>
                  <a:lnTo>
                    <a:pt x="1020" y="302"/>
                  </a:lnTo>
                  <a:lnTo>
                    <a:pt x="1021" y="305"/>
                  </a:lnTo>
                  <a:lnTo>
                    <a:pt x="1089" y="469"/>
                  </a:lnTo>
                  <a:lnTo>
                    <a:pt x="1171" y="666"/>
                  </a:lnTo>
                  <a:lnTo>
                    <a:pt x="1171" y="666"/>
                  </a:lnTo>
                  <a:lnTo>
                    <a:pt x="1132" y="751"/>
                  </a:lnTo>
                  <a:lnTo>
                    <a:pt x="1098" y="822"/>
                  </a:lnTo>
                  <a:lnTo>
                    <a:pt x="1097" y="823"/>
                  </a:lnTo>
                  <a:lnTo>
                    <a:pt x="1097" y="824"/>
                  </a:lnTo>
                  <a:lnTo>
                    <a:pt x="1097" y="824"/>
                  </a:lnTo>
                  <a:lnTo>
                    <a:pt x="1089" y="838"/>
                  </a:lnTo>
                  <a:lnTo>
                    <a:pt x="1089" y="838"/>
                  </a:lnTo>
                  <a:lnTo>
                    <a:pt x="1081" y="853"/>
                  </a:lnTo>
                  <a:lnTo>
                    <a:pt x="1063" y="887"/>
                  </a:lnTo>
                  <a:lnTo>
                    <a:pt x="1089" y="887"/>
                  </a:lnTo>
                  <a:lnTo>
                    <a:pt x="1141" y="887"/>
                  </a:lnTo>
                  <a:lnTo>
                    <a:pt x="1141" y="887"/>
                  </a:lnTo>
                  <a:lnTo>
                    <a:pt x="1183" y="788"/>
                  </a:lnTo>
                  <a:lnTo>
                    <a:pt x="1246" y="637"/>
                  </a:lnTo>
                  <a:lnTo>
                    <a:pt x="1349" y="386"/>
                  </a:lnTo>
                  <a:lnTo>
                    <a:pt x="1349" y="386"/>
                  </a:lnTo>
                  <a:lnTo>
                    <a:pt x="1353" y="396"/>
                  </a:lnTo>
                  <a:lnTo>
                    <a:pt x="1357" y="406"/>
                  </a:lnTo>
                  <a:lnTo>
                    <a:pt x="1363" y="414"/>
                  </a:lnTo>
                  <a:lnTo>
                    <a:pt x="1370" y="422"/>
                  </a:lnTo>
                  <a:lnTo>
                    <a:pt x="1377" y="429"/>
                  </a:lnTo>
                  <a:lnTo>
                    <a:pt x="1384" y="437"/>
                  </a:lnTo>
                  <a:lnTo>
                    <a:pt x="1401" y="449"/>
                  </a:lnTo>
                  <a:lnTo>
                    <a:pt x="1420" y="461"/>
                  </a:lnTo>
                  <a:lnTo>
                    <a:pt x="1442" y="473"/>
                  </a:lnTo>
                  <a:lnTo>
                    <a:pt x="1494" y="496"/>
                  </a:lnTo>
                  <a:lnTo>
                    <a:pt x="1494" y="496"/>
                  </a:lnTo>
                  <a:lnTo>
                    <a:pt x="1523" y="508"/>
                  </a:lnTo>
                  <a:lnTo>
                    <a:pt x="1547" y="520"/>
                  </a:lnTo>
                  <a:lnTo>
                    <a:pt x="1569" y="532"/>
                  </a:lnTo>
                  <a:lnTo>
                    <a:pt x="1586" y="546"/>
                  </a:lnTo>
                  <a:lnTo>
                    <a:pt x="1593" y="552"/>
                  </a:lnTo>
                  <a:lnTo>
                    <a:pt x="1600" y="559"/>
                  </a:lnTo>
                  <a:lnTo>
                    <a:pt x="1606" y="567"/>
                  </a:lnTo>
                  <a:lnTo>
                    <a:pt x="1610" y="574"/>
                  </a:lnTo>
                  <a:lnTo>
                    <a:pt x="1614" y="582"/>
                  </a:lnTo>
                  <a:lnTo>
                    <a:pt x="1616" y="590"/>
                  </a:lnTo>
                  <a:lnTo>
                    <a:pt x="1617" y="599"/>
                  </a:lnTo>
                  <a:lnTo>
                    <a:pt x="1618" y="609"/>
                  </a:lnTo>
                  <a:lnTo>
                    <a:pt x="1618" y="609"/>
                  </a:lnTo>
                  <a:lnTo>
                    <a:pt x="1617" y="619"/>
                  </a:lnTo>
                  <a:lnTo>
                    <a:pt x="1616" y="629"/>
                  </a:lnTo>
                  <a:lnTo>
                    <a:pt x="1613" y="640"/>
                  </a:lnTo>
                  <a:lnTo>
                    <a:pt x="1608" y="648"/>
                  </a:lnTo>
                  <a:lnTo>
                    <a:pt x="1603" y="656"/>
                  </a:lnTo>
                  <a:lnTo>
                    <a:pt x="1596" y="664"/>
                  </a:lnTo>
                  <a:lnTo>
                    <a:pt x="1590" y="671"/>
                  </a:lnTo>
                  <a:lnTo>
                    <a:pt x="1581" y="677"/>
                  </a:lnTo>
                  <a:lnTo>
                    <a:pt x="1573" y="682"/>
                  </a:lnTo>
                  <a:lnTo>
                    <a:pt x="1564" y="687"/>
                  </a:lnTo>
                  <a:lnTo>
                    <a:pt x="1554" y="690"/>
                  </a:lnTo>
                  <a:lnTo>
                    <a:pt x="1543" y="694"/>
                  </a:lnTo>
                  <a:lnTo>
                    <a:pt x="1532" y="696"/>
                  </a:lnTo>
                  <a:lnTo>
                    <a:pt x="1522" y="698"/>
                  </a:lnTo>
                  <a:lnTo>
                    <a:pt x="1510" y="698"/>
                  </a:lnTo>
                  <a:lnTo>
                    <a:pt x="1497" y="700"/>
                  </a:lnTo>
                  <a:lnTo>
                    <a:pt x="1497" y="700"/>
                  </a:lnTo>
                  <a:lnTo>
                    <a:pt x="1474" y="698"/>
                  </a:lnTo>
                  <a:lnTo>
                    <a:pt x="1451" y="694"/>
                  </a:lnTo>
                  <a:lnTo>
                    <a:pt x="1430" y="688"/>
                  </a:lnTo>
                  <a:lnTo>
                    <a:pt x="1409" y="679"/>
                  </a:lnTo>
                  <a:lnTo>
                    <a:pt x="1388" y="667"/>
                  </a:lnTo>
                  <a:lnTo>
                    <a:pt x="1369" y="653"/>
                  </a:lnTo>
                  <a:lnTo>
                    <a:pt x="1348" y="637"/>
                  </a:lnTo>
                  <a:lnTo>
                    <a:pt x="1326" y="619"/>
                  </a:lnTo>
                  <a:lnTo>
                    <a:pt x="1321" y="614"/>
                  </a:lnTo>
                  <a:lnTo>
                    <a:pt x="1321" y="711"/>
                  </a:lnTo>
                  <a:lnTo>
                    <a:pt x="1321" y="711"/>
                  </a:lnTo>
                  <a:lnTo>
                    <a:pt x="1334" y="720"/>
                  </a:lnTo>
                  <a:lnTo>
                    <a:pt x="1349" y="728"/>
                  </a:lnTo>
                  <a:lnTo>
                    <a:pt x="1366" y="735"/>
                  </a:lnTo>
                  <a:lnTo>
                    <a:pt x="1386" y="741"/>
                  </a:lnTo>
                  <a:lnTo>
                    <a:pt x="1405" y="747"/>
                  </a:lnTo>
                  <a:lnTo>
                    <a:pt x="1427" y="750"/>
                  </a:lnTo>
                  <a:lnTo>
                    <a:pt x="1449" y="751"/>
                  </a:lnTo>
                  <a:lnTo>
                    <a:pt x="1472" y="753"/>
                  </a:lnTo>
                  <a:lnTo>
                    <a:pt x="1472" y="753"/>
                  </a:lnTo>
                  <a:lnTo>
                    <a:pt x="1486" y="753"/>
                  </a:lnTo>
                  <a:lnTo>
                    <a:pt x="1501" y="751"/>
                  </a:lnTo>
                  <a:lnTo>
                    <a:pt x="1518" y="749"/>
                  </a:lnTo>
                  <a:lnTo>
                    <a:pt x="1535" y="746"/>
                  </a:lnTo>
                  <a:lnTo>
                    <a:pt x="1553" y="742"/>
                  </a:lnTo>
                  <a:lnTo>
                    <a:pt x="1570" y="736"/>
                  </a:lnTo>
                  <a:lnTo>
                    <a:pt x="1588" y="730"/>
                  </a:lnTo>
                  <a:lnTo>
                    <a:pt x="1604" y="721"/>
                  </a:lnTo>
                  <a:lnTo>
                    <a:pt x="1622" y="711"/>
                  </a:lnTo>
                  <a:lnTo>
                    <a:pt x="1637" y="700"/>
                  </a:lnTo>
                  <a:lnTo>
                    <a:pt x="1649" y="686"/>
                  </a:lnTo>
                  <a:lnTo>
                    <a:pt x="1656" y="678"/>
                  </a:lnTo>
                  <a:lnTo>
                    <a:pt x="1662" y="670"/>
                  </a:lnTo>
                  <a:lnTo>
                    <a:pt x="1667" y="660"/>
                  </a:lnTo>
                  <a:lnTo>
                    <a:pt x="1671" y="651"/>
                  </a:lnTo>
                  <a:lnTo>
                    <a:pt x="1676" y="641"/>
                  </a:lnTo>
                  <a:lnTo>
                    <a:pt x="1679" y="630"/>
                  </a:lnTo>
                  <a:lnTo>
                    <a:pt x="1682" y="619"/>
                  </a:lnTo>
                  <a:lnTo>
                    <a:pt x="1684" y="607"/>
                  </a:lnTo>
                  <a:lnTo>
                    <a:pt x="1685" y="595"/>
                  </a:lnTo>
                  <a:lnTo>
                    <a:pt x="1685" y="582"/>
                  </a:lnTo>
                  <a:lnTo>
                    <a:pt x="1685" y="582"/>
                  </a:lnTo>
                  <a:lnTo>
                    <a:pt x="1684" y="566"/>
                  </a:lnTo>
                  <a:lnTo>
                    <a:pt x="1682" y="551"/>
                  </a:lnTo>
                  <a:lnTo>
                    <a:pt x="1678" y="537"/>
                  </a:lnTo>
                  <a:lnTo>
                    <a:pt x="1672" y="524"/>
                  </a:lnTo>
                  <a:lnTo>
                    <a:pt x="1665" y="513"/>
                  </a:lnTo>
                  <a:lnTo>
                    <a:pt x="1657" y="501"/>
                  </a:lnTo>
                  <a:lnTo>
                    <a:pt x="1649" y="492"/>
                  </a:lnTo>
                  <a:lnTo>
                    <a:pt x="1639" y="482"/>
                  </a:lnTo>
                  <a:lnTo>
                    <a:pt x="1627" y="474"/>
                  </a:lnTo>
                  <a:lnTo>
                    <a:pt x="1616" y="464"/>
                  </a:lnTo>
                  <a:lnTo>
                    <a:pt x="1603" y="456"/>
                  </a:lnTo>
                  <a:lnTo>
                    <a:pt x="1591" y="449"/>
                  </a:lnTo>
                  <a:lnTo>
                    <a:pt x="1563" y="436"/>
                  </a:lnTo>
                  <a:lnTo>
                    <a:pt x="1534" y="423"/>
                  </a:lnTo>
                  <a:lnTo>
                    <a:pt x="1534" y="423"/>
                  </a:lnTo>
                  <a:close/>
                  <a:moveTo>
                    <a:pt x="482" y="702"/>
                  </a:moveTo>
                  <a:lnTo>
                    <a:pt x="482" y="702"/>
                  </a:lnTo>
                  <a:lnTo>
                    <a:pt x="477" y="702"/>
                  </a:lnTo>
                  <a:lnTo>
                    <a:pt x="477" y="702"/>
                  </a:lnTo>
                  <a:lnTo>
                    <a:pt x="460" y="701"/>
                  </a:lnTo>
                  <a:lnTo>
                    <a:pt x="442" y="696"/>
                  </a:lnTo>
                  <a:lnTo>
                    <a:pt x="425" y="690"/>
                  </a:lnTo>
                  <a:lnTo>
                    <a:pt x="408" y="682"/>
                  </a:lnTo>
                  <a:lnTo>
                    <a:pt x="393" y="673"/>
                  </a:lnTo>
                  <a:lnTo>
                    <a:pt x="378" y="660"/>
                  </a:lnTo>
                  <a:lnTo>
                    <a:pt x="364" y="648"/>
                  </a:lnTo>
                  <a:lnTo>
                    <a:pt x="352" y="632"/>
                  </a:lnTo>
                  <a:lnTo>
                    <a:pt x="340" y="615"/>
                  </a:lnTo>
                  <a:lnTo>
                    <a:pt x="330" y="597"/>
                  </a:lnTo>
                  <a:lnTo>
                    <a:pt x="321" y="577"/>
                  </a:lnTo>
                  <a:lnTo>
                    <a:pt x="314" y="557"/>
                  </a:lnTo>
                  <a:lnTo>
                    <a:pt x="307" y="536"/>
                  </a:lnTo>
                  <a:lnTo>
                    <a:pt x="302" y="513"/>
                  </a:lnTo>
                  <a:lnTo>
                    <a:pt x="299" y="490"/>
                  </a:lnTo>
                  <a:lnTo>
                    <a:pt x="298" y="466"/>
                  </a:lnTo>
                  <a:lnTo>
                    <a:pt x="298" y="466"/>
                  </a:lnTo>
                  <a:lnTo>
                    <a:pt x="299" y="440"/>
                  </a:lnTo>
                  <a:lnTo>
                    <a:pt x="301" y="417"/>
                  </a:lnTo>
                  <a:lnTo>
                    <a:pt x="305" y="394"/>
                  </a:lnTo>
                  <a:lnTo>
                    <a:pt x="310" y="372"/>
                  </a:lnTo>
                  <a:lnTo>
                    <a:pt x="317" y="350"/>
                  </a:lnTo>
                  <a:lnTo>
                    <a:pt x="327" y="331"/>
                  </a:lnTo>
                  <a:lnTo>
                    <a:pt x="337" y="312"/>
                  </a:lnTo>
                  <a:lnTo>
                    <a:pt x="347" y="295"/>
                  </a:lnTo>
                  <a:lnTo>
                    <a:pt x="360" y="279"/>
                  </a:lnTo>
                  <a:lnTo>
                    <a:pt x="374" y="265"/>
                  </a:lnTo>
                  <a:lnTo>
                    <a:pt x="389" y="252"/>
                  </a:lnTo>
                  <a:lnTo>
                    <a:pt x="404" y="242"/>
                  </a:lnTo>
                  <a:lnTo>
                    <a:pt x="420" y="234"/>
                  </a:lnTo>
                  <a:lnTo>
                    <a:pt x="437" y="228"/>
                  </a:lnTo>
                  <a:lnTo>
                    <a:pt x="455" y="224"/>
                  </a:lnTo>
                  <a:lnTo>
                    <a:pt x="474" y="222"/>
                  </a:lnTo>
                  <a:lnTo>
                    <a:pt x="474" y="222"/>
                  </a:lnTo>
                  <a:lnTo>
                    <a:pt x="477" y="222"/>
                  </a:lnTo>
                  <a:lnTo>
                    <a:pt x="477" y="222"/>
                  </a:lnTo>
                  <a:lnTo>
                    <a:pt x="496" y="224"/>
                  </a:lnTo>
                  <a:lnTo>
                    <a:pt x="513" y="228"/>
                  </a:lnTo>
                  <a:lnTo>
                    <a:pt x="530" y="234"/>
                  </a:lnTo>
                  <a:lnTo>
                    <a:pt x="546" y="242"/>
                  </a:lnTo>
                  <a:lnTo>
                    <a:pt x="562" y="251"/>
                  </a:lnTo>
                  <a:lnTo>
                    <a:pt x="576" y="264"/>
                  </a:lnTo>
                  <a:lnTo>
                    <a:pt x="590" y="277"/>
                  </a:lnTo>
                  <a:lnTo>
                    <a:pt x="603" y="293"/>
                  </a:lnTo>
                  <a:lnTo>
                    <a:pt x="614" y="309"/>
                  </a:lnTo>
                  <a:lnTo>
                    <a:pt x="626" y="327"/>
                  </a:lnTo>
                  <a:lnTo>
                    <a:pt x="634" y="347"/>
                  </a:lnTo>
                  <a:lnTo>
                    <a:pt x="642" y="367"/>
                  </a:lnTo>
                  <a:lnTo>
                    <a:pt x="649" y="388"/>
                  </a:lnTo>
                  <a:lnTo>
                    <a:pt x="653" y="411"/>
                  </a:lnTo>
                  <a:lnTo>
                    <a:pt x="655" y="435"/>
                  </a:lnTo>
                  <a:lnTo>
                    <a:pt x="657" y="459"/>
                  </a:lnTo>
                  <a:lnTo>
                    <a:pt x="657" y="459"/>
                  </a:lnTo>
                  <a:lnTo>
                    <a:pt x="657" y="483"/>
                  </a:lnTo>
                  <a:lnTo>
                    <a:pt x="654" y="507"/>
                  </a:lnTo>
                  <a:lnTo>
                    <a:pt x="650" y="530"/>
                  </a:lnTo>
                  <a:lnTo>
                    <a:pt x="645" y="552"/>
                  </a:lnTo>
                  <a:lnTo>
                    <a:pt x="637" y="574"/>
                  </a:lnTo>
                  <a:lnTo>
                    <a:pt x="629" y="594"/>
                  </a:lnTo>
                  <a:lnTo>
                    <a:pt x="619" y="612"/>
                  </a:lnTo>
                  <a:lnTo>
                    <a:pt x="607" y="629"/>
                  </a:lnTo>
                  <a:lnTo>
                    <a:pt x="595" y="645"/>
                  </a:lnTo>
                  <a:lnTo>
                    <a:pt x="582" y="659"/>
                  </a:lnTo>
                  <a:lnTo>
                    <a:pt x="567" y="671"/>
                  </a:lnTo>
                  <a:lnTo>
                    <a:pt x="551" y="681"/>
                  </a:lnTo>
                  <a:lnTo>
                    <a:pt x="535" y="690"/>
                  </a:lnTo>
                  <a:lnTo>
                    <a:pt x="517" y="696"/>
                  </a:lnTo>
                  <a:lnTo>
                    <a:pt x="500" y="700"/>
                  </a:lnTo>
                  <a:lnTo>
                    <a:pt x="482" y="702"/>
                  </a:lnTo>
                  <a:lnTo>
                    <a:pt x="482" y="702"/>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82948B5C-9F66-4430-A667-CA3DD17BEB60}"/>
                </a:ext>
              </a:extLst>
            </p:cNvPr>
            <p:cNvSpPr>
              <a:spLocks/>
            </p:cNvSpPr>
            <p:nvPr userDrawn="1"/>
          </p:nvSpPr>
          <p:spPr bwMode="auto">
            <a:xfrm>
              <a:off x="12942272" y="3473450"/>
              <a:ext cx="107950" cy="149225"/>
            </a:xfrm>
            <a:custGeom>
              <a:avLst/>
              <a:gdLst>
                <a:gd name="T0" fmla="*/ 79 w 406"/>
                <a:gd name="T1" fmla="*/ 70 h 565"/>
                <a:gd name="T2" fmla="*/ 80 w 406"/>
                <a:gd name="T3" fmla="*/ 75 h 565"/>
                <a:gd name="T4" fmla="*/ 81 w 406"/>
                <a:gd name="T5" fmla="*/ 71 h 565"/>
                <a:gd name="T6" fmla="*/ 83 w 406"/>
                <a:gd name="T7" fmla="*/ 68 h 565"/>
                <a:gd name="T8" fmla="*/ 110 w 406"/>
                <a:gd name="T9" fmla="*/ 43 h 565"/>
                <a:gd name="T10" fmla="*/ 143 w 406"/>
                <a:gd name="T11" fmla="*/ 21 h 565"/>
                <a:gd name="T12" fmla="*/ 165 w 406"/>
                <a:gd name="T13" fmla="*/ 13 h 565"/>
                <a:gd name="T14" fmla="*/ 189 w 406"/>
                <a:gd name="T15" fmla="*/ 6 h 565"/>
                <a:gd name="T16" fmla="*/ 219 w 406"/>
                <a:gd name="T17" fmla="*/ 1 h 565"/>
                <a:gd name="T18" fmla="*/ 252 w 406"/>
                <a:gd name="T19" fmla="*/ 0 h 565"/>
                <a:gd name="T20" fmla="*/ 268 w 406"/>
                <a:gd name="T21" fmla="*/ 0 h 565"/>
                <a:gd name="T22" fmla="*/ 301 w 406"/>
                <a:gd name="T23" fmla="*/ 7 h 565"/>
                <a:gd name="T24" fmla="*/ 328 w 406"/>
                <a:gd name="T25" fmla="*/ 20 h 565"/>
                <a:gd name="T26" fmla="*/ 352 w 406"/>
                <a:gd name="T27" fmla="*/ 36 h 565"/>
                <a:gd name="T28" fmla="*/ 372 w 406"/>
                <a:gd name="T29" fmla="*/ 55 h 565"/>
                <a:gd name="T30" fmla="*/ 388 w 406"/>
                <a:gd name="T31" fmla="*/ 76 h 565"/>
                <a:gd name="T32" fmla="*/ 398 w 406"/>
                <a:gd name="T33" fmla="*/ 97 h 565"/>
                <a:gd name="T34" fmla="*/ 405 w 406"/>
                <a:gd name="T35" fmla="*/ 118 h 565"/>
                <a:gd name="T36" fmla="*/ 406 w 406"/>
                <a:gd name="T37" fmla="*/ 476 h 565"/>
                <a:gd name="T38" fmla="*/ 406 w 406"/>
                <a:gd name="T39" fmla="*/ 565 h 565"/>
                <a:gd name="T40" fmla="*/ 327 w 406"/>
                <a:gd name="T41" fmla="*/ 460 h 565"/>
                <a:gd name="T42" fmla="*/ 327 w 406"/>
                <a:gd name="T43" fmla="*/ 164 h 565"/>
                <a:gd name="T44" fmla="*/ 325 w 406"/>
                <a:gd name="T45" fmla="*/ 141 h 565"/>
                <a:gd name="T46" fmla="*/ 318 w 406"/>
                <a:gd name="T47" fmla="*/ 121 h 565"/>
                <a:gd name="T48" fmla="*/ 306 w 406"/>
                <a:gd name="T49" fmla="*/ 103 h 565"/>
                <a:gd name="T50" fmla="*/ 291 w 406"/>
                <a:gd name="T51" fmla="*/ 88 h 565"/>
                <a:gd name="T52" fmla="*/ 274 w 406"/>
                <a:gd name="T53" fmla="*/ 75 h 565"/>
                <a:gd name="T54" fmla="*/ 253 w 406"/>
                <a:gd name="T55" fmla="*/ 66 h 565"/>
                <a:gd name="T56" fmla="*/ 231 w 406"/>
                <a:gd name="T57" fmla="*/ 60 h 565"/>
                <a:gd name="T58" fmla="*/ 207 w 406"/>
                <a:gd name="T59" fmla="*/ 58 h 565"/>
                <a:gd name="T60" fmla="*/ 197 w 406"/>
                <a:gd name="T61" fmla="*/ 58 h 565"/>
                <a:gd name="T62" fmla="*/ 175 w 406"/>
                <a:gd name="T63" fmla="*/ 62 h 565"/>
                <a:gd name="T64" fmla="*/ 153 w 406"/>
                <a:gd name="T65" fmla="*/ 70 h 565"/>
                <a:gd name="T66" fmla="*/ 134 w 406"/>
                <a:gd name="T67" fmla="*/ 82 h 565"/>
                <a:gd name="T68" fmla="*/ 115 w 406"/>
                <a:gd name="T69" fmla="*/ 96 h 565"/>
                <a:gd name="T70" fmla="*/ 99 w 406"/>
                <a:gd name="T71" fmla="*/ 112 h 565"/>
                <a:gd name="T72" fmla="*/ 88 w 406"/>
                <a:gd name="T73" fmla="*/ 129 h 565"/>
                <a:gd name="T74" fmla="*/ 81 w 406"/>
                <a:gd name="T75" fmla="*/ 147 h 565"/>
                <a:gd name="T76" fmla="*/ 80 w 406"/>
                <a:gd name="T77" fmla="*/ 476 h 565"/>
                <a:gd name="T78" fmla="*/ 80 w 406"/>
                <a:gd name="T79" fmla="*/ 565 h 565"/>
                <a:gd name="T80" fmla="*/ 0 w 406"/>
                <a:gd name="T81" fmla="*/ 476 h 565"/>
                <a:gd name="T82" fmla="*/ 0 w 406"/>
                <a:gd name="T83" fmla="*/ 7 h 565"/>
                <a:gd name="T84" fmla="*/ 58 w 406"/>
                <a:gd name="T85" fmla="*/ 7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565">
                  <a:moveTo>
                    <a:pt x="77" y="7"/>
                  </a:moveTo>
                  <a:lnTo>
                    <a:pt x="79" y="70"/>
                  </a:lnTo>
                  <a:lnTo>
                    <a:pt x="79" y="75"/>
                  </a:lnTo>
                  <a:lnTo>
                    <a:pt x="80" y="75"/>
                  </a:lnTo>
                  <a:lnTo>
                    <a:pt x="80" y="75"/>
                  </a:lnTo>
                  <a:lnTo>
                    <a:pt x="81" y="71"/>
                  </a:lnTo>
                  <a:lnTo>
                    <a:pt x="83" y="68"/>
                  </a:lnTo>
                  <a:lnTo>
                    <a:pt x="83" y="68"/>
                  </a:lnTo>
                  <a:lnTo>
                    <a:pt x="96" y="55"/>
                  </a:lnTo>
                  <a:lnTo>
                    <a:pt x="110" y="43"/>
                  </a:lnTo>
                  <a:lnTo>
                    <a:pt x="126" y="31"/>
                  </a:lnTo>
                  <a:lnTo>
                    <a:pt x="143" y="21"/>
                  </a:lnTo>
                  <a:lnTo>
                    <a:pt x="153" y="16"/>
                  </a:lnTo>
                  <a:lnTo>
                    <a:pt x="165" y="13"/>
                  </a:lnTo>
                  <a:lnTo>
                    <a:pt x="176" y="8"/>
                  </a:lnTo>
                  <a:lnTo>
                    <a:pt x="189" y="6"/>
                  </a:lnTo>
                  <a:lnTo>
                    <a:pt x="203" y="3"/>
                  </a:lnTo>
                  <a:lnTo>
                    <a:pt x="219" y="1"/>
                  </a:lnTo>
                  <a:lnTo>
                    <a:pt x="235" y="0"/>
                  </a:lnTo>
                  <a:lnTo>
                    <a:pt x="252" y="0"/>
                  </a:lnTo>
                  <a:lnTo>
                    <a:pt x="252" y="0"/>
                  </a:lnTo>
                  <a:lnTo>
                    <a:pt x="268" y="0"/>
                  </a:lnTo>
                  <a:lnTo>
                    <a:pt x="284" y="3"/>
                  </a:lnTo>
                  <a:lnTo>
                    <a:pt x="301" y="7"/>
                  </a:lnTo>
                  <a:lnTo>
                    <a:pt x="314" y="13"/>
                  </a:lnTo>
                  <a:lnTo>
                    <a:pt x="328" y="20"/>
                  </a:lnTo>
                  <a:lnTo>
                    <a:pt x="341" y="26"/>
                  </a:lnTo>
                  <a:lnTo>
                    <a:pt x="352" y="36"/>
                  </a:lnTo>
                  <a:lnTo>
                    <a:pt x="363" y="45"/>
                  </a:lnTo>
                  <a:lnTo>
                    <a:pt x="372" y="55"/>
                  </a:lnTo>
                  <a:lnTo>
                    <a:pt x="380" y="66"/>
                  </a:lnTo>
                  <a:lnTo>
                    <a:pt x="388" y="76"/>
                  </a:lnTo>
                  <a:lnTo>
                    <a:pt x="394" y="86"/>
                  </a:lnTo>
                  <a:lnTo>
                    <a:pt x="398" y="97"/>
                  </a:lnTo>
                  <a:lnTo>
                    <a:pt x="403" y="107"/>
                  </a:lnTo>
                  <a:lnTo>
                    <a:pt x="405" y="118"/>
                  </a:lnTo>
                  <a:lnTo>
                    <a:pt x="406" y="127"/>
                  </a:lnTo>
                  <a:lnTo>
                    <a:pt x="406" y="476"/>
                  </a:lnTo>
                  <a:lnTo>
                    <a:pt x="406" y="478"/>
                  </a:lnTo>
                  <a:lnTo>
                    <a:pt x="406" y="565"/>
                  </a:lnTo>
                  <a:lnTo>
                    <a:pt x="327" y="565"/>
                  </a:lnTo>
                  <a:lnTo>
                    <a:pt x="327" y="460"/>
                  </a:lnTo>
                  <a:lnTo>
                    <a:pt x="327" y="164"/>
                  </a:lnTo>
                  <a:lnTo>
                    <a:pt x="327" y="164"/>
                  </a:lnTo>
                  <a:lnTo>
                    <a:pt x="327" y="152"/>
                  </a:lnTo>
                  <a:lnTo>
                    <a:pt x="325" y="141"/>
                  </a:lnTo>
                  <a:lnTo>
                    <a:pt x="321" y="130"/>
                  </a:lnTo>
                  <a:lnTo>
                    <a:pt x="318" y="121"/>
                  </a:lnTo>
                  <a:lnTo>
                    <a:pt x="312" y="112"/>
                  </a:lnTo>
                  <a:lnTo>
                    <a:pt x="306" y="103"/>
                  </a:lnTo>
                  <a:lnTo>
                    <a:pt x="299" y="94"/>
                  </a:lnTo>
                  <a:lnTo>
                    <a:pt x="291" y="88"/>
                  </a:lnTo>
                  <a:lnTo>
                    <a:pt x="283" y="81"/>
                  </a:lnTo>
                  <a:lnTo>
                    <a:pt x="274" y="75"/>
                  </a:lnTo>
                  <a:lnTo>
                    <a:pt x="264" y="69"/>
                  </a:lnTo>
                  <a:lnTo>
                    <a:pt x="253" y="66"/>
                  </a:lnTo>
                  <a:lnTo>
                    <a:pt x="243" y="62"/>
                  </a:lnTo>
                  <a:lnTo>
                    <a:pt x="231" y="60"/>
                  </a:lnTo>
                  <a:lnTo>
                    <a:pt x="219" y="58"/>
                  </a:lnTo>
                  <a:lnTo>
                    <a:pt x="207" y="58"/>
                  </a:lnTo>
                  <a:lnTo>
                    <a:pt x="207" y="58"/>
                  </a:lnTo>
                  <a:lnTo>
                    <a:pt x="197" y="58"/>
                  </a:lnTo>
                  <a:lnTo>
                    <a:pt x="185" y="60"/>
                  </a:lnTo>
                  <a:lnTo>
                    <a:pt x="175" y="62"/>
                  </a:lnTo>
                  <a:lnTo>
                    <a:pt x="165" y="66"/>
                  </a:lnTo>
                  <a:lnTo>
                    <a:pt x="153" y="70"/>
                  </a:lnTo>
                  <a:lnTo>
                    <a:pt x="143" y="76"/>
                  </a:lnTo>
                  <a:lnTo>
                    <a:pt x="134" y="82"/>
                  </a:lnTo>
                  <a:lnTo>
                    <a:pt x="123" y="89"/>
                  </a:lnTo>
                  <a:lnTo>
                    <a:pt x="115" y="96"/>
                  </a:lnTo>
                  <a:lnTo>
                    <a:pt x="106" y="104"/>
                  </a:lnTo>
                  <a:lnTo>
                    <a:pt x="99" y="112"/>
                  </a:lnTo>
                  <a:lnTo>
                    <a:pt x="92" y="120"/>
                  </a:lnTo>
                  <a:lnTo>
                    <a:pt x="88" y="129"/>
                  </a:lnTo>
                  <a:lnTo>
                    <a:pt x="83" y="138"/>
                  </a:lnTo>
                  <a:lnTo>
                    <a:pt x="81" y="147"/>
                  </a:lnTo>
                  <a:lnTo>
                    <a:pt x="80" y="157"/>
                  </a:lnTo>
                  <a:lnTo>
                    <a:pt x="80" y="476"/>
                  </a:lnTo>
                  <a:lnTo>
                    <a:pt x="80" y="478"/>
                  </a:lnTo>
                  <a:lnTo>
                    <a:pt x="80" y="565"/>
                  </a:lnTo>
                  <a:lnTo>
                    <a:pt x="0" y="565"/>
                  </a:lnTo>
                  <a:lnTo>
                    <a:pt x="0" y="476"/>
                  </a:lnTo>
                  <a:lnTo>
                    <a:pt x="0" y="81"/>
                  </a:lnTo>
                  <a:lnTo>
                    <a:pt x="0" y="7"/>
                  </a:lnTo>
                  <a:lnTo>
                    <a:pt x="15" y="7"/>
                  </a:lnTo>
                  <a:lnTo>
                    <a:pt x="58" y="7"/>
                  </a:lnTo>
                  <a:lnTo>
                    <a:pt x="77" y="7"/>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2599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ales deck_Cover Page">
    <p:spTree>
      <p:nvGrpSpPr>
        <p:cNvPr id="1" name=""/>
        <p:cNvGrpSpPr/>
        <p:nvPr/>
      </p:nvGrpSpPr>
      <p:grpSpPr>
        <a:xfrm>
          <a:off x="0" y="0"/>
          <a:ext cx="0" cy="0"/>
          <a:chOff x="0" y="0"/>
          <a:chExt cx="0" cy="0"/>
        </a:xfrm>
      </p:grpSpPr>
      <p:sp>
        <p:nvSpPr>
          <p:cNvPr id="4" name="object 20">
            <a:extLst>
              <a:ext uri="{FF2B5EF4-FFF2-40B4-BE49-F238E27FC236}">
                <a16:creationId xmlns:a16="http://schemas.microsoft.com/office/drawing/2014/main" id="{7301F4DE-D0FA-45CF-BAD2-9A4AA997D9AD}"/>
              </a:ext>
            </a:extLst>
          </p:cNvPr>
          <p:cNvSpPr/>
          <p:nvPr userDrawn="1"/>
        </p:nvSpPr>
        <p:spPr>
          <a:xfrm>
            <a:off x="12053065"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0C0"/>
          </a:solidFill>
        </p:spPr>
        <p:txBody>
          <a:bodyPr wrap="square" lIns="0" tIns="0" rIns="0" bIns="0" rtlCol="0"/>
          <a:lstStyle/>
          <a:p>
            <a:endParaRPr sz="2400"/>
          </a:p>
        </p:txBody>
      </p:sp>
      <p:sp>
        <p:nvSpPr>
          <p:cNvPr id="5" name="object 9">
            <a:extLst>
              <a:ext uri="{FF2B5EF4-FFF2-40B4-BE49-F238E27FC236}">
                <a16:creationId xmlns:a16="http://schemas.microsoft.com/office/drawing/2014/main" id="{1B60C997-00C9-44B7-A703-046A29C59DC2}"/>
              </a:ext>
            </a:extLst>
          </p:cNvPr>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0C0"/>
          </a:solidFill>
        </p:spPr>
        <p:txBody>
          <a:bodyPr wrap="square" lIns="0" tIns="0" rIns="0" bIns="0" rtlCol="0"/>
          <a:lstStyle/>
          <a:p>
            <a:endParaRPr sz="2400"/>
          </a:p>
        </p:txBody>
      </p:sp>
      <p:sp>
        <p:nvSpPr>
          <p:cNvPr id="7" name="Picture Placeholder 6">
            <a:extLst>
              <a:ext uri="{FF2B5EF4-FFF2-40B4-BE49-F238E27FC236}">
                <a16:creationId xmlns:a16="http://schemas.microsoft.com/office/drawing/2014/main" id="{0B4382E9-FA65-4201-A670-7D3FB76182D6}"/>
              </a:ext>
            </a:extLst>
          </p:cNvPr>
          <p:cNvSpPr>
            <a:spLocks noGrp="1"/>
          </p:cNvSpPr>
          <p:nvPr>
            <p:ph type="pic" sz="quarter" idx="10"/>
          </p:nvPr>
        </p:nvSpPr>
        <p:spPr>
          <a:xfrm>
            <a:off x="0" y="0"/>
            <a:ext cx="12192000" cy="6858000"/>
          </a:xfrm>
          <a:prstGeom prst="rect">
            <a:avLst/>
          </a:prstGeom>
        </p:spPr>
        <p:txBody>
          <a:bodyPr/>
          <a:lstStyle/>
          <a:p>
            <a:endParaRPr lang="en-US"/>
          </a:p>
        </p:txBody>
      </p:sp>
      <p:sp>
        <p:nvSpPr>
          <p:cNvPr id="13" name="Text Placeholder 8">
            <a:extLst>
              <a:ext uri="{FF2B5EF4-FFF2-40B4-BE49-F238E27FC236}">
                <a16:creationId xmlns:a16="http://schemas.microsoft.com/office/drawing/2014/main" id="{7778BBCF-9680-4845-B180-A5AFDE877205}"/>
              </a:ext>
            </a:extLst>
          </p:cNvPr>
          <p:cNvSpPr>
            <a:spLocks noGrp="1"/>
          </p:cNvSpPr>
          <p:nvPr>
            <p:ph type="body" sz="quarter" idx="11" hasCustomPrompt="1"/>
          </p:nvPr>
        </p:nvSpPr>
        <p:spPr>
          <a:xfrm>
            <a:off x="600074" y="4093258"/>
            <a:ext cx="4806778" cy="513378"/>
          </a:xfrm>
          <a:prstGeom prst="rect">
            <a:avLst/>
          </a:prstGeom>
        </p:spPr>
        <p:txBody>
          <a:bodyPr/>
          <a:lstStyle>
            <a:lvl1pPr marL="0" indent="0">
              <a:buNone/>
              <a:defRPr sz="3200" b="1">
                <a:solidFill>
                  <a:schemeClr val="bg1"/>
                </a:solidFill>
              </a:defRPr>
            </a:lvl1pPr>
          </a:lstStyle>
          <a:p>
            <a:pPr lvl="0"/>
            <a:r>
              <a:rPr lang="en-US"/>
              <a:t>Lorem Ipsum Generator</a:t>
            </a:r>
          </a:p>
        </p:txBody>
      </p:sp>
      <p:sp>
        <p:nvSpPr>
          <p:cNvPr id="14" name="Text Placeholder 8">
            <a:extLst>
              <a:ext uri="{FF2B5EF4-FFF2-40B4-BE49-F238E27FC236}">
                <a16:creationId xmlns:a16="http://schemas.microsoft.com/office/drawing/2014/main" id="{2DBA209E-BEF1-4B70-A39A-825EDE65D32A}"/>
              </a:ext>
            </a:extLst>
          </p:cNvPr>
          <p:cNvSpPr>
            <a:spLocks noGrp="1"/>
          </p:cNvSpPr>
          <p:nvPr>
            <p:ph type="body" sz="quarter" idx="12" hasCustomPrompt="1"/>
          </p:nvPr>
        </p:nvSpPr>
        <p:spPr>
          <a:xfrm>
            <a:off x="600074" y="4606636"/>
            <a:ext cx="4806778" cy="441662"/>
          </a:xfrm>
          <a:prstGeom prst="rect">
            <a:avLst/>
          </a:prstGeom>
        </p:spPr>
        <p:txBody>
          <a:bodyPr/>
          <a:lstStyle>
            <a:lvl1pPr marL="0" indent="0">
              <a:buNone/>
              <a:defRPr sz="2000">
                <a:solidFill>
                  <a:schemeClr val="bg1"/>
                </a:solidFill>
              </a:defRPr>
            </a:lvl1pPr>
          </a:lstStyle>
          <a:p>
            <a:pPr lvl="0"/>
            <a:r>
              <a:rPr lang="en-US"/>
              <a:t>Lorem Ipsum Generator</a:t>
            </a:r>
          </a:p>
        </p:txBody>
      </p:sp>
      <p:grpSp>
        <p:nvGrpSpPr>
          <p:cNvPr id="32" name="Group 31">
            <a:extLst>
              <a:ext uri="{FF2B5EF4-FFF2-40B4-BE49-F238E27FC236}">
                <a16:creationId xmlns:a16="http://schemas.microsoft.com/office/drawing/2014/main" id="{258A71E9-0D39-407E-A100-A094CFC991FB}"/>
              </a:ext>
            </a:extLst>
          </p:cNvPr>
          <p:cNvGrpSpPr/>
          <p:nvPr userDrawn="1"/>
        </p:nvGrpSpPr>
        <p:grpSpPr>
          <a:xfrm>
            <a:off x="10792059" y="6072617"/>
            <a:ext cx="1138238" cy="539751"/>
            <a:chOff x="12437447" y="3429000"/>
            <a:chExt cx="1138238" cy="539751"/>
          </a:xfrm>
        </p:grpSpPr>
        <p:sp>
          <p:nvSpPr>
            <p:cNvPr id="33" name="Freeform 5">
              <a:extLst>
                <a:ext uri="{FF2B5EF4-FFF2-40B4-BE49-F238E27FC236}">
                  <a16:creationId xmlns:a16="http://schemas.microsoft.com/office/drawing/2014/main" id="{BEC49E32-8D41-4770-8A8F-236F6B79DE81}"/>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FFCBAF80-943E-4A57-962A-50ED67191900}"/>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40F66725-D6BD-4316-9423-28FF3435A57B}"/>
                </a:ext>
              </a:extLst>
            </p:cNvPr>
            <p:cNvSpPr>
              <a:spLocks noEditPoints="1"/>
            </p:cNvSpPr>
            <p:nvPr userDrawn="1"/>
          </p:nvSpPr>
          <p:spPr bwMode="auto">
            <a:xfrm>
              <a:off x="12659697" y="3757613"/>
              <a:ext cx="209550" cy="211138"/>
            </a:xfrm>
            <a:custGeom>
              <a:avLst/>
              <a:gdLst>
                <a:gd name="T0" fmla="*/ 673 w 794"/>
                <a:gd name="T1" fmla="*/ 349 h 796"/>
                <a:gd name="T2" fmla="*/ 636 w 794"/>
                <a:gd name="T3" fmla="*/ 249 h 796"/>
                <a:gd name="T4" fmla="*/ 576 w 794"/>
                <a:gd name="T5" fmla="*/ 177 h 796"/>
                <a:gd name="T6" fmla="*/ 530 w 794"/>
                <a:gd name="T7" fmla="*/ 147 h 796"/>
                <a:gd name="T8" fmla="*/ 475 w 794"/>
                <a:gd name="T9" fmla="*/ 126 h 796"/>
                <a:gd name="T10" fmla="*/ 413 w 794"/>
                <a:gd name="T11" fmla="*/ 117 h 796"/>
                <a:gd name="T12" fmla="*/ 367 w 794"/>
                <a:gd name="T13" fmla="*/ 117 h 796"/>
                <a:gd name="T14" fmla="*/ 311 w 794"/>
                <a:gd name="T15" fmla="*/ 129 h 796"/>
                <a:gd name="T16" fmla="*/ 237 w 794"/>
                <a:gd name="T17" fmla="*/ 164 h 796"/>
                <a:gd name="T18" fmla="*/ 164 w 794"/>
                <a:gd name="T19" fmla="*/ 239 h 796"/>
                <a:gd name="T20" fmla="*/ 122 w 794"/>
                <a:gd name="T21" fmla="*/ 338 h 796"/>
                <a:gd name="T22" fmla="*/ 117 w 794"/>
                <a:gd name="T23" fmla="*/ 419 h 796"/>
                <a:gd name="T24" fmla="*/ 144 w 794"/>
                <a:gd name="T25" fmla="*/ 523 h 796"/>
                <a:gd name="T26" fmla="*/ 207 w 794"/>
                <a:gd name="T27" fmla="*/ 608 h 796"/>
                <a:gd name="T28" fmla="*/ 252 w 794"/>
                <a:gd name="T29" fmla="*/ 642 h 796"/>
                <a:gd name="T30" fmla="*/ 304 w 794"/>
                <a:gd name="T31" fmla="*/ 665 h 796"/>
                <a:gd name="T32" fmla="*/ 363 w 794"/>
                <a:gd name="T33" fmla="*/ 677 h 796"/>
                <a:gd name="T34" fmla="*/ 410 w 794"/>
                <a:gd name="T35" fmla="*/ 680 h 796"/>
                <a:gd name="T36" fmla="*/ 466 w 794"/>
                <a:gd name="T37" fmla="*/ 672 h 796"/>
                <a:gd name="T38" fmla="*/ 531 w 794"/>
                <a:gd name="T39" fmla="*/ 647 h 796"/>
                <a:gd name="T40" fmla="*/ 613 w 794"/>
                <a:gd name="T41" fmla="*/ 579 h 796"/>
                <a:gd name="T42" fmla="*/ 665 w 794"/>
                <a:gd name="T43" fmla="*/ 485 h 796"/>
                <a:gd name="T44" fmla="*/ 677 w 794"/>
                <a:gd name="T45" fmla="*/ 416 h 796"/>
                <a:gd name="T46" fmla="*/ 2 w 794"/>
                <a:gd name="T47" fmla="*/ 379 h 796"/>
                <a:gd name="T48" fmla="*/ 13 w 794"/>
                <a:gd name="T49" fmla="*/ 302 h 796"/>
                <a:gd name="T50" fmla="*/ 38 w 794"/>
                <a:gd name="T51" fmla="*/ 229 h 796"/>
                <a:gd name="T52" fmla="*/ 77 w 794"/>
                <a:gd name="T53" fmla="*/ 163 h 796"/>
                <a:gd name="T54" fmla="*/ 127 w 794"/>
                <a:gd name="T55" fmla="*/ 106 h 796"/>
                <a:gd name="T56" fmla="*/ 188 w 794"/>
                <a:gd name="T57" fmla="*/ 60 h 796"/>
                <a:gd name="T58" fmla="*/ 257 w 794"/>
                <a:gd name="T59" fmla="*/ 25 h 796"/>
                <a:gd name="T60" fmla="*/ 334 w 794"/>
                <a:gd name="T61" fmla="*/ 5 h 796"/>
                <a:gd name="T62" fmla="*/ 396 w 794"/>
                <a:gd name="T63" fmla="*/ 0 h 796"/>
                <a:gd name="T64" fmla="*/ 471 w 794"/>
                <a:gd name="T65" fmla="*/ 7 h 796"/>
                <a:gd name="T66" fmla="*/ 543 w 794"/>
                <a:gd name="T67" fmla="*/ 28 h 796"/>
                <a:gd name="T68" fmla="*/ 610 w 794"/>
                <a:gd name="T69" fmla="*/ 62 h 796"/>
                <a:gd name="T70" fmla="*/ 670 w 794"/>
                <a:gd name="T71" fmla="*/ 108 h 796"/>
                <a:gd name="T72" fmla="*/ 720 w 794"/>
                <a:gd name="T73" fmla="*/ 166 h 796"/>
                <a:gd name="T74" fmla="*/ 760 w 794"/>
                <a:gd name="T75" fmla="*/ 234 h 796"/>
                <a:gd name="T76" fmla="*/ 785 w 794"/>
                <a:gd name="T77" fmla="*/ 311 h 796"/>
                <a:gd name="T78" fmla="*/ 794 w 794"/>
                <a:gd name="T79" fmla="*/ 397 h 796"/>
                <a:gd name="T80" fmla="*/ 789 w 794"/>
                <a:gd name="T81" fmla="*/ 461 h 796"/>
                <a:gd name="T82" fmla="*/ 770 w 794"/>
                <a:gd name="T83" fmla="*/ 539 h 796"/>
                <a:gd name="T84" fmla="*/ 735 w 794"/>
                <a:gd name="T85" fmla="*/ 609 h 796"/>
                <a:gd name="T86" fmla="*/ 689 w 794"/>
                <a:gd name="T87" fmla="*/ 669 h 796"/>
                <a:gd name="T88" fmla="*/ 632 w 794"/>
                <a:gd name="T89" fmla="*/ 720 h 796"/>
                <a:gd name="T90" fmla="*/ 566 w 794"/>
                <a:gd name="T91" fmla="*/ 759 h 796"/>
                <a:gd name="T92" fmla="*/ 495 w 794"/>
                <a:gd name="T93" fmla="*/ 784 h 796"/>
                <a:gd name="T94" fmla="*/ 418 w 794"/>
                <a:gd name="T95" fmla="*/ 796 h 796"/>
                <a:gd name="T96" fmla="*/ 355 w 794"/>
                <a:gd name="T97" fmla="*/ 794 h 796"/>
                <a:gd name="T98" fmla="*/ 274 w 794"/>
                <a:gd name="T99" fmla="*/ 778 h 796"/>
                <a:gd name="T100" fmla="*/ 202 w 794"/>
                <a:gd name="T101" fmla="*/ 745 h 796"/>
                <a:gd name="T102" fmla="*/ 138 w 794"/>
                <a:gd name="T103" fmla="*/ 701 h 796"/>
                <a:gd name="T104" fmla="*/ 87 w 794"/>
                <a:gd name="T105" fmla="*/ 646 h 796"/>
                <a:gd name="T106" fmla="*/ 45 w 794"/>
                <a:gd name="T107" fmla="*/ 582 h 796"/>
                <a:gd name="T108" fmla="*/ 18 w 794"/>
                <a:gd name="T109" fmla="*/ 512 h 796"/>
                <a:gd name="T110" fmla="*/ 3 w 794"/>
                <a:gd name="T111"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4" h="796">
                  <a:moveTo>
                    <a:pt x="678" y="402"/>
                  </a:moveTo>
                  <a:lnTo>
                    <a:pt x="678" y="402"/>
                  </a:lnTo>
                  <a:lnTo>
                    <a:pt x="677" y="374"/>
                  </a:lnTo>
                  <a:lnTo>
                    <a:pt x="673" y="349"/>
                  </a:lnTo>
                  <a:lnTo>
                    <a:pt x="668" y="322"/>
                  </a:lnTo>
                  <a:lnTo>
                    <a:pt x="659" y="297"/>
                  </a:lnTo>
                  <a:lnTo>
                    <a:pt x="649" y="273"/>
                  </a:lnTo>
                  <a:lnTo>
                    <a:pt x="636" y="249"/>
                  </a:lnTo>
                  <a:lnTo>
                    <a:pt x="622" y="227"/>
                  </a:lnTo>
                  <a:lnTo>
                    <a:pt x="604" y="206"/>
                  </a:lnTo>
                  <a:lnTo>
                    <a:pt x="586" y="186"/>
                  </a:lnTo>
                  <a:lnTo>
                    <a:pt x="576" y="177"/>
                  </a:lnTo>
                  <a:lnTo>
                    <a:pt x="565" y="169"/>
                  </a:lnTo>
                  <a:lnTo>
                    <a:pt x="554" y="161"/>
                  </a:lnTo>
                  <a:lnTo>
                    <a:pt x="542" y="154"/>
                  </a:lnTo>
                  <a:lnTo>
                    <a:pt x="530" y="147"/>
                  </a:lnTo>
                  <a:lnTo>
                    <a:pt x="517" y="141"/>
                  </a:lnTo>
                  <a:lnTo>
                    <a:pt x="503" y="136"/>
                  </a:lnTo>
                  <a:lnTo>
                    <a:pt x="489" y="131"/>
                  </a:lnTo>
                  <a:lnTo>
                    <a:pt x="475" y="126"/>
                  </a:lnTo>
                  <a:lnTo>
                    <a:pt x="461" y="123"/>
                  </a:lnTo>
                  <a:lnTo>
                    <a:pt x="446" y="119"/>
                  </a:lnTo>
                  <a:lnTo>
                    <a:pt x="429" y="118"/>
                  </a:lnTo>
                  <a:lnTo>
                    <a:pt x="413" y="117"/>
                  </a:lnTo>
                  <a:lnTo>
                    <a:pt x="397" y="116"/>
                  </a:lnTo>
                  <a:lnTo>
                    <a:pt x="397" y="116"/>
                  </a:lnTo>
                  <a:lnTo>
                    <a:pt x="382" y="116"/>
                  </a:lnTo>
                  <a:lnTo>
                    <a:pt x="367" y="117"/>
                  </a:lnTo>
                  <a:lnTo>
                    <a:pt x="352" y="119"/>
                  </a:lnTo>
                  <a:lnTo>
                    <a:pt x="339" y="122"/>
                  </a:lnTo>
                  <a:lnTo>
                    <a:pt x="325" y="125"/>
                  </a:lnTo>
                  <a:lnTo>
                    <a:pt x="311" y="129"/>
                  </a:lnTo>
                  <a:lnTo>
                    <a:pt x="298" y="133"/>
                  </a:lnTo>
                  <a:lnTo>
                    <a:pt x="286" y="138"/>
                  </a:lnTo>
                  <a:lnTo>
                    <a:pt x="260" y="151"/>
                  </a:lnTo>
                  <a:lnTo>
                    <a:pt x="237" y="164"/>
                  </a:lnTo>
                  <a:lnTo>
                    <a:pt x="217" y="181"/>
                  </a:lnTo>
                  <a:lnTo>
                    <a:pt x="197" y="198"/>
                  </a:lnTo>
                  <a:lnTo>
                    <a:pt x="179" y="219"/>
                  </a:lnTo>
                  <a:lnTo>
                    <a:pt x="164" y="239"/>
                  </a:lnTo>
                  <a:lnTo>
                    <a:pt x="150" y="262"/>
                  </a:lnTo>
                  <a:lnTo>
                    <a:pt x="138" y="287"/>
                  </a:lnTo>
                  <a:lnTo>
                    <a:pt x="129" y="312"/>
                  </a:lnTo>
                  <a:lnTo>
                    <a:pt x="122" y="338"/>
                  </a:lnTo>
                  <a:lnTo>
                    <a:pt x="118" y="365"/>
                  </a:lnTo>
                  <a:lnTo>
                    <a:pt x="115" y="393"/>
                  </a:lnTo>
                  <a:lnTo>
                    <a:pt x="115" y="393"/>
                  </a:lnTo>
                  <a:lnTo>
                    <a:pt x="117" y="419"/>
                  </a:lnTo>
                  <a:lnTo>
                    <a:pt x="120" y="446"/>
                  </a:lnTo>
                  <a:lnTo>
                    <a:pt x="126" y="472"/>
                  </a:lnTo>
                  <a:lnTo>
                    <a:pt x="134" y="497"/>
                  </a:lnTo>
                  <a:lnTo>
                    <a:pt x="144" y="523"/>
                  </a:lnTo>
                  <a:lnTo>
                    <a:pt x="157" y="546"/>
                  </a:lnTo>
                  <a:lnTo>
                    <a:pt x="172" y="569"/>
                  </a:lnTo>
                  <a:lnTo>
                    <a:pt x="189" y="590"/>
                  </a:lnTo>
                  <a:lnTo>
                    <a:pt x="207" y="608"/>
                  </a:lnTo>
                  <a:lnTo>
                    <a:pt x="218" y="617"/>
                  </a:lnTo>
                  <a:lnTo>
                    <a:pt x="229" y="627"/>
                  </a:lnTo>
                  <a:lnTo>
                    <a:pt x="241" y="633"/>
                  </a:lnTo>
                  <a:lnTo>
                    <a:pt x="252" y="642"/>
                  </a:lnTo>
                  <a:lnTo>
                    <a:pt x="265" y="648"/>
                  </a:lnTo>
                  <a:lnTo>
                    <a:pt x="278" y="654"/>
                  </a:lnTo>
                  <a:lnTo>
                    <a:pt x="290" y="660"/>
                  </a:lnTo>
                  <a:lnTo>
                    <a:pt x="304" y="665"/>
                  </a:lnTo>
                  <a:lnTo>
                    <a:pt x="318" y="669"/>
                  </a:lnTo>
                  <a:lnTo>
                    <a:pt x="333" y="673"/>
                  </a:lnTo>
                  <a:lnTo>
                    <a:pt x="348" y="676"/>
                  </a:lnTo>
                  <a:lnTo>
                    <a:pt x="363" y="677"/>
                  </a:lnTo>
                  <a:lnTo>
                    <a:pt x="379" y="680"/>
                  </a:lnTo>
                  <a:lnTo>
                    <a:pt x="395" y="680"/>
                  </a:lnTo>
                  <a:lnTo>
                    <a:pt x="395" y="680"/>
                  </a:lnTo>
                  <a:lnTo>
                    <a:pt x="410" y="680"/>
                  </a:lnTo>
                  <a:lnTo>
                    <a:pt x="425" y="678"/>
                  </a:lnTo>
                  <a:lnTo>
                    <a:pt x="439" y="677"/>
                  </a:lnTo>
                  <a:lnTo>
                    <a:pt x="452" y="675"/>
                  </a:lnTo>
                  <a:lnTo>
                    <a:pt x="466" y="672"/>
                  </a:lnTo>
                  <a:lnTo>
                    <a:pt x="480" y="668"/>
                  </a:lnTo>
                  <a:lnTo>
                    <a:pt x="494" y="663"/>
                  </a:lnTo>
                  <a:lnTo>
                    <a:pt x="507" y="659"/>
                  </a:lnTo>
                  <a:lnTo>
                    <a:pt x="531" y="647"/>
                  </a:lnTo>
                  <a:lnTo>
                    <a:pt x="555" y="633"/>
                  </a:lnTo>
                  <a:lnTo>
                    <a:pt x="576" y="617"/>
                  </a:lnTo>
                  <a:lnTo>
                    <a:pt x="596" y="600"/>
                  </a:lnTo>
                  <a:lnTo>
                    <a:pt x="613" y="579"/>
                  </a:lnTo>
                  <a:lnTo>
                    <a:pt x="630" y="559"/>
                  </a:lnTo>
                  <a:lnTo>
                    <a:pt x="643" y="536"/>
                  </a:lnTo>
                  <a:lnTo>
                    <a:pt x="655" y="511"/>
                  </a:lnTo>
                  <a:lnTo>
                    <a:pt x="665" y="485"/>
                  </a:lnTo>
                  <a:lnTo>
                    <a:pt x="672" y="458"/>
                  </a:lnTo>
                  <a:lnTo>
                    <a:pt x="674" y="444"/>
                  </a:lnTo>
                  <a:lnTo>
                    <a:pt x="676" y="431"/>
                  </a:lnTo>
                  <a:lnTo>
                    <a:pt x="677" y="416"/>
                  </a:lnTo>
                  <a:lnTo>
                    <a:pt x="678" y="402"/>
                  </a:lnTo>
                  <a:close/>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
              <a:extLst>
                <a:ext uri="{FF2B5EF4-FFF2-40B4-BE49-F238E27FC236}">
                  <a16:creationId xmlns:a16="http://schemas.microsoft.com/office/drawing/2014/main" id="{A54E3260-D9F2-45A6-BB6D-C67C1EBB34EF}"/>
                </a:ext>
              </a:extLst>
            </p:cNvPr>
            <p:cNvSpPr>
              <a:spLocks/>
            </p:cNvSpPr>
            <p:nvPr userDrawn="1"/>
          </p:nvSpPr>
          <p:spPr bwMode="auto">
            <a:xfrm>
              <a:off x="12689860" y="3789363"/>
              <a:ext cx="147638" cy="149225"/>
            </a:xfrm>
            <a:custGeom>
              <a:avLst/>
              <a:gdLst>
                <a:gd name="T0" fmla="*/ 563 w 563"/>
                <a:gd name="T1" fmla="*/ 286 h 564"/>
                <a:gd name="T2" fmla="*/ 558 w 563"/>
                <a:gd name="T3" fmla="*/ 233 h 564"/>
                <a:gd name="T4" fmla="*/ 544 w 563"/>
                <a:gd name="T5" fmla="*/ 181 h 564"/>
                <a:gd name="T6" fmla="*/ 521 w 563"/>
                <a:gd name="T7" fmla="*/ 133 h 564"/>
                <a:gd name="T8" fmla="*/ 489 w 563"/>
                <a:gd name="T9" fmla="*/ 90 h 564"/>
                <a:gd name="T10" fmla="*/ 461 w 563"/>
                <a:gd name="T11" fmla="*/ 61 h 564"/>
                <a:gd name="T12" fmla="*/ 439 w 563"/>
                <a:gd name="T13" fmla="*/ 45 h 564"/>
                <a:gd name="T14" fmla="*/ 415 w 563"/>
                <a:gd name="T15" fmla="*/ 31 h 564"/>
                <a:gd name="T16" fmla="*/ 388 w 563"/>
                <a:gd name="T17" fmla="*/ 20 h 564"/>
                <a:gd name="T18" fmla="*/ 360 w 563"/>
                <a:gd name="T19" fmla="*/ 10 h 564"/>
                <a:gd name="T20" fmla="*/ 331 w 563"/>
                <a:gd name="T21" fmla="*/ 3 h 564"/>
                <a:gd name="T22" fmla="*/ 298 w 563"/>
                <a:gd name="T23" fmla="*/ 1 h 564"/>
                <a:gd name="T24" fmla="*/ 282 w 563"/>
                <a:gd name="T25" fmla="*/ 0 h 564"/>
                <a:gd name="T26" fmla="*/ 252 w 563"/>
                <a:gd name="T27" fmla="*/ 1 h 564"/>
                <a:gd name="T28" fmla="*/ 224 w 563"/>
                <a:gd name="T29" fmla="*/ 6 h 564"/>
                <a:gd name="T30" fmla="*/ 196 w 563"/>
                <a:gd name="T31" fmla="*/ 13 h 564"/>
                <a:gd name="T32" fmla="*/ 171 w 563"/>
                <a:gd name="T33" fmla="*/ 22 h 564"/>
                <a:gd name="T34" fmla="*/ 122 w 563"/>
                <a:gd name="T35" fmla="*/ 48 h 564"/>
                <a:gd name="T36" fmla="*/ 82 w 563"/>
                <a:gd name="T37" fmla="*/ 82 h 564"/>
                <a:gd name="T38" fmla="*/ 49 w 563"/>
                <a:gd name="T39" fmla="*/ 123 h 564"/>
                <a:gd name="T40" fmla="*/ 23 w 563"/>
                <a:gd name="T41" fmla="*/ 171 h 564"/>
                <a:gd name="T42" fmla="*/ 7 w 563"/>
                <a:gd name="T43" fmla="*/ 222 h 564"/>
                <a:gd name="T44" fmla="*/ 0 w 563"/>
                <a:gd name="T45" fmla="*/ 277 h 564"/>
                <a:gd name="T46" fmla="*/ 2 w 563"/>
                <a:gd name="T47" fmla="*/ 303 h 564"/>
                <a:gd name="T48" fmla="*/ 11 w 563"/>
                <a:gd name="T49" fmla="*/ 356 h 564"/>
                <a:gd name="T50" fmla="*/ 29 w 563"/>
                <a:gd name="T51" fmla="*/ 407 h 564"/>
                <a:gd name="T52" fmla="*/ 57 w 563"/>
                <a:gd name="T53" fmla="*/ 453 h 564"/>
                <a:gd name="T54" fmla="*/ 92 w 563"/>
                <a:gd name="T55" fmla="*/ 492 h 564"/>
                <a:gd name="T56" fmla="*/ 114 w 563"/>
                <a:gd name="T57" fmla="*/ 511 h 564"/>
                <a:gd name="T58" fmla="*/ 137 w 563"/>
                <a:gd name="T59" fmla="*/ 526 h 564"/>
                <a:gd name="T60" fmla="*/ 163 w 563"/>
                <a:gd name="T61" fmla="*/ 538 h 564"/>
                <a:gd name="T62" fmla="*/ 189 w 563"/>
                <a:gd name="T63" fmla="*/ 549 h 564"/>
                <a:gd name="T64" fmla="*/ 218 w 563"/>
                <a:gd name="T65" fmla="*/ 557 h 564"/>
                <a:gd name="T66" fmla="*/ 248 w 563"/>
                <a:gd name="T67" fmla="*/ 561 h 564"/>
                <a:gd name="T68" fmla="*/ 280 w 563"/>
                <a:gd name="T69" fmla="*/ 564 h 564"/>
                <a:gd name="T70" fmla="*/ 295 w 563"/>
                <a:gd name="T71" fmla="*/ 564 h 564"/>
                <a:gd name="T72" fmla="*/ 324 w 563"/>
                <a:gd name="T73" fmla="*/ 561 h 564"/>
                <a:gd name="T74" fmla="*/ 351 w 563"/>
                <a:gd name="T75" fmla="*/ 556 h 564"/>
                <a:gd name="T76" fmla="*/ 379 w 563"/>
                <a:gd name="T77" fmla="*/ 547 h 564"/>
                <a:gd name="T78" fmla="*/ 416 w 563"/>
                <a:gd name="T79" fmla="*/ 531 h 564"/>
                <a:gd name="T80" fmla="*/ 461 w 563"/>
                <a:gd name="T81" fmla="*/ 501 h 564"/>
                <a:gd name="T82" fmla="*/ 498 w 563"/>
                <a:gd name="T83" fmla="*/ 463 h 564"/>
                <a:gd name="T84" fmla="*/ 528 w 563"/>
                <a:gd name="T85" fmla="*/ 420 h 564"/>
                <a:gd name="T86" fmla="*/ 550 w 563"/>
                <a:gd name="T87" fmla="*/ 369 h 564"/>
                <a:gd name="T88" fmla="*/ 559 w 563"/>
                <a:gd name="T89" fmla="*/ 328 h 564"/>
                <a:gd name="T90" fmla="*/ 562 w 563"/>
                <a:gd name="T91" fmla="*/ 30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3" h="564">
                  <a:moveTo>
                    <a:pt x="563" y="286"/>
                  </a:moveTo>
                  <a:lnTo>
                    <a:pt x="563" y="286"/>
                  </a:lnTo>
                  <a:lnTo>
                    <a:pt x="562" y="258"/>
                  </a:lnTo>
                  <a:lnTo>
                    <a:pt x="558" y="233"/>
                  </a:lnTo>
                  <a:lnTo>
                    <a:pt x="553" y="206"/>
                  </a:lnTo>
                  <a:lnTo>
                    <a:pt x="544" y="181"/>
                  </a:lnTo>
                  <a:lnTo>
                    <a:pt x="534" y="157"/>
                  </a:lnTo>
                  <a:lnTo>
                    <a:pt x="521" y="133"/>
                  </a:lnTo>
                  <a:lnTo>
                    <a:pt x="507" y="111"/>
                  </a:lnTo>
                  <a:lnTo>
                    <a:pt x="489" y="90"/>
                  </a:lnTo>
                  <a:lnTo>
                    <a:pt x="471" y="70"/>
                  </a:lnTo>
                  <a:lnTo>
                    <a:pt x="461" y="61"/>
                  </a:lnTo>
                  <a:lnTo>
                    <a:pt x="450" y="53"/>
                  </a:lnTo>
                  <a:lnTo>
                    <a:pt x="439" y="45"/>
                  </a:lnTo>
                  <a:lnTo>
                    <a:pt x="427" y="38"/>
                  </a:lnTo>
                  <a:lnTo>
                    <a:pt x="415" y="31"/>
                  </a:lnTo>
                  <a:lnTo>
                    <a:pt x="402" y="25"/>
                  </a:lnTo>
                  <a:lnTo>
                    <a:pt x="388" y="20"/>
                  </a:lnTo>
                  <a:lnTo>
                    <a:pt x="374" y="15"/>
                  </a:lnTo>
                  <a:lnTo>
                    <a:pt x="360" y="10"/>
                  </a:lnTo>
                  <a:lnTo>
                    <a:pt x="346" y="7"/>
                  </a:lnTo>
                  <a:lnTo>
                    <a:pt x="331" y="3"/>
                  </a:lnTo>
                  <a:lnTo>
                    <a:pt x="314" y="2"/>
                  </a:lnTo>
                  <a:lnTo>
                    <a:pt x="298" y="1"/>
                  </a:lnTo>
                  <a:lnTo>
                    <a:pt x="282" y="0"/>
                  </a:lnTo>
                  <a:lnTo>
                    <a:pt x="282" y="0"/>
                  </a:lnTo>
                  <a:lnTo>
                    <a:pt x="267" y="0"/>
                  </a:lnTo>
                  <a:lnTo>
                    <a:pt x="252" y="1"/>
                  </a:lnTo>
                  <a:lnTo>
                    <a:pt x="237" y="3"/>
                  </a:lnTo>
                  <a:lnTo>
                    <a:pt x="224" y="6"/>
                  </a:lnTo>
                  <a:lnTo>
                    <a:pt x="210" y="9"/>
                  </a:lnTo>
                  <a:lnTo>
                    <a:pt x="196" y="13"/>
                  </a:lnTo>
                  <a:lnTo>
                    <a:pt x="183" y="17"/>
                  </a:lnTo>
                  <a:lnTo>
                    <a:pt x="171" y="22"/>
                  </a:lnTo>
                  <a:lnTo>
                    <a:pt x="145" y="35"/>
                  </a:lnTo>
                  <a:lnTo>
                    <a:pt x="122" y="48"/>
                  </a:lnTo>
                  <a:lnTo>
                    <a:pt x="102" y="65"/>
                  </a:lnTo>
                  <a:lnTo>
                    <a:pt x="82" y="82"/>
                  </a:lnTo>
                  <a:lnTo>
                    <a:pt x="64" y="103"/>
                  </a:lnTo>
                  <a:lnTo>
                    <a:pt x="49" y="123"/>
                  </a:lnTo>
                  <a:lnTo>
                    <a:pt x="35" y="146"/>
                  </a:lnTo>
                  <a:lnTo>
                    <a:pt x="23" y="171"/>
                  </a:lnTo>
                  <a:lnTo>
                    <a:pt x="14" y="196"/>
                  </a:lnTo>
                  <a:lnTo>
                    <a:pt x="7" y="222"/>
                  </a:lnTo>
                  <a:lnTo>
                    <a:pt x="3" y="249"/>
                  </a:lnTo>
                  <a:lnTo>
                    <a:pt x="0" y="277"/>
                  </a:lnTo>
                  <a:lnTo>
                    <a:pt x="0" y="277"/>
                  </a:lnTo>
                  <a:lnTo>
                    <a:pt x="2" y="303"/>
                  </a:lnTo>
                  <a:lnTo>
                    <a:pt x="5" y="330"/>
                  </a:lnTo>
                  <a:lnTo>
                    <a:pt x="11" y="356"/>
                  </a:lnTo>
                  <a:lnTo>
                    <a:pt x="19" y="381"/>
                  </a:lnTo>
                  <a:lnTo>
                    <a:pt x="29" y="407"/>
                  </a:lnTo>
                  <a:lnTo>
                    <a:pt x="42" y="430"/>
                  </a:lnTo>
                  <a:lnTo>
                    <a:pt x="57" y="453"/>
                  </a:lnTo>
                  <a:lnTo>
                    <a:pt x="74" y="474"/>
                  </a:lnTo>
                  <a:lnTo>
                    <a:pt x="92" y="492"/>
                  </a:lnTo>
                  <a:lnTo>
                    <a:pt x="103" y="501"/>
                  </a:lnTo>
                  <a:lnTo>
                    <a:pt x="114" y="511"/>
                  </a:lnTo>
                  <a:lnTo>
                    <a:pt x="126" y="517"/>
                  </a:lnTo>
                  <a:lnTo>
                    <a:pt x="137" y="526"/>
                  </a:lnTo>
                  <a:lnTo>
                    <a:pt x="150" y="532"/>
                  </a:lnTo>
                  <a:lnTo>
                    <a:pt x="163" y="538"/>
                  </a:lnTo>
                  <a:lnTo>
                    <a:pt x="175" y="544"/>
                  </a:lnTo>
                  <a:lnTo>
                    <a:pt x="189" y="549"/>
                  </a:lnTo>
                  <a:lnTo>
                    <a:pt x="203" y="553"/>
                  </a:lnTo>
                  <a:lnTo>
                    <a:pt x="218" y="557"/>
                  </a:lnTo>
                  <a:lnTo>
                    <a:pt x="233" y="560"/>
                  </a:lnTo>
                  <a:lnTo>
                    <a:pt x="248" y="561"/>
                  </a:lnTo>
                  <a:lnTo>
                    <a:pt x="264" y="564"/>
                  </a:lnTo>
                  <a:lnTo>
                    <a:pt x="280" y="564"/>
                  </a:lnTo>
                  <a:lnTo>
                    <a:pt x="280" y="564"/>
                  </a:lnTo>
                  <a:lnTo>
                    <a:pt x="295" y="564"/>
                  </a:lnTo>
                  <a:lnTo>
                    <a:pt x="310" y="562"/>
                  </a:lnTo>
                  <a:lnTo>
                    <a:pt x="324" y="561"/>
                  </a:lnTo>
                  <a:lnTo>
                    <a:pt x="337" y="559"/>
                  </a:lnTo>
                  <a:lnTo>
                    <a:pt x="351" y="556"/>
                  </a:lnTo>
                  <a:lnTo>
                    <a:pt x="365" y="552"/>
                  </a:lnTo>
                  <a:lnTo>
                    <a:pt x="379" y="547"/>
                  </a:lnTo>
                  <a:lnTo>
                    <a:pt x="392" y="543"/>
                  </a:lnTo>
                  <a:lnTo>
                    <a:pt x="416" y="531"/>
                  </a:lnTo>
                  <a:lnTo>
                    <a:pt x="440" y="517"/>
                  </a:lnTo>
                  <a:lnTo>
                    <a:pt x="461" y="501"/>
                  </a:lnTo>
                  <a:lnTo>
                    <a:pt x="481" y="484"/>
                  </a:lnTo>
                  <a:lnTo>
                    <a:pt x="498" y="463"/>
                  </a:lnTo>
                  <a:lnTo>
                    <a:pt x="515" y="443"/>
                  </a:lnTo>
                  <a:lnTo>
                    <a:pt x="528" y="420"/>
                  </a:lnTo>
                  <a:lnTo>
                    <a:pt x="540" y="395"/>
                  </a:lnTo>
                  <a:lnTo>
                    <a:pt x="550" y="369"/>
                  </a:lnTo>
                  <a:lnTo>
                    <a:pt x="557" y="342"/>
                  </a:lnTo>
                  <a:lnTo>
                    <a:pt x="559" y="328"/>
                  </a:lnTo>
                  <a:lnTo>
                    <a:pt x="561" y="315"/>
                  </a:lnTo>
                  <a:lnTo>
                    <a:pt x="562" y="300"/>
                  </a:lnTo>
                  <a:lnTo>
                    <a:pt x="563"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81133E16-7C0A-4F91-AB9A-77382EB294AC}"/>
                </a:ext>
              </a:extLst>
            </p:cNvPr>
            <p:cNvSpPr>
              <a:spLocks/>
            </p:cNvSpPr>
            <p:nvPr userDrawn="1"/>
          </p:nvSpPr>
          <p:spPr bwMode="auto">
            <a:xfrm>
              <a:off x="12659697" y="3757613"/>
              <a:ext cx="209550" cy="211138"/>
            </a:xfrm>
            <a:custGeom>
              <a:avLst/>
              <a:gdLst>
                <a:gd name="T0" fmla="*/ 2 w 794"/>
                <a:gd name="T1" fmla="*/ 379 h 796"/>
                <a:gd name="T2" fmla="*/ 8 w 794"/>
                <a:gd name="T3" fmla="*/ 320 h 796"/>
                <a:gd name="T4" fmla="*/ 25 w 794"/>
                <a:gd name="T5" fmla="*/ 265 h 796"/>
                <a:gd name="T6" fmla="*/ 48 w 794"/>
                <a:gd name="T7" fmla="*/ 212 h 796"/>
                <a:gd name="T8" fmla="*/ 77 w 794"/>
                <a:gd name="T9" fmla="*/ 163 h 796"/>
                <a:gd name="T10" fmla="*/ 114 w 794"/>
                <a:gd name="T11" fmla="*/ 119 h 796"/>
                <a:gd name="T12" fmla="*/ 157 w 794"/>
                <a:gd name="T13" fmla="*/ 81 h 796"/>
                <a:gd name="T14" fmla="*/ 204 w 794"/>
                <a:gd name="T15" fmla="*/ 50 h 796"/>
                <a:gd name="T16" fmla="*/ 257 w 794"/>
                <a:gd name="T17" fmla="*/ 25 h 796"/>
                <a:gd name="T18" fmla="*/ 314 w 794"/>
                <a:gd name="T19" fmla="*/ 9 h 796"/>
                <a:gd name="T20" fmla="*/ 375 w 794"/>
                <a:gd name="T21" fmla="*/ 1 h 796"/>
                <a:gd name="T22" fmla="*/ 414 w 794"/>
                <a:gd name="T23" fmla="*/ 1 h 796"/>
                <a:gd name="T24" fmla="*/ 471 w 794"/>
                <a:gd name="T25" fmla="*/ 7 h 796"/>
                <a:gd name="T26" fmla="*/ 525 w 794"/>
                <a:gd name="T27" fmla="*/ 21 h 796"/>
                <a:gd name="T28" fmla="*/ 578 w 794"/>
                <a:gd name="T29" fmla="*/ 43 h 796"/>
                <a:gd name="T30" fmla="*/ 626 w 794"/>
                <a:gd name="T31" fmla="*/ 72 h 796"/>
                <a:gd name="T32" fmla="*/ 670 w 794"/>
                <a:gd name="T33" fmla="*/ 108 h 796"/>
                <a:gd name="T34" fmla="*/ 709 w 794"/>
                <a:gd name="T35" fmla="*/ 151 h 796"/>
                <a:gd name="T36" fmla="*/ 742 w 794"/>
                <a:gd name="T37" fmla="*/ 199 h 796"/>
                <a:gd name="T38" fmla="*/ 768 w 794"/>
                <a:gd name="T39" fmla="*/ 252 h 796"/>
                <a:gd name="T40" fmla="*/ 785 w 794"/>
                <a:gd name="T41" fmla="*/ 311 h 796"/>
                <a:gd name="T42" fmla="*/ 794 w 794"/>
                <a:gd name="T43" fmla="*/ 375 h 796"/>
                <a:gd name="T44" fmla="*/ 794 w 794"/>
                <a:gd name="T45" fmla="*/ 419 h 796"/>
                <a:gd name="T46" fmla="*/ 786 w 794"/>
                <a:gd name="T47" fmla="*/ 480 h 796"/>
                <a:gd name="T48" fmla="*/ 770 w 794"/>
                <a:gd name="T49" fmla="*/ 539 h 796"/>
                <a:gd name="T50" fmla="*/ 746 w 794"/>
                <a:gd name="T51" fmla="*/ 592 h 796"/>
                <a:gd name="T52" fmla="*/ 714 w 794"/>
                <a:gd name="T53" fmla="*/ 640 h 796"/>
                <a:gd name="T54" fmla="*/ 676 w 794"/>
                <a:gd name="T55" fmla="*/ 683 h 796"/>
                <a:gd name="T56" fmla="*/ 632 w 794"/>
                <a:gd name="T57" fmla="*/ 720 h 796"/>
                <a:gd name="T58" fmla="*/ 584 w 794"/>
                <a:gd name="T59" fmla="*/ 750 h 796"/>
                <a:gd name="T60" fmla="*/ 532 w 794"/>
                <a:gd name="T61" fmla="*/ 773 h 796"/>
                <a:gd name="T62" fmla="*/ 475 w 794"/>
                <a:gd name="T63" fmla="*/ 788 h 796"/>
                <a:gd name="T64" fmla="*/ 418 w 794"/>
                <a:gd name="T65" fmla="*/ 796 h 796"/>
                <a:gd name="T66" fmla="*/ 377 w 794"/>
                <a:gd name="T67" fmla="*/ 796 h 796"/>
                <a:gd name="T68" fmla="*/ 313 w 794"/>
                <a:gd name="T69" fmla="*/ 788 h 796"/>
                <a:gd name="T70" fmla="*/ 255 w 794"/>
                <a:gd name="T71" fmla="*/ 771 h 796"/>
                <a:gd name="T72" fmla="*/ 202 w 794"/>
                <a:gd name="T73" fmla="*/ 745 h 796"/>
                <a:gd name="T74" fmla="*/ 153 w 794"/>
                <a:gd name="T75" fmla="*/ 713 h 796"/>
                <a:gd name="T76" fmla="*/ 111 w 794"/>
                <a:gd name="T77" fmla="*/ 675 h 796"/>
                <a:gd name="T78" fmla="*/ 75 w 794"/>
                <a:gd name="T79" fmla="*/ 630 h 796"/>
                <a:gd name="T80" fmla="*/ 45 w 794"/>
                <a:gd name="T81" fmla="*/ 582 h 796"/>
                <a:gd name="T82" fmla="*/ 23 w 794"/>
                <a:gd name="T83" fmla="*/ 530 h 796"/>
                <a:gd name="T84" fmla="*/ 8 w 794"/>
                <a:gd name="T85" fmla="*/ 476 h 796"/>
                <a:gd name="T86" fmla="*/ 2 w 794"/>
                <a:gd name="T87" fmla="*/ 41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4" h="796">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
              <a:extLst>
                <a:ext uri="{FF2B5EF4-FFF2-40B4-BE49-F238E27FC236}">
                  <a16:creationId xmlns:a16="http://schemas.microsoft.com/office/drawing/2014/main" id="{B4E7FDD7-A41E-41BC-9273-7AC005EB81EC}"/>
                </a:ext>
              </a:extLst>
            </p:cNvPr>
            <p:cNvSpPr>
              <a:spLocks noEditPoints="1"/>
            </p:cNvSpPr>
            <p:nvPr userDrawn="1"/>
          </p:nvSpPr>
          <p:spPr bwMode="auto">
            <a:xfrm>
              <a:off x="13129597" y="3757613"/>
              <a:ext cx="209550" cy="211138"/>
            </a:xfrm>
            <a:custGeom>
              <a:avLst/>
              <a:gdLst>
                <a:gd name="T0" fmla="*/ 672 w 793"/>
                <a:gd name="T1" fmla="*/ 348 h 796"/>
                <a:gd name="T2" fmla="*/ 636 w 793"/>
                <a:gd name="T3" fmla="*/ 249 h 796"/>
                <a:gd name="T4" fmla="*/ 575 w 793"/>
                <a:gd name="T5" fmla="*/ 177 h 796"/>
                <a:gd name="T6" fmla="*/ 529 w 793"/>
                <a:gd name="T7" fmla="*/ 147 h 796"/>
                <a:gd name="T8" fmla="*/ 475 w 793"/>
                <a:gd name="T9" fmla="*/ 126 h 796"/>
                <a:gd name="T10" fmla="*/ 413 w 793"/>
                <a:gd name="T11" fmla="*/ 116 h 796"/>
                <a:gd name="T12" fmla="*/ 367 w 793"/>
                <a:gd name="T13" fmla="*/ 117 h 796"/>
                <a:gd name="T14" fmla="*/ 311 w 793"/>
                <a:gd name="T15" fmla="*/ 129 h 796"/>
                <a:gd name="T16" fmla="*/ 237 w 793"/>
                <a:gd name="T17" fmla="*/ 164 h 796"/>
                <a:gd name="T18" fmla="*/ 162 w 793"/>
                <a:gd name="T19" fmla="*/ 239 h 796"/>
                <a:gd name="T20" fmla="*/ 121 w 793"/>
                <a:gd name="T21" fmla="*/ 337 h 796"/>
                <a:gd name="T22" fmla="*/ 115 w 793"/>
                <a:gd name="T23" fmla="*/ 419 h 796"/>
                <a:gd name="T24" fmla="*/ 143 w 793"/>
                <a:gd name="T25" fmla="*/ 522 h 796"/>
                <a:gd name="T26" fmla="*/ 207 w 793"/>
                <a:gd name="T27" fmla="*/ 608 h 796"/>
                <a:gd name="T28" fmla="*/ 252 w 793"/>
                <a:gd name="T29" fmla="*/ 642 h 796"/>
                <a:gd name="T30" fmla="*/ 304 w 793"/>
                <a:gd name="T31" fmla="*/ 665 h 796"/>
                <a:gd name="T32" fmla="*/ 362 w 793"/>
                <a:gd name="T33" fmla="*/ 677 h 796"/>
                <a:gd name="T34" fmla="*/ 410 w 793"/>
                <a:gd name="T35" fmla="*/ 680 h 796"/>
                <a:gd name="T36" fmla="*/ 466 w 793"/>
                <a:gd name="T37" fmla="*/ 672 h 796"/>
                <a:gd name="T38" fmla="*/ 553 w 793"/>
                <a:gd name="T39" fmla="*/ 633 h 796"/>
                <a:gd name="T40" fmla="*/ 629 w 793"/>
                <a:gd name="T41" fmla="*/ 559 h 796"/>
                <a:gd name="T42" fmla="*/ 671 w 793"/>
                <a:gd name="T43" fmla="*/ 458 h 796"/>
                <a:gd name="T44" fmla="*/ 676 w 793"/>
                <a:gd name="T45" fmla="*/ 401 h 796"/>
                <a:gd name="T46" fmla="*/ 2 w 793"/>
                <a:gd name="T47" fmla="*/ 359 h 796"/>
                <a:gd name="T48" fmla="*/ 17 w 793"/>
                <a:gd name="T49" fmla="*/ 282 h 796"/>
                <a:gd name="T50" fmla="*/ 46 w 793"/>
                <a:gd name="T51" fmla="*/ 212 h 796"/>
                <a:gd name="T52" fmla="*/ 89 w 793"/>
                <a:gd name="T53" fmla="*/ 148 h 796"/>
                <a:gd name="T54" fmla="*/ 141 w 793"/>
                <a:gd name="T55" fmla="*/ 93 h 796"/>
                <a:gd name="T56" fmla="*/ 204 w 793"/>
                <a:gd name="T57" fmla="*/ 49 h 796"/>
                <a:gd name="T58" fmla="*/ 275 w 793"/>
                <a:gd name="T59" fmla="*/ 19 h 796"/>
                <a:gd name="T60" fmla="*/ 354 w 793"/>
                <a:gd name="T61" fmla="*/ 2 h 796"/>
                <a:gd name="T62" fmla="*/ 415 w 793"/>
                <a:gd name="T63" fmla="*/ 1 h 796"/>
                <a:gd name="T64" fmla="*/ 492 w 793"/>
                <a:gd name="T65" fmla="*/ 11 h 796"/>
                <a:gd name="T66" fmla="*/ 566 w 793"/>
                <a:gd name="T67" fmla="*/ 38 h 796"/>
                <a:gd name="T68" fmla="*/ 634 w 793"/>
                <a:gd name="T69" fmla="*/ 78 h 796"/>
                <a:gd name="T70" fmla="*/ 679 w 793"/>
                <a:gd name="T71" fmla="*/ 26 h 796"/>
                <a:gd name="T72" fmla="*/ 679 w 793"/>
                <a:gd name="T73" fmla="*/ 680 h 796"/>
                <a:gd name="T74" fmla="*/ 635 w 793"/>
                <a:gd name="T75" fmla="*/ 718 h 796"/>
                <a:gd name="T76" fmla="*/ 568 w 793"/>
                <a:gd name="T77" fmla="*/ 757 h 796"/>
                <a:gd name="T78" fmla="*/ 496 w 793"/>
                <a:gd name="T79" fmla="*/ 783 h 796"/>
                <a:gd name="T80" fmla="*/ 418 w 793"/>
                <a:gd name="T81" fmla="*/ 796 h 796"/>
                <a:gd name="T82" fmla="*/ 354 w 793"/>
                <a:gd name="T83" fmla="*/ 794 h 796"/>
                <a:gd name="T84" fmla="*/ 273 w 793"/>
                <a:gd name="T85" fmla="*/ 776 h 796"/>
                <a:gd name="T86" fmla="*/ 200 w 793"/>
                <a:gd name="T87" fmla="*/ 745 h 796"/>
                <a:gd name="T88" fmla="*/ 138 w 793"/>
                <a:gd name="T89" fmla="*/ 700 h 796"/>
                <a:gd name="T90" fmla="*/ 85 w 793"/>
                <a:gd name="T91" fmla="*/ 646 h 796"/>
                <a:gd name="T92" fmla="*/ 45 w 793"/>
                <a:gd name="T93" fmla="*/ 582 h 796"/>
                <a:gd name="T94" fmla="*/ 16 w 793"/>
                <a:gd name="T95" fmla="*/ 511 h 796"/>
                <a:gd name="T96" fmla="*/ 2 w 793"/>
                <a:gd name="T97"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3" h="796">
                  <a:moveTo>
                    <a:pt x="676" y="401"/>
                  </a:moveTo>
                  <a:lnTo>
                    <a:pt x="676" y="401"/>
                  </a:lnTo>
                  <a:lnTo>
                    <a:pt x="675" y="374"/>
                  </a:lnTo>
                  <a:lnTo>
                    <a:pt x="672" y="348"/>
                  </a:lnTo>
                  <a:lnTo>
                    <a:pt x="666" y="322"/>
                  </a:lnTo>
                  <a:lnTo>
                    <a:pt x="658" y="297"/>
                  </a:lnTo>
                  <a:lnTo>
                    <a:pt x="649" y="273"/>
                  </a:lnTo>
                  <a:lnTo>
                    <a:pt x="636" y="249"/>
                  </a:lnTo>
                  <a:lnTo>
                    <a:pt x="621" y="227"/>
                  </a:lnTo>
                  <a:lnTo>
                    <a:pt x="604" y="206"/>
                  </a:lnTo>
                  <a:lnTo>
                    <a:pt x="585" y="186"/>
                  </a:lnTo>
                  <a:lnTo>
                    <a:pt x="575" y="177"/>
                  </a:lnTo>
                  <a:lnTo>
                    <a:pt x="564" y="169"/>
                  </a:lnTo>
                  <a:lnTo>
                    <a:pt x="553" y="161"/>
                  </a:lnTo>
                  <a:lnTo>
                    <a:pt x="541" y="154"/>
                  </a:lnTo>
                  <a:lnTo>
                    <a:pt x="529" y="147"/>
                  </a:lnTo>
                  <a:lnTo>
                    <a:pt x="516" y="141"/>
                  </a:lnTo>
                  <a:lnTo>
                    <a:pt x="503" y="136"/>
                  </a:lnTo>
                  <a:lnTo>
                    <a:pt x="489" y="130"/>
                  </a:lnTo>
                  <a:lnTo>
                    <a:pt x="475" y="126"/>
                  </a:lnTo>
                  <a:lnTo>
                    <a:pt x="460" y="123"/>
                  </a:lnTo>
                  <a:lnTo>
                    <a:pt x="445" y="119"/>
                  </a:lnTo>
                  <a:lnTo>
                    <a:pt x="429" y="118"/>
                  </a:lnTo>
                  <a:lnTo>
                    <a:pt x="413" y="116"/>
                  </a:lnTo>
                  <a:lnTo>
                    <a:pt x="397" y="116"/>
                  </a:lnTo>
                  <a:lnTo>
                    <a:pt x="397" y="116"/>
                  </a:lnTo>
                  <a:lnTo>
                    <a:pt x="381" y="116"/>
                  </a:lnTo>
                  <a:lnTo>
                    <a:pt x="367" y="117"/>
                  </a:lnTo>
                  <a:lnTo>
                    <a:pt x="352" y="119"/>
                  </a:lnTo>
                  <a:lnTo>
                    <a:pt x="338" y="122"/>
                  </a:lnTo>
                  <a:lnTo>
                    <a:pt x="324" y="125"/>
                  </a:lnTo>
                  <a:lnTo>
                    <a:pt x="311" y="129"/>
                  </a:lnTo>
                  <a:lnTo>
                    <a:pt x="298" y="133"/>
                  </a:lnTo>
                  <a:lnTo>
                    <a:pt x="284" y="138"/>
                  </a:lnTo>
                  <a:lnTo>
                    <a:pt x="260" y="149"/>
                  </a:lnTo>
                  <a:lnTo>
                    <a:pt x="237" y="164"/>
                  </a:lnTo>
                  <a:lnTo>
                    <a:pt x="216" y="181"/>
                  </a:lnTo>
                  <a:lnTo>
                    <a:pt x="197" y="198"/>
                  </a:lnTo>
                  <a:lnTo>
                    <a:pt x="178" y="219"/>
                  </a:lnTo>
                  <a:lnTo>
                    <a:pt x="162" y="239"/>
                  </a:lnTo>
                  <a:lnTo>
                    <a:pt x="150" y="262"/>
                  </a:lnTo>
                  <a:lnTo>
                    <a:pt x="138" y="287"/>
                  </a:lnTo>
                  <a:lnTo>
                    <a:pt x="128" y="312"/>
                  </a:lnTo>
                  <a:lnTo>
                    <a:pt x="121" y="337"/>
                  </a:lnTo>
                  <a:lnTo>
                    <a:pt x="117" y="365"/>
                  </a:lnTo>
                  <a:lnTo>
                    <a:pt x="115" y="393"/>
                  </a:lnTo>
                  <a:lnTo>
                    <a:pt x="115" y="393"/>
                  </a:lnTo>
                  <a:lnTo>
                    <a:pt x="115" y="419"/>
                  </a:lnTo>
                  <a:lnTo>
                    <a:pt x="118" y="446"/>
                  </a:lnTo>
                  <a:lnTo>
                    <a:pt x="124" y="472"/>
                  </a:lnTo>
                  <a:lnTo>
                    <a:pt x="132" y="497"/>
                  </a:lnTo>
                  <a:lnTo>
                    <a:pt x="143" y="522"/>
                  </a:lnTo>
                  <a:lnTo>
                    <a:pt x="156" y="546"/>
                  </a:lnTo>
                  <a:lnTo>
                    <a:pt x="171" y="568"/>
                  </a:lnTo>
                  <a:lnTo>
                    <a:pt x="188" y="590"/>
                  </a:lnTo>
                  <a:lnTo>
                    <a:pt x="207" y="608"/>
                  </a:lnTo>
                  <a:lnTo>
                    <a:pt x="217" y="617"/>
                  </a:lnTo>
                  <a:lnTo>
                    <a:pt x="229" y="625"/>
                  </a:lnTo>
                  <a:lnTo>
                    <a:pt x="239" y="633"/>
                  </a:lnTo>
                  <a:lnTo>
                    <a:pt x="252" y="642"/>
                  </a:lnTo>
                  <a:lnTo>
                    <a:pt x="263" y="648"/>
                  </a:lnTo>
                  <a:lnTo>
                    <a:pt x="276" y="654"/>
                  </a:lnTo>
                  <a:lnTo>
                    <a:pt x="290" y="660"/>
                  </a:lnTo>
                  <a:lnTo>
                    <a:pt x="304" y="665"/>
                  </a:lnTo>
                  <a:lnTo>
                    <a:pt x="317" y="669"/>
                  </a:lnTo>
                  <a:lnTo>
                    <a:pt x="332" y="673"/>
                  </a:lnTo>
                  <a:lnTo>
                    <a:pt x="347" y="675"/>
                  </a:lnTo>
                  <a:lnTo>
                    <a:pt x="362" y="677"/>
                  </a:lnTo>
                  <a:lnTo>
                    <a:pt x="378" y="678"/>
                  </a:lnTo>
                  <a:lnTo>
                    <a:pt x="395" y="680"/>
                  </a:lnTo>
                  <a:lnTo>
                    <a:pt x="395" y="680"/>
                  </a:lnTo>
                  <a:lnTo>
                    <a:pt x="410" y="680"/>
                  </a:lnTo>
                  <a:lnTo>
                    <a:pt x="423" y="678"/>
                  </a:lnTo>
                  <a:lnTo>
                    <a:pt x="438" y="676"/>
                  </a:lnTo>
                  <a:lnTo>
                    <a:pt x="452" y="674"/>
                  </a:lnTo>
                  <a:lnTo>
                    <a:pt x="466" y="672"/>
                  </a:lnTo>
                  <a:lnTo>
                    <a:pt x="480" y="668"/>
                  </a:lnTo>
                  <a:lnTo>
                    <a:pt x="506" y="659"/>
                  </a:lnTo>
                  <a:lnTo>
                    <a:pt x="530" y="647"/>
                  </a:lnTo>
                  <a:lnTo>
                    <a:pt x="553" y="633"/>
                  </a:lnTo>
                  <a:lnTo>
                    <a:pt x="575" y="617"/>
                  </a:lnTo>
                  <a:lnTo>
                    <a:pt x="595" y="599"/>
                  </a:lnTo>
                  <a:lnTo>
                    <a:pt x="613" y="579"/>
                  </a:lnTo>
                  <a:lnTo>
                    <a:pt x="629" y="559"/>
                  </a:lnTo>
                  <a:lnTo>
                    <a:pt x="643" y="536"/>
                  </a:lnTo>
                  <a:lnTo>
                    <a:pt x="655" y="510"/>
                  </a:lnTo>
                  <a:lnTo>
                    <a:pt x="664" y="485"/>
                  </a:lnTo>
                  <a:lnTo>
                    <a:pt x="671" y="458"/>
                  </a:lnTo>
                  <a:lnTo>
                    <a:pt x="673" y="444"/>
                  </a:lnTo>
                  <a:lnTo>
                    <a:pt x="675" y="429"/>
                  </a:lnTo>
                  <a:lnTo>
                    <a:pt x="676" y="416"/>
                  </a:lnTo>
                  <a:lnTo>
                    <a:pt x="676" y="401"/>
                  </a:lnTo>
                  <a:close/>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
              <a:extLst>
                <a:ext uri="{FF2B5EF4-FFF2-40B4-BE49-F238E27FC236}">
                  <a16:creationId xmlns:a16="http://schemas.microsoft.com/office/drawing/2014/main" id="{A023B221-DC0D-4851-ACEF-754C2B275586}"/>
                </a:ext>
              </a:extLst>
            </p:cNvPr>
            <p:cNvSpPr>
              <a:spLocks/>
            </p:cNvSpPr>
            <p:nvPr userDrawn="1"/>
          </p:nvSpPr>
          <p:spPr bwMode="auto">
            <a:xfrm>
              <a:off x="13161347" y="3789363"/>
              <a:ext cx="147638" cy="149225"/>
            </a:xfrm>
            <a:custGeom>
              <a:avLst/>
              <a:gdLst>
                <a:gd name="T0" fmla="*/ 561 w 561"/>
                <a:gd name="T1" fmla="*/ 285 h 564"/>
                <a:gd name="T2" fmla="*/ 557 w 561"/>
                <a:gd name="T3" fmla="*/ 232 h 564"/>
                <a:gd name="T4" fmla="*/ 543 w 561"/>
                <a:gd name="T5" fmla="*/ 181 h 564"/>
                <a:gd name="T6" fmla="*/ 521 w 561"/>
                <a:gd name="T7" fmla="*/ 133 h 564"/>
                <a:gd name="T8" fmla="*/ 489 w 561"/>
                <a:gd name="T9" fmla="*/ 90 h 564"/>
                <a:gd name="T10" fmla="*/ 460 w 561"/>
                <a:gd name="T11" fmla="*/ 61 h 564"/>
                <a:gd name="T12" fmla="*/ 438 w 561"/>
                <a:gd name="T13" fmla="*/ 45 h 564"/>
                <a:gd name="T14" fmla="*/ 414 w 561"/>
                <a:gd name="T15" fmla="*/ 31 h 564"/>
                <a:gd name="T16" fmla="*/ 388 w 561"/>
                <a:gd name="T17" fmla="*/ 20 h 564"/>
                <a:gd name="T18" fmla="*/ 360 w 561"/>
                <a:gd name="T19" fmla="*/ 10 h 564"/>
                <a:gd name="T20" fmla="*/ 330 w 561"/>
                <a:gd name="T21" fmla="*/ 3 h 564"/>
                <a:gd name="T22" fmla="*/ 298 w 561"/>
                <a:gd name="T23" fmla="*/ 0 h 564"/>
                <a:gd name="T24" fmla="*/ 282 w 561"/>
                <a:gd name="T25" fmla="*/ 0 h 564"/>
                <a:gd name="T26" fmla="*/ 252 w 561"/>
                <a:gd name="T27" fmla="*/ 1 h 564"/>
                <a:gd name="T28" fmla="*/ 223 w 561"/>
                <a:gd name="T29" fmla="*/ 6 h 564"/>
                <a:gd name="T30" fmla="*/ 196 w 561"/>
                <a:gd name="T31" fmla="*/ 13 h 564"/>
                <a:gd name="T32" fmla="*/ 169 w 561"/>
                <a:gd name="T33" fmla="*/ 22 h 564"/>
                <a:gd name="T34" fmla="*/ 122 w 561"/>
                <a:gd name="T35" fmla="*/ 48 h 564"/>
                <a:gd name="T36" fmla="*/ 82 w 561"/>
                <a:gd name="T37" fmla="*/ 82 h 564"/>
                <a:gd name="T38" fmla="*/ 47 w 561"/>
                <a:gd name="T39" fmla="*/ 123 h 564"/>
                <a:gd name="T40" fmla="*/ 23 w 561"/>
                <a:gd name="T41" fmla="*/ 171 h 564"/>
                <a:gd name="T42" fmla="*/ 6 w 561"/>
                <a:gd name="T43" fmla="*/ 221 h 564"/>
                <a:gd name="T44" fmla="*/ 0 w 561"/>
                <a:gd name="T45" fmla="*/ 277 h 564"/>
                <a:gd name="T46" fmla="*/ 0 w 561"/>
                <a:gd name="T47" fmla="*/ 303 h 564"/>
                <a:gd name="T48" fmla="*/ 9 w 561"/>
                <a:gd name="T49" fmla="*/ 356 h 564"/>
                <a:gd name="T50" fmla="*/ 28 w 561"/>
                <a:gd name="T51" fmla="*/ 406 h 564"/>
                <a:gd name="T52" fmla="*/ 56 w 561"/>
                <a:gd name="T53" fmla="*/ 452 h 564"/>
                <a:gd name="T54" fmla="*/ 92 w 561"/>
                <a:gd name="T55" fmla="*/ 492 h 564"/>
                <a:gd name="T56" fmla="*/ 114 w 561"/>
                <a:gd name="T57" fmla="*/ 509 h 564"/>
                <a:gd name="T58" fmla="*/ 137 w 561"/>
                <a:gd name="T59" fmla="*/ 526 h 564"/>
                <a:gd name="T60" fmla="*/ 161 w 561"/>
                <a:gd name="T61" fmla="*/ 538 h 564"/>
                <a:gd name="T62" fmla="*/ 189 w 561"/>
                <a:gd name="T63" fmla="*/ 549 h 564"/>
                <a:gd name="T64" fmla="*/ 217 w 561"/>
                <a:gd name="T65" fmla="*/ 557 h 564"/>
                <a:gd name="T66" fmla="*/ 247 w 561"/>
                <a:gd name="T67" fmla="*/ 561 h 564"/>
                <a:gd name="T68" fmla="*/ 280 w 561"/>
                <a:gd name="T69" fmla="*/ 564 h 564"/>
                <a:gd name="T70" fmla="*/ 295 w 561"/>
                <a:gd name="T71" fmla="*/ 564 h 564"/>
                <a:gd name="T72" fmla="*/ 323 w 561"/>
                <a:gd name="T73" fmla="*/ 560 h 564"/>
                <a:gd name="T74" fmla="*/ 351 w 561"/>
                <a:gd name="T75" fmla="*/ 556 h 564"/>
                <a:gd name="T76" fmla="*/ 391 w 561"/>
                <a:gd name="T77" fmla="*/ 543 h 564"/>
                <a:gd name="T78" fmla="*/ 438 w 561"/>
                <a:gd name="T79" fmla="*/ 517 h 564"/>
                <a:gd name="T80" fmla="*/ 480 w 561"/>
                <a:gd name="T81" fmla="*/ 483 h 564"/>
                <a:gd name="T82" fmla="*/ 514 w 561"/>
                <a:gd name="T83" fmla="*/ 443 h 564"/>
                <a:gd name="T84" fmla="*/ 540 w 561"/>
                <a:gd name="T85" fmla="*/ 394 h 564"/>
                <a:gd name="T86" fmla="*/ 556 w 561"/>
                <a:gd name="T87" fmla="*/ 342 h 564"/>
                <a:gd name="T88" fmla="*/ 560 w 561"/>
                <a:gd name="T89" fmla="*/ 313 h 564"/>
                <a:gd name="T90" fmla="*/ 561 w 561"/>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1" h="564">
                  <a:moveTo>
                    <a:pt x="561" y="285"/>
                  </a:moveTo>
                  <a:lnTo>
                    <a:pt x="561" y="285"/>
                  </a:lnTo>
                  <a:lnTo>
                    <a:pt x="560" y="258"/>
                  </a:lnTo>
                  <a:lnTo>
                    <a:pt x="557" y="232"/>
                  </a:lnTo>
                  <a:lnTo>
                    <a:pt x="551" y="206"/>
                  </a:lnTo>
                  <a:lnTo>
                    <a:pt x="543" y="181"/>
                  </a:lnTo>
                  <a:lnTo>
                    <a:pt x="534" y="157"/>
                  </a:lnTo>
                  <a:lnTo>
                    <a:pt x="521" y="133"/>
                  </a:lnTo>
                  <a:lnTo>
                    <a:pt x="506" y="111"/>
                  </a:lnTo>
                  <a:lnTo>
                    <a:pt x="489" y="90"/>
                  </a:lnTo>
                  <a:lnTo>
                    <a:pt x="470" y="70"/>
                  </a:lnTo>
                  <a:lnTo>
                    <a:pt x="460" y="61"/>
                  </a:lnTo>
                  <a:lnTo>
                    <a:pt x="449" y="53"/>
                  </a:lnTo>
                  <a:lnTo>
                    <a:pt x="438" y="45"/>
                  </a:lnTo>
                  <a:lnTo>
                    <a:pt x="426" y="38"/>
                  </a:lnTo>
                  <a:lnTo>
                    <a:pt x="414" y="31"/>
                  </a:lnTo>
                  <a:lnTo>
                    <a:pt x="401" y="25"/>
                  </a:lnTo>
                  <a:lnTo>
                    <a:pt x="388" y="20"/>
                  </a:lnTo>
                  <a:lnTo>
                    <a:pt x="374" y="14"/>
                  </a:lnTo>
                  <a:lnTo>
                    <a:pt x="360" y="10"/>
                  </a:lnTo>
                  <a:lnTo>
                    <a:pt x="345" y="7"/>
                  </a:lnTo>
                  <a:lnTo>
                    <a:pt x="330" y="3"/>
                  </a:lnTo>
                  <a:lnTo>
                    <a:pt x="314" y="2"/>
                  </a:lnTo>
                  <a:lnTo>
                    <a:pt x="298" y="0"/>
                  </a:lnTo>
                  <a:lnTo>
                    <a:pt x="282" y="0"/>
                  </a:lnTo>
                  <a:lnTo>
                    <a:pt x="282" y="0"/>
                  </a:lnTo>
                  <a:lnTo>
                    <a:pt x="266" y="0"/>
                  </a:lnTo>
                  <a:lnTo>
                    <a:pt x="252" y="1"/>
                  </a:lnTo>
                  <a:lnTo>
                    <a:pt x="237" y="3"/>
                  </a:lnTo>
                  <a:lnTo>
                    <a:pt x="223" y="6"/>
                  </a:lnTo>
                  <a:lnTo>
                    <a:pt x="209" y="9"/>
                  </a:lnTo>
                  <a:lnTo>
                    <a:pt x="196" y="13"/>
                  </a:lnTo>
                  <a:lnTo>
                    <a:pt x="183" y="17"/>
                  </a:lnTo>
                  <a:lnTo>
                    <a:pt x="169" y="22"/>
                  </a:lnTo>
                  <a:lnTo>
                    <a:pt x="145" y="33"/>
                  </a:lnTo>
                  <a:lnTo>
                    <a:pt x="122" y="48"/>
                  </a:lnTo>
                  <a:lnTo>
                    <a:pt x="101" y="65"/>
                  </a:lnTo>
                  <a:lnTo>
                    <a:pt x="82" y="82"/>
                  </a:lnTo>
                  <a:lnTo>
                    <a:pt x="63" y="103"/>
                  </a:lnTo>
                  <a:lnTo>
                    <a:pt x="47" y="123"/>
                  </a:lnTo>
                  <a:lnTo>
                    <a:pt x="35" y="146"/>
                  </a:lnTo>
                  <a:lnTo>
                    <a:pt x="23" y="171"/>
                  </a:lnTo>
                  <a:lnTo>
                    <a:pt x="13" y="196"/>
                  </a:lnTo>
                  <a:lnTo>
                    <a:pt x="6" y="221"/>
                  </a:lnTo>
                  <a:lnTo>
                    <a:pt x="2" y="249"/>
                  </a:lnTo>
                  <a:lnTo>
                    <a:pt x="0" y="277"/>
                  </a:lnTo>
                  <a:lnTo>
                    <a:pt x="0" y="277"/>
                  </a:lnTo>
                  <a:lnTo>
                    <a:pt x="0" y="303"/>
                  </a:lnTo>
                  <a:lnTo>
                    <a:pt x="3" y="330"/>
                  </a:lnTo>
                  <a:lnTo>
                    <a:pt x="9" y="356"/>
                  </a:lnTo>
                  <a:lnTo>
                    <a:pt x="17" y="381"/>
                  </a:lnTo>
                  <a:lnTo>
                    <a:pt x="28" y="406"/>
                  </a:lnTo>
                  <a:lnTo>
                    <a:pt x="41" y="430"/>
                  </a:lnTo>
                  <a:lnTo>
                    <a:pt x="56" y="452"/>
                  </a:lnTo>
                  <a:lnTo>
                    <a:pt x="73" y="474"/>
                  </a:lnTo>
                  <a:lnTo>
                    <a:pt x="92" y="492"/>
                  </a:lnTo>
                  <a:lnTo>
                    <a:pt x="102" y="501"/>
                  </a:lnTo>
                  <a:lnTo>
                    <a:pt x="114" y="509"/>
                  </a:lnTo>
                  <a:lnTo>
                    <a:pt x="124" y="517"/>
                  </a:lnTo>
                  <a:lnTo>
                    <a:pt x="137" y="526"/>
                  </a:lnTo>
                  <a:lnTo>
                    <a:pt x="148" y="532"/>
                  </a:lnTo>
                  <a:lnTo>
                    <a:pt x="161" y="538"/>
                  </a:lnTo>
                  <a:lnTo>
                    <a:pt x="175" y="544"/>
                  </a:lnTo>
                  <a:lnTo>
                    <a:pt x="189" y="549"/>
                  </a:lnTo>
                  <a:lnTo>
                    <a:pt x="202" y="553"/>
                  </a:lnTo>
                  <a:lnTo>
                    <a:pt x="217" y="557"/>
                  </a:lnTo>
                  <a:lnTo>
                    <a:pt x="232" y="559"/>
                  </a:lnTo>
                  <a:lnTo>
                    <a:pt x="247" y="561"/>
                  </a:lnTo>
                  <a:lnTo>
                    <a:pt x="263" y="562"/>
                  </a:lnTo>
                  <a:lnTo>
                    <a:pt x="280" y="564"/>
                  </a:lnTo>
                  <a:lnTo>
                    <a:pt x="280" y="564"/>
                  </a:lnTo>
                  <a:lnTo>
                    <a:pt x="295" y="564"/>
                  </a:lnTo>
                  <a:lnTo>
                    <a:pt x="308" y="562"/>
                  </a:lnTo>
                  <a:lnTo>
                    <a:pt x="323" y="560"/>
                  </a:lnTo>
                  <a:lnTo>
                    <a:pt x="337" y="558"/>
                  </a:lnTo>
                  <a:lnTo>
                    <a:pt x="351" y="556"/>
                  </a:lnTo>
                  <a:lnTo>
                    <a:pt x="365" y="552"/>
                  </a:lnTo>
                  <a:lnTo>
                    <a:pt x="391"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1" y="300"/>
                  </a:lnTo>
                  <a:lnTo>
                    <a:pt x="561"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
              <a:extLst>
                <a:ext uri="{FF2B5EF4-FFF2-40B4-BE49-F238E27FC236}">
                  <a16:creationId xmlns:a16="http://schemas.microsoft.com/office/drawing/2014/main" id="{B09B24B6-59B7-47B6-9F82-ED61295CF235}"/>
                </a:ext>
              </a:extLst>
            </p:cNvPr>
            <p:cNvSpPr>
              <a:spLocks/>
            </p:cNvSpPr>
            <p:nvPr userDrawn="1"/>
          </p:nvSpPr>
          <p:spPr bwMode="auto">
            <a:xfrm>
              <a:off x="13129597" y="3757613"/>
              <a:ext cx="209550" cy="211138"/>
            </a:xfrm>
            <a:custGeom>
              <a:avLst/>
              <a:gdLst>
                <a:gd name="T0" fmla="*/ 0 w 793"/>
                <a:gd name="T1" fmla="*/ 398 h 796"/>
                <a:gd name="T2" fmla="*/ 2 w 793"/>
                <a:gd name="T3" fmla="*/ 359 h 796"/>
                <a:gd name="T4" fmla="*/ 8 w 793"/>
                <a:gd name="T5" fmla="*/ 320 h 796"/>
                <a:gd name="T6" fmla="*/ 17 w 793"/>
                <a:gd name="T7" fmla="*/ 282 h 796"/>
                <a:gd name="T8" fmla="*/ 30 w 793"/>
                <a:gd name="T9" fmla="*/ 246 h 796"/>
                <a:gd name="T10" fmla="*/ 46 w 793"/>
                <a:gd name="T11" fmla="*/ 212 h 796"/>
                <a:gd name="T12" fmla="*/ 66 w 793"/>
                <a:gd name="T13" fmla="*/ 178 h 796"/>
                <a:gd name="T14" fmla="*/ 89 w 793"/>
                <a:gd name="T15" fmla="*/ 148 h 796"/>
                <a:gd name="T16" fmla="*/ 113 w 793"/>
                <a:gd name="T17" fmla="*/ 119 h 796"/>
                <a:gd name="T18" fmla="*/ 141 w 793"/>
                <a:gd name="T19" fmla="*/ 93 h 796"/>
                <a:gd name="T20" fmla="*/ 171 w 793"/>
                <a:gd name="T21" fmla="*/ 70 h 796"/>
                <a:gd name="T22" fmla="*/ 204 w 793"/>
                <a:gd name="T23" fmla="*/ 49 h 796"/>
                <a:gd name="T24" fmla="*/ 238 w 793"/>
                <a:gd name="T25" fmla="*/ 33 h 796"/>
                <a:gd name="T26" fmla="*/ 275 w 793"/>
                <a:gd name="T27" fmla="*/ 19 h 796"/>
                <a:gd name="T28" fmla="*/ 314 w 793"/>
                <a:gd name="T29" fmla="*/ 9 h 796"/>
                <a:gd name="T30" fmla="*/ 354 w 793"/>
                <a:gd name="T31" fmla="*/ 2 h 796"/>
                <a:gd name="T32" fmla="*/ 396 w 793"/>
                <a:gd name="T33" fmla="*/ 0 h 796"/>
                <a:gd name="T34" fmla="*/ 415 w 793"/>
                <a:gd name="T35" fmla="*/ 1 h 796"/>
                <a:gd name="T36" fmla="*/ 454 w 793"/>
                <a:gd name="T37" fmla="*/ 4 h 796"/>
                <a:gd name="T38" fmla="*/ 492 w 793"/>
                <a:gd name="T39" fmla="*/ 11 h 796"/>
                <a:gd name="T40" fmla="*/ 529 w 793"/>
                <a:gd name="T41" fmla="*/ 23 h 796"/>
                <a:gd name="T42" fmla="*/ 566 w 793"/>
                <a:gd name="T43" fmla="*/ 38 h 796"/>
                <a:gd name="T44" fmla="*/ 600 w 793"/>
                <a:gd name="T45" fmla="*/ 56 h 796"/>
                <a:gd name="T46" fmla="*/ 634 w 793"/>
                <a:gd name="T47" fmla="*/ 78 h 796"/>
                <a:gd name="T48" fmla="*/ 664 w 793"/>
                <a:gd name="T49" fmla="*/ 103 h 796"/>
                <a:gd name="T50" fmla="*/ 679 w 793"/>
                <a:gd name="T51" fmla="*/ 26 h 796"/>
                <a:gd name="T52" fmla="*/ 793 w 793"/>
                <a:gd name="T53" fmla="*/ 786 h 796"/>
                <a:gd name="T54" fmla="*/ 679 w 793"/>
                <a:gd name="T55" fmla="*/ 680 h 796"/>
                <a:gd name="T56" fmla="*/ 665 w 793"/>
                <a:gd name="T57" fmla="*/ 693 h 796"/>
                <a:gd name="T58" fmla="*/ 635 w 793"/>
                <a:gd name="T59" fmla="*/ 718 h 796"/>
                <a:gd name="T60" fmla="*/ 603 w 793"/>
                <a:gd name="T61" fmla="*/ 740 h 796"/>
                <a:gd name="T62" fmla="*/ 568 w 793"/>
                <a:gd name="T63" fmla="*/ 757 h 796"/>
                <a:gd name="T64" fmla="*/ 533 w 793"/>
                <a:gd name="T65" fmla="*/ 772 h 796"/>
                <a:gd name="T66" fmla="*/ 496 w 793"/>
                <a:gd name="T67" fmla="*/ 783 h 796"/>
                <a:gd name="T68" fmla="*/ 457 w 793"/>
                <a:gd name="T69" fmla="*/ 791 h 796"/>
                <a:gd name="T70" fmla="*/ 418 w 793"/>
                <a:gd name="T71" fmla="*/ 796 h 796"/>
                <a:gd name="T72" fmla="*/ 398 w 793"/>
                <a:gd name="T73" fmla="*/ 796 h 796"/>
                <a:gd name="T74" fmla="*/ 354 w 793"/>
                <a:gd name="T75" fmla="*/ 794 h 796"/>
                <a:gd name="T76" fmla="*/ 313 w 793"/>
                <a:gd name="T77" fmla="*/ 788 h 796"/>
                <a:gd name="T78" fmla="*/ 273 w 793"/>
                <a:gd name="T79" fmla="*/ 776 h 796"/>
                <a:gd name="T80" fmla="*/ 236 w 793"/>
                <a:gd name="T81" fmla="*/ 763 h 796"/>
                <a:gd name="T82" fmla="*/ 200 w 793"/>
                <a:gd name="T83" fmla="*/ 745 h 796"/>
                <a:gd name="T84" fmla="*/ 168 w 793"/>
                <a:gd name="T85" fmla="*/ 725 h 796"/>
                <a:gd name="T86" fmla="*/ 138 w 793"/>
                <a:gd name="T87" fmla="*/ 700 h 796"/>
                <a:gd name="T88" fmla="*/ 110 w 793"/>
                <a:gd name="T89" fmla="*/ 674 h 796"/>
                <a:gd name="T90" fmla="*/ 85 w 793"/>
                <a:gd name="T91" fmla="*/ 646 h 796"/>
                <a:gd name="T92" fmla="*/ 63 w 793"/>
                <a:gd name="T93" fmla="*/ 615 h 796"/>
                <a:gd name="T94" fmla="*/ 45 w 793"/>
                <a:gd name="T95" fmla="*/ 582 h 796"/>
                <a:gd name="T96" fmla="*/ 29 w 793"/>
                <a:gd name="T97" fmla="*/ 547 h 796"/>
                <a:gd name="T98" fmla="*/ 16 w 793"/>
                <a:gd name="T99" fmla="*/ 511 h 796"/>
                <a:gd name="T100" fmla="*/ 8 w 793"/>
                <a:gd name="T101" fmla="*/ 474 h 796"/>
                <a:gd name="T102" fmla="*/ 2 w 793"/>
                <a:gd name="T103" fmla="*/ 438 h 796"/>
                <a:gd name="T104" fmla="*/ 0 w 793"/>
                <a:gd name="T105"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3" h="796">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3">
              <a:extLst>
                <a:ext uri="{FF2B5EF4-FFF2-40B4-BE49-F238E27FC236}">
                  <a16:creationId xmlns:a16="http://schemas.microsoft.com/office/drawing/2014/main" id="{1C585B5D-72A4-4859-9FDC-E538736C767D}"/>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4">
              <a:extLst>
                <a:ext uri="{FF2B5EF4-FFF2-40B4-BE49-F238E27FC236}">
                  <a16:creationId xmlns:a16="http://schemas.microsoft.com/office/drawing/2014/main" id="{90B52D45-F34B-440D-812C-851B4CF0E46E}"/>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5">
              <a:extLst>
                <a:ext uri="{FF2B5EF4-FFF2-40B4-BE49-F238E27FC236}">
                  <a16:creationId xmlns:a16="http://schemas.microsoft.com/office/drawing/2014/main" id="{AD699CCE-EC15-4495-A8A1-1FA9EDD99D10}"/>
                </a:ext>
              </a:extLst>
            </p:cNvPr>
            <p:cNvSpPr>
              <a:spLocks noChangeArrowheads="1"/>
            </p:cNvSpPr>
            <p:nvPr userDrawn="1"/>
          </p:nvSpPr>
          <p:spPr bwMode="auto">
            <a:xfrm>
              <a:off x="13389947" y="3686175"/>
              <a:ext cx="30163" cy="279400"/>
            </a:xfrm>
            <a:prstGeom prst="rect">
              <a:avLst/>
            </a:prstGeom>
            <a:solidFill>
              <a:srgbClr val="004A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
              <a:extLst>
                <a:ext uri="{FF2B5EF4-FFF2-40B4-BE49-F238E27FC236}">
                  <a16:creationId xmlns:a16="http://schemas.microsoft.com/office/drawing/2014/main" id="{368A331E-8B96-424A-9A4C-55010CEBCF9C}"/>
                </a:ext>
              </a:extLst>
            </p:cNvPr>
            <p:cNvSpPr>
              <a:spLocks noEditPoints="1"/>
            </p:cNvSpPr>
            <p:nvPr userDrawn="1"/>
          </p:nvSpPr>
          <p:spPr bwMode="auto">
            <a:xfrm>
              <a:off x="12896235" y="3686175"/>
              <a:ext cx="209550" cy="282575"/>
            </a:xfrm>
            <a:custGeom>
              <a:avLst/>
              <a:gdLst>
                <a:gd name="T0" fmla="*/ 668 w 790"/>
                <a:gd name="T1" fmla="*/ 618 h 1066"/>
                <a:gd name="T2" fmla="*/ 632 w 790"/>
                <a:gd name="T3" fmla="*/ 519 h 1066"/>
                <a:gd name="T4" fmla="*/ 571 w 790"/>
                <a:gd name="T5" fmla="*/ 447 h 1066"/>
                <a:gd name="T6" fmla="*/ 525 w 790"/>
                <a:gd name="T7" fmla="*/ 417 h 1066"/>
                <a:gd name="T8" fmla="*/ 471 w 790"/>
                <a:gd name="T9" fmla="*/ 396 h 1066"/>
                <a:gd name="T10" fmla="*/ 409 w 790"/>
                <a:gd name="T11" fmla="*/ 386 h 1066"/>
                <a:gd name="T12" fmla="*/ 363 w 790"/>
                <a:gd name="T13" fmla="*/ 387 h 1066"/>
                <a:gd name="T14" fmla="*/ 307 w 790"/>
                <a:gd name="T15" fmla="*/ 399 h 1066"/>
                <a:gd name="T16" fmla="*/ 233 w 790"/>
                <a:gd name="T17" fmla="*/ 434 h 1066"/>
                <a:gd name="T18" fmla="*/ 158 w 790"/>
                <a:gd name="T19" fmla="*/ 509 h 1066"/>
                <a:gd name="T20" fmla="*/ 117 w 790"/>
                <a:gd name="T21" fmla="*/ 607 h 1066"/>
                <a:gd name="T22" fmla="*/ 111 w 790"/>
                <a:gd name="T23" fmla="*/ 689 h 1066"/>
                <a:gd name="T24" fmla="*/ 139 w 790"/>
                <a:gd name="T25" fmla="*/ 792 h 1066"/>
                <a:gd name="T26" fmla="*/ 203 w 790"/>
                <a:gd name="T27" fmla="*/ 878 h 1066"/>
                <a:gd name="T28" fmla="*/ 248 w 790"/>
                <a:gd name="T29" fmla="*/ 912 h 1066"/>
                <a:gd name="T30" fmla="*/ 300 w 790"/>
                <a:gd name="T31" fmla="*/ 935 h 1066"/>
                <a:gd name="T32" fmla="*/ 358 w 790"/>
                <a:gd name="T33" fmla="*/ 947 h 1066"/>
                <a:gd name="T34" fmla="*/ 406 w 790"/>
                <a:gd name="T35" fmla="*/ 950 h 1066"/>
                <a:gd name="T36" fmla="*/ 462 w 790"/>
                <a:gd name="T37" fmla="*/ 942 h 1066"/>
                <a:gd name="T38" fmla="*/ 549 w 790"/>
                <a:gd name="T39" fmla="*/ 903 h 1066"/>
                <a:gd name="T40" fmla="*/ 625 w 790"/>
                <a:gd name="T41" fmla="*/ 829 h 1066"/>
                <a:gd name="T42" fmla="*/ 667 w 790"/>
                <a:gd name="T43" fmla="*/ 728 h 1066"/>
                <a:gd name="T44" fmla="*/ 673 w 790"/>
                <a:gd name="T45" fmla="*/ 671 h 1066"/>
                <a:gd name="T46" fmla="*/ 113 w 790"/>
                <a:gd name="T47" fmla="*/ 385 h 1066"/>
                <a:gd name="T48" fmla="*/ 171 w 790"/>
                <a:gd name="T49" fmla="*/ 338 h 1066"/>
                <a:gd name="T50" fmla="*/ 238 w 790"/>
                <a:gd name="T51" fmla="*/ 301 h 1066"/>
                <a:gd name="T52" fmla="*/ 311 w 790"/>
                <a:gd name="T53" fmla="*/ 278 h 1066"/>
                <a:gd name="T54" fmla="*/ 392 w 790"/>
                <a:gd name="T55" fmla="*/ 270 h 1066"/>
                <a:gd name="T56" fmla="*/ 448 w 790"/>
                <a:gd name="T57" fmla="*/ 274 h 1066"/>
                <a:gd name="T58" fmla="*/ 521 w 790"/>
                <a:gd name="T59" fmla="*/ 291 h 1066"/>
                <a:gd name="T60" fmla="*/ 590 w 790"/>
                <a:gd name="T61" fmla="*/ 323 h 1066"/>
                <a:gd name="T62" fmla="*/ 652 w 790"/>
                <a:gd name="T63" fmla="*/ 365 h 1066"/>
                <a:gd name="T64" fmla="*/ 705 w 790"/>
                <a:gd name="T65" fmla="*/ 421 h 1066"/>
                <a:gd name="T66" fmla="*/ 747 w 790"/>
                <a:gd name="T67" fmla="*/ 485 h 1066"/>
                <a:gd name="T68" fmla="*/ 776 w 790"/>
                <a:gd name="T69" fmla="*/ 561 h 1066"/>
                <a:gd name="T70" fmla="*/ 789 w 790"/>
                <a:gd name="T71" fmla="*/ 644 h 1066"/>
                <a:gd name="T72" fmla="*/ 788 w 790"/>
                <a:gd name="T73" fmla="*/ 710 h 1066"/>
                <a:gd name="T74" fmla="*/ 771 w 790"/>
                <a:gd name="T75" fmla="*/ 789 h 1066"/>
                <a:gd name="T76" fmla="*/ 740 w 790"/>
                <a:gd name="T77" fmla="*/ 862 h 1066"/>
                <a:gd name="T78" fmla="*/ 697 w 790"/>
                <a:gd name="T79" fmla="*/ 925 h 1066"/>
                <a:gd name="T80" fmla="*/ 643 w 790"/>
                <a:gd name="T81" fmla="*/ 978 h 1066"/>
                <a:gd name="T82" fmla="*/ 579 w 790"/>
                <a:gd name="T83" fmla="*/ 1020 h 1066"/>
                <a:gd name="T84" fmla="*/ 508 w 790"/>
                <a:gd name="T85" fmla="*/ 1049 h 1066"/>
                <a:gd name="T86" fmla="*/ 433 w 790"/>
                <a:gd name="T87" fmla="*/ 1064 h 1066"/>
                <a:gd name="T88" fmla="*/ 372 w 790"/>
                <a:gd name="T89" fmla="*/ 1066 h 1066"/>
                <a:gd name="T90" fmla="*/ 292 w 790"/>
                <a:gd name="T91" fmla="*/ 1053 h 1066"/>
                <a:gd name="T92" fmla="*/ 219 w 790"/>
                <a:gd name="T93" fmla="*/ 1027 h 1066"/>
                <a:gd name="T94" fmla="*/ 156 w 790"/>
                <a:gd name="T95" fmla="*/ 989 h 1066"/>
                <a:gd name="T96" fmla="*/ 113 w 790"/>
                <a:gd name="T97" fmla="*/ 1056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0" h="1066">
                  <a:moveTo>
                    <a:pt x="673" y="671"/>
                  </a:moveTo>
                  <a:lnTo>
                    <a:pt x="673" y="671"/>
                  </a:lnTo>
                  <a:lnTo>
                    <a:pt x="671" y="644"/>
                  </a:lnTo>
                  <a:lnTo>
                    <a:pt x="668" y="618"/>
                  </a:lnTo>
                  <a:lnTo>
                    <a:pt x="662" y="592"/>
                  </a:lnTo>
                  <a:lnTo>
                    <a:pt x="654" y="567"/>
                  </a:lnTo>
                  <a:lnTo>
                    <a:pt x="644" y="543"/>
                  </a:lnTo>
                  <a:lnTo>
                    <a:pt x="632" y="519"/>
                  </a:lnTo>
                  <a:lnTo>
                    <a:pt x="617" y="497"/>
                  </a:lnTo>
                  <a:lnTo>
                    <a:pt x="600" y="476"/>
                  </a:lnTo>
                  <a:lnTo>
                    <a:pt x="582" y="456"/>
                  </a:lnTo>
                  <a:lnTo>
                    <a:pt x="571" y="447"/>
                  </a:lnTo>
                  <a:lnTo>
                    <a:pt x="560" y="439"/>
                  </a:lnTo>
                  <a:lnTo>
                    <a:pt x="549" y="431"/>
                  </a:lnTo>
                  <a:lnTo>
                    <a:pt x="537" y="424"/>
                  </a:lnTo>
                  <a:lnTo>
                    <a:pt x="525" y="417"/>
                  </a:lnTo>
                  <a:lnTo>
                    <a:pt x="511" y="411"/>
                  </a:lnTo>
                  <a:lnTo>
                    <a:pt x="499" y="406"/>
                  </a:lnTo>
                  <a:lnTo>
                    <a:pt x="485" y="400"/>
                  </a:lnTo>
                  <a:lnTo>
                    <a:pt x="471" y="396"/>
                  </a:lnTo>
                  <a:lnTo>
                    <a:pt x="456" y="393"/>
                  </a:lnTo>
                  <a:lnTo>
                    <a:pt x="441" y="389"/>
                  </a:lnTo>
                  <a:lnTo>
                    <a:pt x="425" y="388"/>
                  </a:lnTo>
                  <a:lnTo>
                    <a:pt x="409" y="386"/>
                  </a:lnTo>
                  <a:lnTo>
                    <a:pt x="392" y="386"/>
                  </a:lnTo>
                  <a:lnTo>
                    <a:pt x="392" y="386"/>
                  </a:lnTo>
                  <a:lnTo>
                    <a:pt x="377" y="386"/>
                  </a:lnTo>
                  <a:lnTo>
                    <a:pt x="363" y="387"/>
                  </a:lnTo>
                  <a:lnTo>
                    <a:pt x="348" y="389"/>
                  </a:lnTo>
                  <a:lnTo>
                    <a:pt x="334" y="392"/>
                  </a:lnTo>
                  <a:lnTo>
                    <a:pt x="321" y="395"/>
                  </a:lnTo>
                  <a:lnTo>
                    <a:pt x="307" y="399"/>
                  </a:lnTo>
                  <a:lnTo>
                    <a:pt x="293" y="403"/>
                  </a:lnTo>
                  <a:lnTo>
                    <a:pt x="280" y="408"/>
                  </a:lnTo>
                  <a:lnTo>
                    <a:pt x="256" y="419"/>
                  </a:lnTo>
                  <a:lnTo>
                    <a:pt x="233" y="434"/>
                  </a:lnTo>
                  <a:lnTo>
                    <a:pt x="212" y="451"/>
                  </a:lnTo>
                  <a:lnTo>
                    <a:pt x="193" y="468"/>
                  </a:lnTo>
                  <a:lnTo>
                    <a:pt x="174" y="489"/>
                  </a:lnTo>
                  <a:lnTo>
                    <a:pt x="158" y="509"/>
                  </a:lnTo>
                  <a:lnTo>
                    <a:pt x="146" y="532"/>
                  </a:lnTo>
                  <a:lnTo>
                    <a:pt x="133" y="557"/>
                  </a:lnTo>
                  <a:lnTo>
                    <a:pt x="124" y="582"/>
                  </a:lnTo>
                  <a:lnTo>
                    <a:pt x="117" y="607"/>
                  </a:lnTo>
                  <a:lnTo>
                    <a:pt x="112" y="635"/>
                  </a:lnTo>
                  <a:lnTo>
                    <a:pt x="111" y="663"/>
                  </a:lnTo>
                  <a:lnTo>
                    <a:pt x="111" y="663"/>
                  </a:lnTo>
                  <a:lnTo>
                    <a:pt x="111" y="689"/>
                  </a:lnTo>
                  <a:lnTo>
                    <a:pt x="115" y="716"/>
                  </a:lnTo>
                  <a:lnTo>
                    <a:pt x="120" y="742"/>
                  </a:lnTo>
                  <a:lnTo>
                    <a:pt x="128" y="767"/>
                  </a:lnTo>
                  <a:lnTo>
                    <a:pt x="139" y="792"/>
                  </a:lnTo>
                  <a:lnTo>
                    <a:pt x="151" y="816"/>
                  </a:lnTo>
                  <a:lnTo>
                    <a:pt x="168" y="838"/>
                  </a:lnTo>
                  <a:lnTo>
                    <a:pt x="184" y="860"/>
                  </a:lnTo>
                  <a:lnTo>
                    <a:pt x="203" y="878"/>
                  </a:lnTo>
                  <a:lnTo>
                    <a:pt x="214" y="887"/>
                  </a:lnTo>
                  <a:lnTo>
                    <a:pt x="225" y="895"/>
                  </a:lnTo>
                  <a:lnTo>
                    <a:pt x="235" y="903"/>
                  </a:lnTo>
                  <a:lnTo>
                    <a:pt x="248" y="912"/>
                  </a:lnTo>
                  <a:lnTo>
                    <a:pt x="260" y="918"/>
                  </a:lnTo>
                  <a:lnTo>
                    <a:pt x="272" y="924"/>
                  </a:lnTo>
                  <a:lnTo>
                    <a:pt x="286" y="930"/>
                  </a:lnTo>
                  <a:lnTo>
                    <a:pt x="300" y="935"/>
                  </a:lnTo>
                  <a:lnTo>
                    <a:pt x="314" y="939"/>
                  </a:lnTo>
                  <a:lnTo>
                    <a:pt x="329" y="943"/>
                  </a:lnTo>
                  <a:lnTo>
                    <a:pt x="344" y="945"/>
                  </a:lnTo>
                  <a:lnTo>
                    <a:pt x="358" y="947"/>
                  </a:lnTo>
                  <a:lnTo>
                    <a:pt x="375" y="948"/>
                  </a:lnTo>
                  <a:lnTo>
                    <a:pt x="391" y="950"/>
                  </a:lnTo>
                  <a:lnTo>
                    <a:pt x="391" y="950"/>
                  </a:lnTo>
                  <a:lnTo>
                    <a:pt x="406" y="950"/>
                  </a:lnTo>
                  <a:lnTo>
                    <a:pt x="419" y="948"/>
                  </a:lnTo>
                  <a:lnTo>
                    <a:pt x="434" y="946"/>
                  </a:lnTo>
                  <a:lnTo>
                    <a:pt x="448" y="944"/>
                  </a:lnTo>
                  <a:lnTo>
                    <a:pt x="462" y="942"/>
                  </a:lnTo>
                  <a:lnTo>
                    <a:pt x="476" y="938"/>
                  </a:lnTo>
                  <a:lnTo>
                    <a:pt x="501" y="929"/>
                  </a:lnTo>
                  <a:lnTo>
                    <a:pt x="526" y="917"/>
                  </a:lnTo>
                  <a:lnTo>
                    <a:pt x="549" y="903"/>
                  </a:lnTo>
                  <a:lnTo>
                    <a:pt x="571" y="887"/>
                  </a:lnTo>
                  <a:lnTo>
                    <a:pt x="591" y="869"/>
                  </a:lnTo>
                  <a:lnTo>
                    <a:pt x="609" y="849"/>
                  </a:lnTo>
                  <a:lnTo>
                    <a:pt x="625" y="829"/>
                  </a:lnTo>
                  <a:lnTo>
                    <a:pt x="639" y="806"/>
                  </a:lnTo>
                  <a:lnTo>
                    <a:pt x="651" y="780"/>
                  </a:lnTo>
                  <a:lnTo>
                    <a:pt x="660" y="755"/>
                  </a:lnTo>
                  <a:lnTo>
                    <a:pt x="667" y="728"/>
                  </a:lnTo>
                  <a:lnTo>
                    <a:pt x="669" y="714"/>
                  </a:lnTo>
                  <a:lnTo>
                    <a:pt x="671" y="699"/>
                  </a:lnTo>
                  <a:lnTo>
                    <a:pt x="673" y="686"/>
                  </a:lnTo>
                  <a:lnTo>
                    <a:pt x="673" y="671"/>
                  </a:lnTo>
                  <a:close/>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7">
              <a:extLst>
                <a:ext uri="{FF2B5EF4-FFF2-40B4-BE49-F238E27FC236}">
                  <a16:creationId xmlns:a16="http://schemas.microsoft.com/office/drawing/2014/main" id="{3553D3D3-9A55-4445-8A6C-F005B7024066}"/>
                </a:ext>
              </a:extLst>
            </p:cNvPr>
            <p:cNvSpPr>
              <a:spLocks/>
            </p:cNvSpPr>
            <p:nvPr userDrawn="1"/>
          </p:nvSpPr>
          <p:spPr bwMode="auto">
            <a:xfrm>
              <a:off x="12926397" y="3789363"/>
              <a:ext cx="147638" cy="149225"/>
            </a:xfrm>
            <a:custGeom>
              <a:avLst/>
              <a:gdLst>
                <a:gd name="T0" fmla="*/ 562 w 562"/>
                <a:gd name="T1" fmla="*/ 285 h 564"/>
                <a:gd name="T2" fmla="*/ 557 w 562"/>
                <a:gd name="T3" fmla="*/ 232 h 564"/>
                <a:gd name="T4" fmla="*/ 543 w 562"/>
                <a:gd name="T5" fmla="*/ 181 h 564"/>
                <a:gd name="T6" fmla="*/ 521 w 562"/>
                <a:gd name="T7" fmla="*/ 133 h 564"/>
                <a:gd name="T8" fmla="*/ 489 w 562"/>
                <a:gd name="T9" fmla="*/ 90 h 564"/>
                <a:gd name="T10" fmla="*/ 460 w 562"/>
                <a:gd name="T11" fmla="*/ 61 h 564"/>
                <a:gd name="T12" fmla="*/ 438 w 562"/>
                <a:gd name="T13" fmla="*/ 45 h 564"/>
                <a:gd name="T14" fmla="*/ 414 w 562"/>
                <a:gd name="T15" fmla="*/ 31 h 564"/>
                <a:gd name="T16" fmla="*/ 388 w 562"/>
                <a:gd name="T17" fmla="*/ 20 h 564"/>
                <a:gd name="T18" fmla="*/ 360 w 562"/>
                <a:gd name="T19" fmla="*/ 10 h 564"/>
                <a:gd name="T20" fmla="*/ 330 w 562"/>
                <a:gd name="T21" fmla="*/ 3 h 564"/>
                <a:gd name="T22" fmla="*/ 298 w 562"/>
                <a:gd name="T23" fmla="*/ 0 h 564"/>
                <a:gd name="T24" fmla="*/ 281 w 562"/>
                <a:gd name="T25" fmla="*/ 0 h 564"/>
                <a:gd name="T26" fmla="*/ 252 w 562"/>
                <a:gd name="T27" fmla="*/ 1 h 564"/>
                <a:gd name="T28" fmla="*/ 223 w 562"/>
                <a:gd name="T29" fmla="*/ 6 h 564"/>
                <a:gd name="T30" fmla="*/ 196 w 562"/>
                <a:gd name="T31" fmla="*/ 13 h 564"/>
                <a:gd name="T32" fmla="*/ 169 w 562"/>
                <a:gd name="T33" fmla="*/ 22 h 564"/>
                <a:gd name="T34" fmla="*/ 122 w 562"/>
                <a:gd name="T35" fmla="*/ 48 h 564"/>
                <a:gd name="T36" fmla="*/ 82 w 562"/>
                <a:gd name="T37" fmla="*/ 82 h 564"/>
                <a:gd name="T38" fmla="*/ 47 w 562"/>
                <a:gd name="T39" fmla="*/ 123 h 564"/>
                <a:gd name="T40" fmla="*/ 22 w 562"/>
                <a:gd name="T41" fmla="*/ 171 h 564"/>
                <a:gd name="T42" fmla="*/ 6 w 562"/>
                <a:gd name="T43" fmla="*/ 221 h 564"/>
                <a:gd name="T44" fmla="*/ 0 w 562"/>
                <a:gd name="T45" fmla="*/ 277 h 564"/>
                <a:gd name="T46" fmla="*/ 0 w 562"/>
                <a:gd name="T47" fmla="*/ 303 h 564"/>
                <a:gd name="T48" fmla="*/ 9 w 562"/>
                <a:gd name="T49" fmla="*/ 356 h 564"/>
                <a:gd name="T50" fmla="*/ 28 w 562"/>
                <a:gd name="T51" fmla="*/ 406 h 564"/>
                <a:gd name="T52" fmla="*/ 57 w 562"/>
                <a:gd name="T53" fmla="*/ 452 h 564"/>
                <a:gd name="T54" fmla="*/ 92 w 562"/>
                <a:gd name="T55" fmla="*/ 492 h 564"/>
                <a:gd name="T56" fmla="*/ 114 w 562"/>
                <a:gd name="T57" fmla="*/ 509 h 564"/>
                <a:gd name="T58" fmla="*/ 137 w 562"/>
                <a:gd name="T59" fmla="*/ 526 h 564"/>
                <a:gd name="T60" fmla="*/ 161 w 562"/>
                <a:gd name="T61" fmla="*/ 538 h 564"/>
                <a:gd name="T62" fmla="*/ 189 w 562"/>
                <a:gd name="T63" fmla="*/ 549 h 564"/>
                <a:gd name="T64" fmla="*/ 218 w 562"/>
                <a:gd name="T65" fmla="*/ 557 h 564"/>
                <a:gd name="T66" fmla="*/ 247 w 562"/>
                <a:gd name="T67" fmla="*/ 561 h 564"/>
                <a:gd name="T68" fmla="*/ 280 w 562"/>
                <a:gd name="T69" fmla="*/ 564 h 564"/>
                <a:gd name="T70" fmla="*/ 295 w 562"/>
                <a:gd name="T71" fmla="*/ 564 h 564"/>
                <a:gd name="T72" fmla="*/ 323 w 562"/>
                <a:gd name="T73" fmla="*/ 560 h 564"/>
                <a:gd name="T74" fmla="*/ 351 w 562"/>
                <a:gd name="T75" fmla="*/ 556 h 564"/>
                <a:gd name="T76" fmla="*/ 390 w 562"/>
                <a:gd name="T77" fmla="*/ 543 h 564"/>
                <a:gd name="T78" fmla="*/ 438 w 562"/>
                <a:gd name="T79" fmla="*/ 517 h 564"/>
                <a:gd name="T80" fmla="*/ 480 w 562"/>
                <a:gd name="T81" fmla="*/ 483 h 564"/>
                <a:gd name="T82" fmla="*/ 514 w 562"/>
                <a:gd name="T83" fmla="*/ 443 h 564"/>
                <a:gd name="T84" fmla="*/ 540 w 562"/>
                <a:gd name="T85" fmla="*/ 394 h 564"/>
                <a:gd name="T86" fmla="*/ 556 w 562"/>
                <a:gd name="T87" fmla="*/ 342 h 564"/>
                <a:gd name="T88" fmla="*/ 560 w 562"/>
                <a:gd name="T89" fmla="*/ 313 h 564"/>
                <a:gd name="T90" fmla="*/ 562 w 562"/>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564">
                  <a:moveTo>
                    <a:pt x="562" y="285"/>
                  </a:moveTo>
                  <a:lnTo>
                    <a:pt x="562" y="285"/>
                  </a:lnTo>
                  <a:lnTo>
                    <a:pt x="560" y="258"/>
                  </a:lnTo>
                  <a:lnTo>
                    <a:pt x="557" y="232"/>
                  </a:lnTo>
                  <a:lnTo>
                    <a:pt x="551" y="206"/>
                  </a:lnTo>
                  <a:lnTo>
                    <a:pt x="543" y="181"/>
                  </a:lnTo>
                  <a:lnTo>
                    <a:pt x="533" y="157"/>
                  </a:lnTo>
                  <a:lnTo>
                    <a:pt x="521" y="133"/>
                  </a:lnTo>
                  <a:lnTo>
                    <a:pt x="506" y="111"/>
                  </a:lnTo>
                  <a:lnTo>
                    <a:pt x="489" y="90"/>
                  </a:lnTo>
                  <a:lnTo>
                    <a:pt x="471" y="70"/>
                  </a:lnTo>
                  <a:lnTo>
                    <a:pt x="460" y="61"/>
                  </a:lnTo>
                  <a:lnTo>
                    <a:pt x="449" y="53"/>
                  </a:lnTo>
                  <a:lnTo>
                    <a:pt x="438" y="45"/>
                  </a:lnTo>
                  <a:lnTo>
                    <a:pt x="426" y="38"/>
                  </a:lnTo>
                  <a:lnTo>
                    <a:pt x="414" y="31"/>
                  </a:lnTo>
                  <a:lnTo>
                    <a:pt x="400" y="25"/>
                  </a:lnTo>
                  <a:lnTo>
                    <a:pt x="388" y="20"/>
                  </a:lnTo>
                  <a:lnTo>
                    <a:pt x="374" y="14"/>
                  </a:lnTo>
                  <a:lnTo>
                    <a:pt x="360" y="10"/>
                  </a:lnTo>
                  <a:lnTo>
                    <a:pt x="345" y="7"/>
                  </a:lnTo>
                  <a:lnTo>
                    <a:pt x="330" y="3"/>
                  </a:lnTo>
                  <a:lnTo>
                    <a:pt x="314" y="2"/>
                  </a:lnTo>
                  <a:lnTo>
                    <a:pt x="298" y="0"/>
                  </a:lnTo>
                  <a:lnTo>
                    <a:pt x="281" y="0"/>
                  </a:lnTo>
                  <a:lnTo>
                    <a:pt x="281" y="0"/>
                  </a:lnTo>
                  <a:lnTo>
                    <a:pt x="266" y="0"/>
                  </a:lnTo>
                  <a:lnTo>
                    <a:pt x="252" y="1"/>
                  </a:lnTo>
                  <a:lnTo>
                    <a:pt x="237" y="3"/>
                  </a:lnTo>
                  <a:lnTo>
                    <a:pt x="223" y="6"/>
                  </a:lnTo>
                  <a:lnTo>
                    <a:pt x="210" y="9"/>
                  </a:lnTo>
                  <a:lnTo>
                    <a:pt x="196" y="13"/>
                  </a:lnTo>
                  <a:lnTo>
                    <a:pt x="182" y="17"/>
                  </a:lnTo>
                  <a:lnTo>
                    <a:pt x="169" y="22"/>
                  </a:lnTo>
                  <a:lnTo>
                    <a:pt x="145" y="33"/>
                  </a:lnTo>
                  <a:lnTo>
                    <a:pt x="122" y="48"/>
                  </a:lnTo>
                  <a:lnTo>
                    <a:pt x="101" y="65"/>
                  </a:lnTo>
                  <a:lnTo>
                    <a:pt x="82" y="82"/>
                  </a:lnTo>
                  <a:lnTo>
                    <a:pt x="63" y="103"/>
                  </a:lnTo>
                  <a:lnTo>
                    <a:pt x="47" y="123"/>
                  </a:lnTo>
                  <a:lnTo>
                    <a:pt x="35" y="146"/>
                  </a:lnTo>
                  <a:lnTo>
                    <a:pt x="22" y="171"/>
                  </a:lnTo>
                  <a:lnTo>
                    <a:pt x="13" y="196"/>
                  </a:lnTo>
                  <a:lnTo>
                    <a:pt x="6" y="221"/>
                  </a:lnTo>
                  <a:lnTo>
                    <a:pt x="1" y="249"/>
                  </a:lnTo>
                  <a:lnTo>
                    <a:pt x="0" y="277"/>
                  </a:lnTo>
                  <a:lnTo>
                    <a:pt x="0" y="277"/>
                  </a:lnTo>
                  <a:lnTo>
                    <a:pt x="0" y="303"/>
                  </a:lnTo>
                  <a:lnTo>
                    <a:pt x="4" y="330"/>
                  </a:lnTo>
                  <a:lnTo>
                    <a:pt x="9" y="356"/>
                  </a:lnTo>
                  <a:lnTo>
                    <a:pt x="17" y="381"/>
                  </a:lnTo>
                  <a:lnTo>
                    <a:pt x="28" y="406"/>
                  </a:lnTo>
                  <a:lnTo>
                    <a:pt x="40" y="430"/>
                  </a:lnTo>
                  <a:lnTo>
                    <a:pt x="57" y="452"/>
                  </a:lnTo>
                  <a:lnTo>
                    <a:pt x="73" y="474"/>
                  </a:lnTo>
                  <a:lnTo>
                    <a:pt x="92" y="492"/>
                  </a:lnTo>
                  <a:lnTo>
                    <a:pt x="103" y="501"/>
                  </a:lnTo>
                  <a:lnTo>
                    <a:pt x="114" y="509"/>
                  </a:lnTo>
                  <a:lnTo>
                    <a:pt x="124" y="517"/>
                  </a:lnTo>
                  <a:lnTo>
                    <a:pt x="137" y="526"/>
                  </a:lnTo>
                  <a:lnTo>
                    <a:pt x="149" y="532"/>
                  </a:lnTo>
                  <a:lnTo>
                    <a:pt x="161" y="538"/>
                  </a:lnTo>
                  <a:lnTo>
                    <a:pt x="175" y="544"/>
                  </a:lnTo>
                  <a:lnTo>
                    <a:pt x="189" y="549"/>
                  </a:lnTo>
                  <a:lnTo>
                    <a:pt x="203" y="553"/>
                  </a:lnTo>
                  <a:lnTo>
                    <a:pt x="218" y="557"/>
                  </a:lnTo>
                  <a:lnTo>
                    <a:pt x="233" y="559"/>
                  </a:lnTo>
                  <a:lnTo>
                    <a:pt x="247" y="561"/>
                  </a:lnTo>
                  <a:lnTo>
                    <a:pt x="264" y="562"/>
                  </a:lnTo>
                  <a:lnTo>
                    <a:pt x="280" y="564"/>
                  </a:lnTo>
                  <a:lnTo>
                    <a:pt x="280" y="564"/>
                  </a:lnTo>
                  <a:lnTo>
                    <a:pt x="295" y="564"/>
                  </a:lnTo>
                  <a:lnTo>
                    <a:pt x="308" y="562"/>
                  </a:lnTo>
                  <a:lnTo>
                    <a:pt x="323" y="560"/>
                  </a:lnTo>
                  <a:lnTo>
                    <a:pt x="337" y="558"/>
                  </a:lnTo>
                  <a:lnTo>
                    <a:pt x="351" y="556"/>
                  </a:lnTo>
                  <a:lnTo>
                    <a:pt x="365" y="552"/>
                  </a:lnTo>
                  <a:lnTo>
                    <a:pt x="390"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2" y="300"/>
                  </a:lnTo>
                  <a:lnTo>
                    <a:pt x="562"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8">
              <a:extLst>
                <a:ext uri="{FF2B5EF4-FFF2-40B4-BE49-F238E27FC236}">
                  <a16:creationId xmlns:a16="http://schemas.microsoft.com/office/drawing/2014/main" id="{96FE3161-1BA3-4D33-A44C-B9491E8754E5}"/>
                </a:ext>
              </a:extLst>
            </p:cNvPr>
            <p:cNvSpPr>
              <a:spLocks/>
            </p:cNvSpPr>
            <p:nvPr userDrawn="1"/>
          </p:nvSpPr>
          <p:spPr bwMode="auto">
            <a:xfrm>
              <a:off x="12896235" y="3686175"/>
              <a:ext cx="209550" cy="282575"/>
            </a:xfrm>
            <a:custGeom>
              <a:avLst/>
              <a:gdLst>
                <a:gd name="T0" fmla="*/ 113 w 790"/>
                <a:gd name="T1" fmla="*/ 0 h 1066"/>
                <a:gd name="T2" fmla="*/ 113 w 790"/>
                <a:gd name="T3" fmla="*/ 385 h 1066"/>
                <a:gd name="T4" fmla="*/ 141 w 790"/>
                <a:gd name="T5" fmla="*/ 359 h 1066"/>
                <a:gd name="T6" fmla="*/ 171 w 790"/>
                <a:gd name="T7" fmla="*/ 338 h 1066"/>
                <a:gd name="T8" fmla="*/ 203 w 790"/>
                <a:gd name="T9" fmla="*/ 318 h 1066"/>
                <a:gd name="T10" fmla="*/ 238 w 790"/>
                <a:gd name="T11" fmla="*/ 301 h 1066"/>
                <a:gd name="T12" fmla="*/ 273 w 790"/>
                <a:gd name="T13" fmla="*/ 288 h 1066"/>
                <a:gd name="T14" fmla="*/ 311 w 790"/>
                <a:gd name="T15" fmla="*/ 278 h 1066"/>
                <a:gd name="T16" fmla="*/ 350 w 790"/>
                <a:gd name="T17" fmla="*/ 272 h 1066"/>
                <a:gd name="T18" fmla="*/ 392 w 790"/>
                <a:gd name="T19" fmla="*/ 270 h 1066"/>
                <a:gd name="T20" fmla="*/ 410 w 790"/>
                <a:gd name="T21" fmla="*/ 271 h 1066"/>
                <a:gd name="T22" fmla="*/ 448 w 790"/>
                <a:gd name="T23" fmla="*/ 274 h 1066"/>
                <a:gd name="T24" fmla="*/ 485 w 790"/>
                <a:gd name="T25" fmla="*/ 281 h 1066"/>
                <a:gd name="T26" fmla="*/ 521 w 790"/>
                <a:gd name="T27" fmla="*/ 291 h 1066"/>
                <a:gd name="T28" fmla="*/ 555 w 790"/>
                <a:gd name="T29" fmla="*/ 305 h 1066"/>
                <a:gd name="T30" fmla="*/ 590 w 790"/>
                <a:gd name="T31" fmla="*/ 323 h 1066"/>
                <a:gd name="T32" fmla="*/ 621 w 790"/>
                <a:gd name="T33" fmla="*/ 342 h 1066"/>
                <a:gd name="T34" fmla="*/ 652 w 790"/>
                <a:gd name="T35" fmla="*/ 365 h 1066"/>
                <a:gd name="T36" fmla="*/ 679 w 790"/>
                <a:gd name="T37" fmla="*/ 392 h 1066"/>
                <a:gd name="T38" fmla="*/ 705 w 790"/>
                <a:gd name="T39" fmla="*/ 421 h 1066"/>
                <a:gd name="T40" fmla="*/ 728 w 790"/>
                <a:gd name="T41" fmla="*/ 452 h 1066"/>
                <a:gd name="T42" fmla="*/ 747 w 790"/>
                <a:gd name="T43" fmla="*/ 485 h 1066"/>
                <a:gd name="T44" fmla="*/ 763 w 790"/>
                <a:gd name="T45" fmla="*/ 522 h 1066"/>
                <a:gd name="T46" fmla="*/ 776 w 790"/>
                <a:gd name="T47" fmla="*/ 561 h 1066"/>
                <a:gd name="T48" fmla="*/ 784 w 790"/>
                <a:gd name="T49" fmla="*/ 602 h 1066"/>
                <a:gd name="T50" fmla="*/ 789 w 790"/>
                <a:gd name="T51" fmla="*/ 644 h 1066"/>
                <a:gd name="T52" fmla="*/ 790 w 790"/>
                <a:gd name="T53" fmla="*/ 667 h 1066"/>
                <a:gd name="T54" fmla="*/ 788 w 790"/>
                <a:gd name="T55" fmla="*/ 710 h 1066"/>
                <a:gd name="T56" fmla="*/ 782 w 790"/>
                <a:gd name="T57" fmla="*/ 750 h 1066"/>
                <a:gd name="T58" fmla="*/ 771 w 790"/>
                <a:gd name="T59" fmla="*/ 789 h 1066"/>
                <a:gd name="T60" fmla="*/ 758 w 790"/>
                <a:gd name="T61" fmla="*/ 827 h 1066"/>
                <a:gd name="T62" fmla="*/ 740 w 790"/>
                <a:gd name="T63" fmla="*/ 862 h 1066"/>
                <a:gd name="T64" fmla="*/ 721 w 790"/>
                <a:gd name="T65" fmla="*/ 895 h 1066"/>
                <a:gd name="T66" fmla="*/ 697 w 790"/>
                <a:gd name="T67" fmla="*/ 925 h 1066"/>
                <a:gd name="T68" fmla="*/ 671 w 790"/>
                <a:gd name="T69" fmla="*/ 953 h 1066"/>
                <a:gd name="T70" fmla="*/ 643 w 790"/>
                <a:gd name="T71" fmla="*/ 978 h 1066"/>
                <a:gd name="T72" fmla="*/ 612 w 790"/>
                <a:gd name="T73" fmla="*/ 1000 h 1066"/>
                <a:gd name="T74" fmla="*/ 579 w 790"/>
                <a:gd name="T75" fmla="*/ 1020 h 1066"/>
                <a:gd name="T76" fmla="*/ 545 w 790"/>
                <a:gd name="T77" fmla="*/ 1036 h 1066"/>
                <a:gd name="T78" fmla="*/ 508 w 790"/>
                <a:gd name="T79" fmla="*/ 1049 h 1066"/>
                <a:gd name="T80" fmla="*/ 471 w 790"/>
                <a:gd name="T81" fmla="*/ 1058 h 1066"/>
                <a:gd name="T82" fmla="*/ 433 w 790"/>
                <a:gd name="T83" fmla="*/ 1064 h 1066"/>
                <a:gd name="T84" fmla="*/ 393 w 790"/>
                <a:gd name="T85" fmla="*/ 1066 h 1066"/>
                <a:gd name="T86" fmla="*/ 372 w 790"/>
                <a:gd name="T87" fmla="*/ 1066 h 1066"/>
                <a:gd name="T88" fmla="*/ 331 w 790"/>
                <a:gd name="T89" fmla="*/ 1061 h 1066"/>
                <a:gd name="T90" fmla="*/ 292 w 790"/>
                <a:gd name="T91" fmla="*/ 1053 h 1066"/>
                <a:gd name="T92" fmla="*/ 255 w 790"/>
                <a:gd name="T93" fmla="*/ 1042 h 1066"/>
                <a:gd name="T94" fmla="*/ 219 w 790"/>
                <a:gd name="T95" fmla="*/ 1027 h 1066"/>
                <a:gd name="T96" fmla="*/ 186 w 790"/>
                <a:gd name="T97" fmla="*/ 1010 h 1066"/>
                <a:gd name="T98" fmla="*/ 156 w 790"/>
                <a:gd name="T99" fmla="*/ 989 h 1066"/>
                <a:gd name="T100" fmla="*/ 127 w 790"/>
                <a:gd name="T101" fmla="*/ 965 h 1066"/>
                <a:gd name="T102" fmla="*/ 113 w 790"/>
                <a:gd name="T103" fmla="*/ 1056 h 1066"/>
                <a:gd name="T104" fmla="*/ 0 w 790"/>
                <a:gd name="T105" fmla="*/ 0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0" h="1066">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9">
              <a:extLst>
                <a:ext uri="{FF2B5EF4-FFF2-40B4-BE49-F238E27FC236}">
                  <a16:creationId xmlns:a16="http://schemas.microsoft.com/office/drawing/2014/main" id="{AEECC8D8-676C-4DE1-9975-C76348608398}"/>
                </a:ext>
              </a:extLst>
            </p:cNvPr>
            <p:cNvSpPr>
              <a:spLocks/>
            </p:cNvSpPr>
            <p:nvPr userDrawn="1"/>
          </p:nvSpPr>
          <p:spPr bwMode="auto">
            <a:xfrm>
              <a:off x="12896235" y="3429000"/>
              <a:ext cx="23813" cy="193675"/>
            </a:xfrm>
            <a:custGeom>
              <a:avLst/>
              <a:gdLst>
                <a:gd name="T0" fmla="*/ 0 w 87"/>
                <a:gd name="T1" fmla="*/ 89 h 729"/>
                <a:gd name="T2" fmla="*/ 0 w 87"/>
                <a:gd name="T3" fmla="*/ 88 h 729"/>
                <a:gd name="T4" fmla="*/ 0 w 87"/>
                <a:gd name="T5" fmla="*/ 0 h 729"/>
                <a:gd name="T6" fmla="*/ 87 w 87"/>
                <a:gd name="T7" fmla="*/ 0 h 729"/>
                <a:gd name="T8" fmla="*/ 87 w 87"/>
                <a:gd name="T9" fmla="*/ 88 h 729"/>
                <a:gd name="T10" fmla="*/ 87 w 87"/>
                <a:gd name="T11" fmla="*/ 89 h 729"/>
                <a:gd name="T12" fmla="*/ 87 w 87"/>
                <a:gd name="T13" fmla="*/ 640 h 729"/>
                <a:gd name="T14" fmla="*/ 87 w 87"/>
                <a:gd name="T15" fmla="*/ 642 h 729"/>
                <a:gd name="T16" fmla="*/ 87 w 87"/>
                <a:gd name="T17" fmla="*/ 729 h 729"/>
                <a:gd name="T18" fmla="*/ 0 w 87"/>
                <a:gd name="T19" fmla="*/ 729 h 729"/>
                <a:gd name="T20" fmla="*/ 0 w 87"/>
                <a:gd name="T21" fmla="*/ 641 h 729"/>
                <a:gd name="T22" fmla="*/ 0 w 87"/>
                <a:gd name="T23" fmla="*/ 640 h 729"/>
                <a:gd name="T24" fmla="*/ 0 w 87"/>
                <a:gd name="T25" fmla="*/ 8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29">
                  <a:moveTo>
                    <a:pt x="0" y="89"/>
                  </a:moveTo>
                  <a:lnTo>
                    <a:pt x="0" y="88"/>
                  </a:lnTo>
                  <a:lnTo>
                    <a:pt x="0" y="0"/>
                  </a:lnTo>
                  <a:lnTo>
                    <a:pt x="87" y="0"/>
                  </a:lnTo>
                  <a:lnTo>
                    <a:pt x="87" y="88"/>
                  </a:lnTo>
                  <a:lnTo>
                    <a:pt x="87" y="89"/>
                  </a:lnTo>
                  <a:lnTo>
                    <a:pt x="87" y="640"/>
                  </a:lnTo>
                  <a:lnTo>
                    <a:pt x="87" y="642"/>
                  </a:lnTo>
                  <a:lnTo>
                    <a:pt x="87" y="729"/>
                  </a:lnTo>
                  <a:lnTo>
                    <a:pt x="0" y="729"/>
                  </a:lnTo>
                  <a:lnTo>
                    <a:pt x="0" y="641"/>
                  </a:lnTo>
                  <a:lnTo>
                    <a:pt x="0" y="640"/>
                  </a:lnTo>
                  <a:lnTo>
                    <a:pt x="0" y="89"/>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0">
              <a:extLst>
                <a:ext uri="{FF2B5EF4-FFF2-40B4-BE49-F238E27FC236}">
                  <a16:creationId xmlns:a16="http://schemas.microsoft.com/office/drawing/2014/main" id="{77487380-2180-49A9-A678-7E5DE83E26CD}"/>
                </a:ext>
              </a:extLst>
            </p:cNvPr>
            <p:cNvSpPr>
              <a:spLocks/>
            </p:cNvSpPr>
            <p:nvPr userDrawn="1"/>
          </p:nvSpPr>
          <p:spPr bwMode="auto">
            <a:xfrm>
              <a:off x="13340735" y="3646488"/>
              <a:ext cx="3175" cy="4763"/>
            </a:xfrm>
            <a:custGeom>
              <a:avLst/>
              <a:gdLst>
                <a:gd name="T0" fmla="*/ 0 w 8"/>
                <a:gd name="T1" fmla="*/ 15 h 15"/>
                <a:gd name="T2" fmla="*/ 8 w 8"/>
                <a:gd name="T3" fmla="*/ 1 h 15"/>
                <a:gd name="T4" fmla="*/ 8 w 8"/>
                <a:gd name="T5" fmla="*/ 1 h 15"/>
                <a:gd name="T6" fmla="*/ 8 w 8"/>
                <a:gd name="T7" fmla="*/ 0 h 15"/>
                <a:gd name="T8" fmla="*/ 0 w 8"/>
                <a:gd name="T9" fmla="*/ 15 h 15"/>
              </a:gdLst>
              <a:ahLst/>
              <a:cxnLst>
                <a:cxn ang="0">
                  <a:pos x="T0" y="T1"/>
                </a:cxn>
                <a:cxn ang="0">
                  <a:pos x="T2" y="T3"/>
                </a:cxn>
                <a:cxn ang="0">
                  <a:pos x="T4" y="T5"/>
                </a:cxn>
                <a:cxn ang="0">
                  <a:pos x="T6" y="T7"/>
                </a:cxn>
                <a:cxn ang="0">
                  <a:pos x="T8" y="T9"/>
                </a:cxn>
              </a:cxnLst>
              <a:rect l="0" t="0" r="r" b="b"/>
              <a:pathLst>
                <a:path w="8" h="15">
                  <a:moveTo>
                    <a:pt x="0" y="15"/>
                  </a:moveTo>
                  <a:lnTo>
                    <a:pt x="8" y="1"/>
                  </a:lnTo>
                  <a:lnTo>
                    <a:pt x="8" y="1"/>
                  </a:lnTo>
                  <a:lnTo>
                    <a:pt x="8"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1">
              <a:extLst>
                <a:ext uri="{FF2B5EF4-FFF2-40B4-BE49-F238E27FC236}">
                  <a16:creationId xmlns:a16="http://schemas.microsoft.com/office/drawing/2014/main" id="{B23207D4-0F08-49E7-9A07-DBE44341F07A}"/>
                </a:ext>
              </a:extLst>
            </p:cNvPr>
            <p:cNvSpPr>
              <a:spLocks/>
            </p:cNvSpPr>
            <p:nvPr userDrawn="1"/>
          </p:nvSpPr>
          <p:spPr bwMode="auto">
            <a:xfrm>
              <a:off x="13323272" y="3508375"/>
              <a:ext cx="0" cy="1588"/>
            </a:xfrm>
            <a:custGeom>
              <a:avLst/>
              <a:gdLst>
                <a:gd name="T0" fmla="*/ 0 w 1"/>
                <a:gd name="T1" fmla="*/ 0 h 3"/>
                <a:gd name="T2" fmla="*/ 0 w 1"/>
                <a:gd name="T3" fmla="*/ 0 h 3"/>
                <a:gd name="T4" fmla="*/ 0 w 1"/>
                <a:gd name="T5" fmla="*/ 0 h 3"/>
                <a:gd name="T6" fmla="*/ 0 w 1"/>
                <a:gd name="T7" fmla="*/ 0 h 3"/>
                <a:gd name="T8" fmla="*/ 0 w 1"/>
                <a:gd name="T9" fmla="*/ 0 h 3"/>
                <a:gd name="T10" fmla="*/ 1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lnTo>
                    <a:pt x="0" y="0"/>
                  </a:lnTo>
                  <a:lnTo>
                    <a:pt x="0" y="0"/>
                  </a:lnTo>
                  <a:lnTo>
                    <a:pt x="0" y="0"/>
                  </a:lnTo>
                  <a:lnTo>
                    <a:pt x="0" y="0"/>
                  </a:lnTo>
                  <a:lnTo>
                    <a:pt x="1" y="3"/>
                  </a:lnTo>
                  <a:lnTo>
                    <a:pt x="0" y="0"/>
                  </a:lnTo>
                  <a:lnTo>
                    <a:pt x="0" y="0"/>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2">
              <a:extLst>
                <a:ext uri="{FF2B5EF4-FFF2-40B4-BE49-F238E27FC236}">
                  <a16:creationId xmlns:a16="http://schemas.microsoft.com/office/drawing/2014/main" id="{0212E2FA-39CF-46CD-8A48-4573593FE079}"/>
                </a:ext>
              </a:extLst>
            </p:cNvPr>
            <p:cNvSpPr>
              <a:spLocks noEditPoints="1"/>
            </p:cNvSpPr>
            <p:nvPr userDrawn="1"/>
          </p:nvSpPr>
          <p:spPr bwMode="auto">
            <a:xfrm>
              <a:off x="13053397" y="3429000"/>
              <a:ext cx="444500" cy="234950"/>
            </a:xfrm>
            <a:custGeom>
              <a:avLst/>
              <a:gdLst>
                <a:gd name="T0" fmla="*/ 1410 w 1685"/>
                <a:gd name="T1" fmla="*/ 338 h 887"/>
                <a:gd name="T2" fmla="*/ 1428 w 1685"/>
                <a:gd name="T3" fmla="*/ 249 h 887"/>
                <a:gd name="T4" fmla="*/ 1534 w 1685"/>
                <a:gd name="T5" fmla="*/ 218 h 887"/>
                <a:gd name="T6" fmla="*/ 1626 w 1685"/>
                <a:gd name="T7" fmla="*/ 180 h 887"/>
                <a:gd name="T8" fmla="*/ 1441 w 1685"/>
                <a:gd name="T9" fmla="*/ 184 h 887"/>
                <a:gd name="T10" fmla="*/ 1343 w 1685"/>
                <a:gd name="T11" fmla="*/ 280 h 887"/>
                <a:gd name="T12" fmla="*/ 1087 w 1685"/>
                <a:gd name="T13" fmla="*/ 259 h 887"/>
                <a:gd name="T14" fmla="*/ 935 w 1685"/>
                <a:gd name="T15" fmla="*/ 168 h 887"/>
                <a:gd name="T16" fmla="*/ 797 w 1685"/>
                <a:gd name="T17" fmla="*/ 195 h 887"/>
                <a:gd name="T18" fmla="*/ 718 w 1685"/>
                <a:gd name="T19" fmla="*/ 317 h 887"/>
                <a:gd name="T20" fmla="*/ 623 w 1685"/>
                <a:gd name="T21" fmla="*/ 212 h 887"/>
                <a:gd name="T22" fmla="*/ 477 w 1685"/>
                <a:gd name="T23" fmla="*/ 165 h 887"/>
                <a:gd name="T24" fmla="*/ 149 w 1685"/>
                <a:gd name="T25" fmla="*/ 107 h 887"/>
                <a:gd name="T26" fmla="*/ 213 w 1685"/>
                <a:gd name="T27" fmla="*/ 51 h 887"/>
                <a:gd name="T28" fmla="*/ 345 w 1685"/>
                <a:gd name="T29" fmla="*/ 96 h 887"/>
                <a:gd name="T30" fmla="*/ 308 w 1685"/>
                <a:gd name="T31" fmla="*/ 5 h 887"/>
                <a:gd name="T32" fmla="*/ 134 w 1685"/>
                <a:gd name="T33" fmla="*/ 33 h 887"/>
                <a:gd name="T34" fmla="*/ 0 w 1685"/>
                <a:gd name="T35" fmla="*/ 167 h 887"/>
                <a:gd name="T36" fmla="*/ 148 w 1685"/>
                <a:gd name="T37" fmla="*/ 220 h 887"/>
                <a:gd name="T38" fmla="*/ 247 w 1685"/>
                <a:gd name="T39" fmla="*/ 323 h 887"/>
                <a:gd name="T40" fmla="*/ 220 w 1685"/>
                <a:gd name="T41" fmla="*/ 489 h 887"/>
                <a:gd name="T42" fmla="*/ 354 w 1685"/>
                <a:gd name="T43" fmla="*/ 717 h 887"/>
                <a:gd name="T44" fmla="*/ 477 w 1685"/>
                <a:gd name="T45" fmla="*/ 753 h 887"/>
                <a:gd name="T46" fmla="*/ 572 w 1685"/>
                <a:gd name="T47" fmla="*/ 735 h 887"/>
                <a:gd name="T48" fmla="*/ 731 w 1685"/>
                <a:gd name="T49" fmla="*/ 546 h 887"/>
                <a:gd name="T50" fmla="*/ 762 w 1685"/>
                <a:gd name="T51" fmla="*/ 430 h 887"/>
                <a:gd name="T52" fmla="*/ 973 w 1685"/>
                <a:gd name="T53" fmla="*/ 544 h 887"/>
                <a:gd name="T54" fmla="*/ 1004 w 1685"/>
                <a:gd name="T55" fmla="*/ 618 h 887"/>
                <a:gd name="T56" fmla="*/ 941 w 1685"/>
                <a:gd name="T57" fmla="*/ 689 h 887"/>
                <a:gd name="T58" fmla="*/ 799 w 1685"/>
                <a:gd name="T59" fmla="*/ 679 h 887"/>
                <a:gd name="T60" fmla="*/ 781 w 1685"/>
                <a:gd name="T61" fmla="*/ 742 h 887"/>
                <a:gd name="T62" fmla="*/ 959 w 1685"/>
                <a:gd name="T63" fmla="*/ 734 h 887"/>
                <a:gd name="T64" fmla="*/ 1032 w 1685"/>
                <a:gd name="T65" fmla="*/ 690 h 887"/>
                <a:gd name="T66" fmla="*/ 1068 w 1685"/>
                <a:gd name="T67" fmla="*/ 547 h 887"/>
                <a:gd name="T68" fmla="*/ 1010 w 1685"/>
                <a:gd name="T69" fmla="*/ 468 h 887"/>
                <a:gd name="T70" fmla="*/ 806 w 1685"/>
                <a:gd name="T71" fmla="*/ 356 h 887"/>
                <a:gd name="T72" fmla="*/ 796 w 1685"/>
                <a:gd name="T73" fmla="*/ 273 h 887"/>
                <a:gd name="T74" fmla="*/ 883 w 1685"/>
                <a:gd name="T75" fmla="*/ 216 h 887"/>
                <a:gd name="T76" fmla="*/ 987 w 1685"/>
                <a:gd name="T77" fmla="*/ 242 h 887"/>
                <a:gd name="T78" fmla="*/ 1020 w 1685"/>
                <a:gd name="T79" fmla="*/ 302 h 887"/>
                <a:gd name="T80" fmla="*/ 1098 w 1685"/>
                <a:gd name="T81" fmla="*/ 822 h 887"/>
                <a:gd name="T82" fmla="*/ 1141 w 1685"/>
                <a:gd name="T83" fmla="*/ 887 h 887"/>
                <a:gd name="T84" fmla="*/ 1384 w 1685"/>
                <a:gd name="T85" fmla="*/ 437 h 887"/>
                <a:gd name="T86" fmla="*/ 1593 w 1685"/>
                <a:gd name="T87" fmla="*/ 552 h 887"/>
                <a:gd name="T88" fmla="*/ 1616 w 1685"/>
                <a:gd name="T89" fmla="*/ 629 h 887"/>
                <a:gd name="T90" fmla="*/ 1543 w 1685"/>
                <a:gd name="T91" fmla="*/ 694 h 887"/>
                <a:gd name="T92" fmla="*/ 1388 w 1685"/>
                <a:gd name="T93" fmla="*/ 667 h 887"/>
                <a:gd name="T94" fmla="*/ 1386 w 1685"/>
                <a:gd name="T95" fmla="*/ 741 h 887"/>
                <a:gd name="T96" fmla="*/ 1553 w 1685"/>
                <a:gd name="T97" fmla="*/ 742 h 887"/>
                <a:gd name="T98" fmla="*/ 1671 w 1685"/>
                <a:gd name="T99" fmla="*/ 651 h 887"/>
                <a:gd name="T100" fmla="*/ 1678 w 1685"/>
                <a:gd name="T101" fmla="*/ 537 h 887"/>
                <a:gd name="T102" fmla="*/ 1563 w 1685"/>
                <a:gd name="T103" fmla="*/ 436 h 887"/>
                <a:gd name="T104" fmla="*/ 408 w 1685"/>
                <a:gd name="T105" fmla="*/ 682 h 887"/>
                <a:gd name="T106" fmla="*/ 302 w 1685"/>
                <a:gd name="T107" fmla="*/ 513 h 887"/>
                <a:gd name="T108" fmla="*/ 337 w 1685"/>
                <a:gd name="T109" fmla="*/ 312 h 887"/>
                <a:gd name="T110" fmla="*/ 474 w 1685"/>
                <a:gd name="T111" fmla="*/ 222 h 887"/>
                <a:gd name="T112" fmla="*/ 603 w 1685"/>
                <a:gd name="T113" fmla="*/ 293 h 887"/>
                <a:gd name="T114" fmla="*/ 657 w 1685"/>
                <a:gd name="T115" fmla="*/ 483 h 887"/>
                <a:gd name="T116" fmla="*/ 567 w 1685"/>
                <a:gd name="T117" fmla="*/ 67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85" h="887">
                  <a:moveTo>
                    <a:pt x="1534" y="423"/>
                  </a:moveTo>
                  <a:lnTo>
                    <a:pt x="1534" y="423"/>
                  </a:lnTo>
                  <a:lnTo>
                    <a:pt x="1473" y="393"/>
                  </a:lnTo>
                  <a:lnTo>
                    <a:pt x="1451" y="380"/>
                  </a:lnTo>
                  <a:lnTo>
                    <a:pt x="1434" y="369"/>
                  </a:lnTo>
                  <a:lnTo>
                    <a:pt x="1427" y="363"/>
                  </a:lnTo>
                  <a:lnTo>
                    <a:pt x="1422" y="357"/>
                  </a:lnTo>
                  <a:lnTo>
                    <a:pt x="1417" y="352"/>
                  </a:lnTo>
                  <a:lnTo>
                    <a:pt x="1412" y="345"/>
                  </a:lnTo>
                  <a:lnTo>
                    <a:pt x="1410" y="338"/>
                  </a:lnTo>
                  <a:lnTo>
                    <a:pt x="1408" y="330"/>
                  </a:lnTo>
                  <a:lnTo>
                    <a:pt x="1407" y="320"/>
                  </a:lnTo>
                  <a:lnTo>
                    <a:pt x="1407" y="311"/>
                  </a:lnTo>
                  <a:lnTo>
                    <a:pt x="1407" y="311"/>
                  </a:lnTo>
                  <a:lnTo>
                    <a:pt x="1408" y="297"/>
                  </a:lnTo>
                  <a:lnTo>
                    <a:pt x="1409" y="286"/>
                  </a:lnTo>
                  <a:lnTo>
                    <a:pt x="1412" y="275"/>
                  </a:lnTo>
                  <a:lnTo>
                    <a:pt x="1417" y="265"/>
                  </a:lnTo>
                  <a:lnTo>
                    <a:pt x="1422" y="257"/>
                  </a:lnTo>
                  <a:lnTo>
                    <a:pt x="1428" y="249"/>
                  </a:lnTo>
                  <a:lnTo>
                    <a:pt x="1435" y="242"/>
                  </a:lnTo>
                  <a:lnTo>
                    <a:pt x="1442" y="236"/>
                  </a:lnTo>
                  <a:lnTo>
                    <a:pt x="1450" y="232"/>
                  </a:lnTo>
                  <a:lnTo>
                    <a:pt x="1460" y="227"/>
                  </a:lnTo>
                  <a:lnTo>
                    <a:pt x="1468" y="224"/>
                  </a:lnTo>
                  <a:lnTo>
                    <a:pt x="1477" y="221"/>
                  </a:lnTo>
                  <a:lnTo>
                    <a:pt x="1496" y="218"/>
                  </a:lnTo>
                  <a:lnTo>
                    <a:pt x="1515" y="217"/>
                  </a:lnTo>
                  <a:lnTo>
                    <a:pt x="1515" y="217"/>
                  </a:lnTo>
                  <a:lnTo>
                    <a:pt x="1534" y="218"/>
                  </a:lnTo>
                  <a:lnTo>
                    <a:pt x="1553" y="220"/>
                  </a:lnTo>
                  <a:lnTo>
                    <a:pt x="1571" y="225"/>
                  </a:lnTo>
                  <a:lnTo>
                    <a:pt x="1587" y="232"/>
                  </a:lnTo>
                  <a:lnTo>
                    <a:pt x="1603" y="240"/>
                  </a:lnTo>
                  <a:lnTo>
                    <a:pt x="1621" y="249"/>
                  </a:lnTo>
                  <a:lnTo>
                    <a:pt x="1637" y="260"/>
                  </a:lnTo>
                  <a:lnTo>
                    <a:pt x="1655" y="273"/>
                  </a:lnTo>
                  <a:lnTo>
                    <a:pt x="1655" y="189"/>
                  </a:lnTo>
                  <a:lnTo>
                    <a:pt x="1655" y="189"/>
                  </a:lnTo>
                  <a:lnTo>
                    <a:pt x="1626" y="180"/>
                  </a:lnTo>
                  <a:lnTo>
                    <a:pt x="1598" y="174"/>
                  </a:lnTo>
                  <a:lnTo>
                    <a:pt x="1569" y="171"/>
                  </a:lnTo>
                  <a:lnTo>
                    <a:pt x="1537" y="169"/>
                  </a:lnTo>
                  <a:lnTo>
                    <a:pt x="1537" y="169"/>
                  </a:lnTo>
                  <a:lnTo>
                    <a:pt x="1519" y="169"/>
                  </a:lnTo>
                  <a:lnTo>
                    <a:pt x="1503" y="171"/>
                  </a:lnTo>
                  <a:lnTo>
                    <a:pt x="1487" y="173"/>
                  </a:lnTo>
                  <a:lnTo>
                    <a:pt x="1471" y="176"/>
                  </a:lnTo>
                  <a:lnTo>
                    <a:pt x="1456" y="180"/>
                  </a:lnTo>
                  <a:lnTo>
                    <a:pt x="1441" y="184"/>
                  </a:lnTo>
                  <a:lnTo>
                    <a:pt x="1427" y="189"/>
                  </a:lnTo>
                  <a:lnTo>
                    <a:pt x="1414" y="196"/>
                  </a:lnTo>
                  <a:lnTo>
                    <a:pt x="1401" y="203"/>
                  </a:lnTo>
                  <a:lnTo>
                    <a:pt x="1389" y="211"/>
                  </a:lnTo>
                  <a:lnTo>
                    <a:pt x="1379" y="220"/>
                  </a:lnTo>
                  <a:lnTo>
                    <a:pt x="1369" y="229"/>
                  </a:lnTo>
                  <a:lnTo>
                    <a:pt x="1361" y="241"/>
                  </a:lnTo>
                  <a:lnTo>
                    <a:pt x="1354" y="252"/>
                  </a:lnTo>
                  <a:lnTo>
                    <a:pt x="1348" y="265"/>
                  </a:lnTo>
                  <a:lnTo>
                    <a:pt x="1343" y="280"/>
                  </a:lnTo>
                  <a:lnTo>
                    <a:pt x="1231" y="558"/>
                  </a:lnTo>
                  <a:lnTo>
                    <a:pt x="1219" y="594"/>
                  </a:lnTo>
                  <a:lnTo>
                    <a:pt x="1209" y="558"/>
                  </a:lnTo>
                  <a:lnTo>
                    <a:pt x="1119" y="341"/>
                  </a:lnTo>
                  <a:lnTo>
                    <a:pt x="1090" y="269"/>
                  </a:lnTo>
                  <a:lnTo>
                    <a:pt x="1090" y="269"/>
                  </a:lnTo>
                  <a:lnTo>
                    <a:pt x="1089" y="267"/>
                  </a:lnTo>
                  <a:lnTo>
                    <a:pt x="1089" y="267"/>
                  </a:lnTo>
                  <a:lnTo>
                    <a:pt x="1089" y="267"/>
                  </a:lnTo>
                  <a:lnTo>
                    <a:pt x="1087" y="259"/>
                  </a:lnTo>
                  <a:lnTo>
                    <a:pt x="1057" y="188"/>
                  </a:lnTo>
                  <a:lnTo>
                    <a:pt x="1057" y="188"/>
                  </a:lnTo>
                  <a:lnTo>
                    <a:pt x="1020" y="179"/>
                  </a:lnTo>
                  <a:lnTo>
                    <a:pt x="1020" y="179"/>
                  </a:lnTo>
                  <a:lnTo>
                    <a:pt x="1020" y="179"/>
                  </a:lnTo>
                  <a:lnTo>
                    <a:pt x="1020" y="179"/>
                  </a:lnTo>
                  <a:lnTo>
                    <a:pt x="998" y="175"/>
                  </a:lnTo>
                  <a:lnTo>
                    <a:pt x="976" y="171"/>
                  </a:lnTo>
                  <a:lnTo>
                    <a:pt x="956" y="168"/>
                  </a:lnTo>
                  <a:lnTo>
                    <a:pt x="935" y="168"/>
                  </a:lnTo>
                  <a:lnTo>
                    <a:pt x="935" y="168"/>
                  </a:lnTo>
                  <a:lnTo>
                    <a:pt x="924" y="168"/>
                  </a:lnTo>
                  <a:lnTo>
                    <a:pt x="924" y="168"/>
                  </a:lnTo>
                  <a:lnTo>
                    <a:pt x="904" y="168"/>
                  </a:lnTo>
                  <a:lnTo>
                    <a:pt x="884" y="169"/>
                  </a:lnTo>
                  <a:lnTo>
                    <a:pt x="866" y="173"/>
                  </a:lnTo>
                  <a:lnTo>
                    <a:pt x="848" y="176"/>
                  </a:lnTo>
                  <a:lnTo>
                    <a:pt x="829" y="181"/>
                  </a:lnTo>
                  <a:lnTo>
                    <a:pt x="813" y="188"/>
                  </a:lnTo>
                  <a:lnTo>
                    <a:pt x="797" y="195"/>
                  </a:lnTo>
                  <a:lnTo>
                    <a:pt x="782" y="203"/>
                  </a:lnTo>
                  <a:lnTo>
                    <a:pt x="768" y="213"/>
                  </a:lnTo>
                  <a:lnTo>
                    <a:pt x="756" y="224"/>
                  </a:lnTo>
                  <a:lnTo>
                    <a:pt x="744" y="236"/>
                  </a:lnTo>
                  <a:lnTo>
                    <a:pt x="735" y="249"/>
                  </a:lnTo>
                  <a:lnTo>
                    <a:pt x="728" y="264"/>
                  </a:lnTo>
                  <a:lnTo>
                    <a:pt x="722" y="280"/>
                  </a:lnTo>
                  <a:lnTo>
                    <a:pt x="719" y="297"/>
                  </a:lnTo>
                  <a:lnTo>
                    <a:pt x="718" y="317"/>
                  </a:lnTo>
                  <a:lnTo>
                    <a:pt x="718" y="317"/>
                  </a:lnTo>
                  <a:lnTo>
                    <a:pt x="719" y="334"/>
                  </a:lnTo>
                  <a:lnTo>
                    <a:pt x="719" y="334"/>
                  </a:lnTo>
                  <a:lnTo>
                    <a:pt x="711" y="316"/>
                  </a:lnTo>
                  <a:lnTo>
                    <a:pt x="700" y="297"/>
                  </a:lnTo>
                  <a:lnTo>
                    <a:pt x="690" y="281"/>
                  </a:lnTo>
                  <a:lnTo>
                    <a:pt x="678" y="265"/>
                  </a:lnTo>
                  <a:lnTo>
                    <a:pt x="666" y="250"/>
                  </a:lnTo>
                  <a:lnTo>
                    <a:pt x="652" y="236"/>
                  </a:lnTo>
                  <a:lnTo>
                    <a:pt x="638" y="224"/>
                  </a:lnTo>
                  <a:lnTo>
                    <a:pt x="623" y="212"/>
                  </a:lnTo>
                  <a:lnTo>
                    <a:pt x="607" y="201"/>
                  </a:lnTo>
                  <a:lnTo>
                    <a:pt x="591" y="191"/>
                  </a:lnTo>
                  <a:lnTo>
                    <a:pt x="574" y="183"/>
                  </a:lnTo>
                  <a:lnTo>
                    <a:pt x="557" y="177"/>
                  </a:lnTo>
                  <a:lnTo>
                    <a:pt x="538" y="172"/>
                  </a:lnTo>
                  <a:lnTo>
                    <a:pt x="520" y="168"/>
                  </a:lnTo>
                  <a:lnTo>
                    <a:pt x="500" y="165"/>
                  </a:lnTo>
                  <a:lnTo>
                    <a:pt x="481" y="165"/>
                  </a:lnTo>
                  <a:lnTo>
                    <a:pt x="481" y="165"/>
                  </a:lnTo>
                  <a:lnTo>
                    <a:pt x="477" y="165"/>
                  </a:lnTo>
                  <a:lnTo>
                    <a:pt x="477" y="165"/>
                  </a:lnTo>
                  <a:lnTo>
                    <a:pt x="460" y="166"/>
                  </a:lnTo>
                  <a:lnTo>
                    <a:pt x="443" y="167"/>
                  </a:lnTo>
                  <a:lnTo>
                    <a:pt x="147" y="167"/>
                  </a:lnTo>
                  <a:lnTo>
                    <a:pt x="147" y="167"/>
                  </a:lnTo>
                  <a:lnTo>
                    <a:pt x="146" y="154"/>
                  </a:lnTo>
                  <a:lnTo>
                    <a:pt x="145" y="141"/>
                  </a:lnTo>
                  <a:lnTo>
                    <a:pt x="146" y="129"/>
                  </a:lnTo>
                  <a:lnTo>
                    <a:pt x="147" y="118"/>
                  </a:lnTo>
                  <a:lnTo>
                    <a:pt x="149" y="107"/>
                  </a:lnTo>
                  <a:lnTo>
                    <a:pt x="152" y="98"/>
                  </a:lnTo>
                  <a:lnTo>
                    <a:pt x="156" y="89"/>
                  </a:lnTo>
                  <a:lnTo>
                    <a:pt x="161" y="81"/>
                  </a:lnTo>
                  <a:lnTo>
                    <a:pt x="167" y="74"/>
                  </a:lnTo>
                  <a:lnTo>
                    <a:pt x="172" y="67"/>
                  </a:lnTo>
                  <a:lnTo>
                    <a:pt x="179" y="62"/>
                  </a:lnTo>
                  <a:lnTo>
                    <a:pt x="187" y="58"/>
                  </a:lnTo>
                  <a:lnTo>
                    <a:pt x="195" y="54"/>
                  </a:lnTo>
                  <a:lnTo>
                    <a:pt x="203" y="52"/>
                  </a:lnTo>
                  <a:lnTo>
                    <a:pt x="213" y="51"/>
                  </a:lnTo>
                  <a:lnTo>
                    <a:pt x="223" y="50"/>
                  </a:lnTo>
                  <a:lnTo>
                    <a:pt x="223" y="50"/>
                  </a:lnTo>
                  <a:lnTo>
                    <a:pt x="246" y="51"/>
                  </a:lnTo>
                  <a:lnTo>
                    <a:pt x="266" y="53"/>
                  </a:lnTo>
                  <a:lnTo>
                    <a:pt x="283" y="58"/>
                  </a:lnTo>
                  <a:lnTo>
                    <a:pt x="298" y="63"/>
                  </a:lnTo>
                  <a:lnTo>
                    <a:pt x="312" y="70"/>
                  </a:lnTo>
                  <a:lnTo>
                    <a:pt x="323" y="77"/>
                  </a:lnTo>
                  <a:lnTo>
                    <a:pt x="335" y="86"/>
                  </a:lnTo>
                  <a:lnTo>
                    <a:pt x="345" y="96"/>
                  </a:lnTo>
                  <a:lnTo>
                    <a:pt x="345" y="96"/>
                  </a:lnTo>
                  <a:lnTo>
                    <a:pt x="348" y="96"/>
                  </a:lnTo>
                  <a:lnTo>
                    <a:pt x="348" y="96"/>
                  </a:lnTo>
                  <a:lnTo>
                    <a:pt x="348" y="88"/>
                  </a:lnTo>
                  <a:lnTo>
                    <a:pt x="348" y="15"/>
                  </a:lnTo>
                  <a:lnTo>
                    <a:pt x="348" y="15"/>
                  </a:lnTo>
                  <a:lnTo>
                    <a:pt x="340" y="12"/>
                  </a:lnTo>
                  <a:lnTo>
                    <a:pt x="331" y="9"/>
                  </a:lnTo>
                  <a:lnTo>
                    <a:pt x="321" y="6"/>
                  </a:lnTo>
                  <a:lnTo>
                    <a:pt x="308" y="5"/>
                  </a:lnTo>
                  <a:lnTo>
                    <a:pt x="277" y="1"/>
                  </a:lnTo>
                  <a:lnTo>
                    <a:pt x="238" y="0"/>
                  </a:lnTo>
                  <a:lnTo>
                    <a:pt x="238" y="0"/>
                  </a:lnTo>
                  <a:lnTo>
                    <a:pt x="221" y="1"/>
                  </a:lnTo>
                  <a:lnTo>
                    <a:pt x="205" y="2"/>
                  </a:lnTo>
                  <a:lnTo>
                    <a:pt x="188" y="6"/>
                  </a:lnTo>
                  <a:lnTo>
                    <a:pt x="174" y="12"/>
                  </a:lnTo>
                  <a:lnTo>
                    <a:pt x="160" y="17"/>
                  </a:lnTo>
                  <a:lnTo>
                    <a:pt x="147" y="24"/>
                  </a:lnTo>
                  <a:lnTo>
                    <a:pt x="134" y="33"/>
                  </a:lnTo>
                  <a:lnTo>
                    <a:pt x="123" y="44"/>
                  </a:lnTo>
                  <a:lnTo>
                    <a:pt x="113" y="55"/>
                  </a:lnTo>
                  <a:lnTo>
                    <a:pt x="103" y="68"/>
                  </a:lnTo>
                  <a:lnTo>
                    <a:pt x="95" y="81"/>
                  </a:lnTo>
                  <a:lnTo>
                    <a:pt x="87" y="96"/>
                  </a:lnTo>
                  <a:lnTo>
                    <a:pt x="82" y="112"/>
                  </a:lnTo>
                  <a:lnTo>
                    <a:pt x="77" y="129"/>
                  </a:lnTo>
                  <a:lnTo>
                    <a:pt x="72" y="148"/>
                  </a:lnTo>
                  <a:lnTo>
                    <a:pt x="70" y="167"/>
                  </a:lnTo>
                  <a:lnTo>
                    <a:pt x="0" y="167"/>
                  </a:lnTo>
                  <a:lnTo>
                    <a:pt x="0" y="220"/>
                  </a:lnTo>
                  <a:lnTo>
                    <a:pt x="70" y="220"/>
                  </a:lnTo>
                  <a:lnTo>
                    <a:pt x="70" y="642"/>
                  </a:lnTo>
                  <a:lnTo>
                    <a:pt x="70" y="642"/>
                  </a:lnTo>
                  <a:lnTo>
                    <a:pt x="69" y="647"/>
                  </a:lnTo>
                  <a:lnTo>
                    <a:pt x="69" y="731"/>
                  </a:lnTo>
                  <a:lnTo>
                    <a:pt x="148" y="731"/>
                  </a:lnTo>
                  <a:lnTo>
                    <a:pt x="148" y="644"/>
                  </a:lnTo>
                  <a:lnTo>
                    <a:pt x="148" y="642"/>
                  </a:lnTo>
                  <a:lnTo>
                    <a:pt x="148" y="220"/>
                  </a:lnTo>
                  <a:lnTo>
                    <a:pt x="327" y="220"/>
                  </a:lnTo>
                  <a:lnTo>
                    <a:pt x="327" y="220"/>
                  </a:lnTo>
                  <a:lnTo>
                    <a:pt x="314" y="231"/>
                  </a:lnTo>
                  <a:lnTo>
                    <a:pt x="302" y="242"/>
                  </a:lnTo>
                  <a:lnTo>
                    <a:pt x="292" y="254"/>
                  </a:lnTo>
                  <a:lnTo>
                    <a:pt x="282" y="266"/>
                  </a:lnTo>
                  <a:lnTo>
                    <a:pt x="272" y="280"/>
                  </a:lnTo>
                  <a:lnTo>
                    <a:pt x="263" y="294"/>
                  </a:lnTo>
                  <a:lnTo>
                    <a:pt x="255" y="308"/>
                  </a:lnTo>
                  <a:lnTo>
                    <a:pt x="247" y="323"/>
                  </a:lnTo>
                  <a:lnTo>
                    <a:pt x="240" y="339"/>
                  </a:lnTo>
                  <a:lnTo>
                    <a:pt x="234" y="354"/>
                  </a:lnTo>
                  <a:lnTo>
                    <a:pt x="230" y="371"/>
                  </a:lnTo>
                  <a:lnTo>
                    <a:pt x="225" y="387"/>
                  </a:lnTo>
                  <a:lnTo>
                    <a:pt x="222" y="405"/>
                  </a:lnTo>
                  <a:lnTo>
                    <a:pt x="220" y="423"/>
                  </a:lnTo>
                  <a:lnTo>
                    <a:pt x="218" y="440"/>
                  </a:lnTo>
                  <a:lnTo>
                    <a:pt x="217" y="459"/>
                  </a:lnTo>
                  <a:lnTo>
                    <a:pt x="217" y="459"/>
                  </a:lnTo>
                  <a:lnTo>
                    <a:pt x="220" y="489"/>
                  </a:lnTo>
                  <a:lnTo>
                    <a:pt x="223" y="517"/>
                  </a:lnTo>
                  <a:lnTo>
                    <a:pt x="230" y="545"/>
                  </a:lnTo>
                  <a:lnTo>
                    <a:pt x="238" y="573"/>
                  </a:lnTo>
                  <a:lnTo>
                    <a:pt x="249" y="598"/>
                  </a:lnTo>
                  <a:lnTo>
                    <a:pt x="262" y="622"/>
                  </a:lnTo>
                  <a:lnTo>
                    <a:pt x="277" y="644"/>
                  </a:lnTo>
                  <a:lnTo>
                    <a:pt x="293" y="666"/>
                  </a:lnTo>
                  <a:lnTo>
                    <a:pt x="313" y="685"/>
                  </a:lnTo>
                  <a:lnTo>
                    <a:pt x="332" y="702"/>
                  </a:lnTo>
                  <a:lnTo>
                    <a:pt x="354" y="717"/>
                  </a:lnTo>
                  <a:lnTo>
                    <a:pt x="376" y="728"/>
                  </a:lnTo>
                  <a:lnTo>
                    <a:pt x="389" y="734"/>
                  </a:lnTo>
                  <a:lnTo>
                    <a:pt x="400" y="739"/>
                  </a:lnTo>
                  <a:lnTo>
                    <a:pt x="413" y="743"/>
                  </a:lnTo>
                  <a:lnTo>
                    <a:pt x="425" y="747"/>
                  </a:lnTo>
                  <a:lnTo>
                    <a:pt x="438" y="749"/>
                  </a:lnTo>
                  <a:lnTo>
                    <a:pt x="451" y="751"/>
                  </a:lnTo>
                  <a:lnTo>
                    <a:pt x="465" y="753"/>
                  </a:lnTo>
                  <a:lnTo>
                    <a:pt x="477" y="753"/>
                  </a:lnTo>
                  <a:lnTo>
                    <a:pt x="477" y="753"/>
                  </a:lnTo>
                  <a:lnTo>
                    <a:pt x="477" y="753"/>
                  </a:lnTo>
                  <a:lnTo>
                    <a:pt x="481" y="753"/>
                  </a:lnTo>
                  <a:lnTo>
                    <a:pt x="481" y="753"/>
                  </a:lnTo>
                  <a:lnTo>
                    <a:pt x="494" y="753"/>
                  </a:lnTo>
                  <a:lnTo>
                    <a:pt x="507" y="751"/>
                  </a:lnTo>
                  <a:lnTo>
                    <a:pt x="521" y="749"/>
                  </a:lnTo>
                  <a:lnTo>
                    <a:pt x="534" y="747"/>
                  </a:lnTo>
                  <a:lnTo>
                    <a:pt x="546" y="743"/>
                  </a:lnTo>
                  <a:lnTo>
                    <a:pt x="559" y="740"/>
                  </a:lnTo>
                  <a:lnTo>
                    <a:pt x="572" y="735"/>
                  </a:lnTo>
                  <a:lnTo>
                    <a:pt x="583" y="730"/>
                  </a:lnTo>
                  <a:lnTo>
                    <a:pt x="606" y="717"/>
                  </a:lnTo>
                  <a:lnTo>
                    <a:pt x="628" y="703"/>
                  </a:lnTo>
                  <a:lnTo>
                    <a:pt x="647" y="686"/>
                  </a:lnTo>
                  <a:lnTo>
                    <a:pt x="666" y="667"/>
                  </a:lnTo>
                  <a:lnTo>
                    <a:pt x="683" y="645"/>
                  </a:lnTo>
                  <a:lnTo>
                    <a:pt x="698" y="624"/>
                  </a:lnTo>
                  <a:lnTo>
                    <a:pt x="712" y="599"/>
                  </a:lnTo>
                  <a:lnTo>
                    <a:pt x="722" y="573"/>
                  </a:lnTo>
                  <a:lnTo>
                    <a:pt x="731" y="546"/>
                  </a:lnTo>
                  <a:lnTo>
                    <a:pt x="738" y="517"/>
                  </a:lnTo>
                  <a:lnTo>
                    <a:pt x="742" y="489"/>
                  </a:lnTo>
                  <a:lnTo>
                    <a:pt x="743" y="459"/>
                  </a:lnTo>
                  <a:lnTo>
                    <a:pt x="743" y="459"/>
                  </a:lnTo>
                  <a:lnTo>
                    <a:pt x="742" y="430"/>
                  </a:lnTo>
                  <a:lnTo>
                    <a:pt x="738" y="402"/>
                  </a:lnTo>
                  <a:lnTo>
                    <a:pt x="738" y="402"/>
                  </a:lnTo>
                  <a:lnTo>
                    <a:pt x="744" y="410"/>
                  </a:lnTo>
                  <a:lnTo>
                    <a:pt x="750" y="417"/>
                  </a:lnTo>
                  <a:lnTo>
                    <a:pt x="762" y="430"/>
                  </a:lnTo>
                  <a:lnTo>
                    <a:pt x="777" y="443"/>
                  </a:lnTo>
                  <a:lnTo>
                    <a:pt x="795" y="453"/>
                  </a:lnTo>
                  <a:lnTo>
                    <a:pt x="814" y="463"/>
                  </a:lnTo>
                  <a:lnTo>
                    <a:pt x="835" y="474"/>
                  </a:lnTo>
                  <a:lnTo>
                    <a:pt x="882" y="494"/>
                  </a:lnTo>
                  <a:lnTo>
                    <a:pt x="882" y="494"/>
                  </a:lnTo>
                  <a:lnTo>
                    <a:pt x="910" y="506"/>
                  </a:lnTo>
                  <a:lnTo>
                    <a:pt x="934" y="519"/>
                  </a:lnTo>
                  <a:lnTo>
                    <a:pt x="956" y="531"/>
                  </a:lnTo>
                  <a:lnTo>
                    <a:pt x="973" y="544"/>
                  </a:lnTo>
                  <a:lnTo>
                    <a:pt x="981" y="551"/>
                  </a:lnTo>
                  <a:lnTo>
                    <a:pt x="987" y="558"/>
                  </a:lnTo>
                  <a:lnTo>
                    <a:pt x="993" y="565"/>
                  </a:lnTo>
                  <a:lnTo>
                    <a:pt x="997" y="573"/>
                  </a:lnTo>
                  <a:lnTo>
                    <a:pt x="1001" y="581"/>
                  </a:lnTo>
                  <a:lnTo>
                    <a:pt x="1003" y="589"/>
                  </a:lnTo>
                  <a:lnTo>
                    <a:pt x="1005" y="597"/>
                  </a:lnTo>
                  <a:lnTo>
                    <a:pt x="1005" y="606"/>
                  </a:lnTo>
                  <a:lnTo>
                    <a:pt x="1005" y="606"/>
                  </a:lnTo>
                  <a:lnTo>
                    <a:pt x="1004" y="618"/>
                  </a:lnTo>
                  <a:lnTo>
                    <a:pt x="1003" y="628"/>
                  </a:lnTo>
                  <a:lnTo>
                    <a:pt x="999" y="637"/>
                  </a:lnTo>
                  <a:lnTo>
                    <a:pt x="995" y="647"/>
                  </a:lnTo>
                  <a:lnTo>
                    <a:pt x="990" y="655"/>
                  </a:lnTo>
                  <a:lnTo>
                    <a:pt x="984" y="662"/>
                  </a:lnTo>
                  <a:lnTo>
                    <a:pt x="976" y="668"/>
                  </a:lnTo>
                  <a:lnTo>
                    <a:pt x="970" y="675"/>
                  </a:lnTo>
                  <a:lnTo>
                    <a:pt x="960" y="680"/>
                  </a:lnTo>
                  <a:lnTo>
                    <a:pt x="951" y="685"/>
                  </a:lnTo>
                  <a:lnTo>
                    <a:pt x="941" y="689"/>
                  </a:lnTo>
                  <a:lnTo>
                    <a:pt x="930" y="692"/>
                  </a:lnTo>
                  <a:lnTo>
                    <a:pt x="920" y="695"/>
                  </a:lnTo>
                  <a:lnTo>
                    <a:pt x="909" y="696"/>
                  </a:lnTo>
                  <a:lnTo>
                    <a:pt x="897" y="697"/>
                  </a:lnTo>
                  <a:lnTo>
                    <a:pt x="886" y="697"/>
                  </a:lnTo>
                  <a:lnTo>
                    <a:pt x="886" y="697"/>
                  </a:lnTo>
                  <a:lnTo>
                    <a:pt x="863" y="696"/>
                  </a:lnTo>
                  <a:lnTo>
                    <a:pt x="841" y="693"/>
                  </a:lnTo>
                  <a:lnTo>
                    <a:pt x="820" y="687"/>
                  </a:lnTo>
                  <a:lnTo>
                    <a:pt x="799" y="679"/>
                  </a:lnTo>
                  <a:lnTo>
                    <a:pt x="780" y="668"/>
                  </a:lnTo>
                  <a:lnTo>
                    <a:pt x="760" y="656"/>
                  </a:lnTo>
                  <a:lnTo>
                    <a:pt x="741" y="641"/>
                  </a:lnTo>
                  <a:lnTo>
                    <a:pt x="720" y="624"/>
                  </a:lnTo>
                  <a:lnTo>
                    <a:pt x="720" y="717"/>
                  </a:lnTo>
                  <a:lnTo>
                    <a:pt x="720" y="717"/>
                  </a:lnTo>
                  <a:lnTo>
                    <a:pt x="734" y="725"/>
                  </a:lnTo>
                  <a:lnTo>
                    <a:pt x="748" y="732"/>
                  </a:lnTo>
                  <a:lnTo>
                    <a:pt x="764" y="738"/>
                  </a:lnTo>
                  <a:lnTo>
                    <a:pt x="781" y="742"/>
                  </a:lnTo>
                  <a:lnTo>
                    <a:pt x="799" y="746"/>
                  </a:lnTo>
                  <a:lnTo>
                    <a:pt x="819" y="749"/>
                  </a:lnTo>
                  <a:lnTo>
                    <a:pt x="840" y="750"/>
                  </a:lnTo>
                  <a:lnTo>
                    <a:pt x="859" y="751"/>
                  </a:lnTo>
                  <a:lnTo>
                    <a:pt x="859" y="751"/>
                  </a:lnTo>
                  <a:lnTo>
                    <a:pt x="876" y="750"/>
                  </a:lnTo>
                  <a:lnTo>
                    <a:pt x="896" y="749"/>
                  </a:lnTo>
                  <a:lnTo>
                    <a:pt x="917" y="746"/>
                  </a:lnTo>
                  <a:lnTo>
                    <a:pt x="938" y="741"/>
                  </a:lnTo>
                  <a:lnTo>
                    <a:pt x="959" y="734"/>
                  </a:lnTo>
                  <a:lnTo>
                    <a:pt x="981" y="726"/>
                  </a:lnTo>
                  <a:lnTo>
                    <a:pt x="991" y="720"/>
                  </a:lnTo>
                  <a:lnTo>
                    <a:pt x="1002" y="715"/>
                  </a:lnTo>
                  <a:lnTo>
                    <a:pt x="1011" y="708"/>
                  </a:lnTo>
                  <a:lnTo>
                    <a:pt x="1020" y="701"/>
                  </a:lnTo>
                  <a:lnTo>
                    <a:pt x="1020" y="701"/>
                  </a:lnTo>
                  <a:lnTo>
                    <a:pt x="1020" y="701"/>
                  </a:lnTo>
                  <a:lnTo>
                    <a:pt x="1020" y="701"/>
                  </a:lnTo>
                  <a:lnTo>
                    <a:pt x="1020" y="701"/>
                  </a:lnTo>
                  <a:lnTo>
                    <a:pt x="1032" y="690"/>
                  </a:lnTo>
                  <a:lnTo>
                    <a:pt x="1041" y="679"/>
                  </a:lnTo>
                  <a:lnTo>
                    <a:pt x="1050" y="666"/>
                  </a:lnTo>
                  <a:lnTo>
                    <a:pt x="1058" y="651"/>
                  </a:lnTo>
                  <a:lnTo>
                    <a:pt x="1064" y="636"/>
                  </a:lnTo>
                  <a:lnTo>
                    <a:pt x="1068" y="619"/>
                  </a:lnTo>
                  <a:lnTo>
                    <a:pt x="1072" y="600"/>
                  </a:lnTo>
                  <a:lnTo>
                    <a:pt x="1072" y="580"/>
                  </a:lnTo>
                  <a:lnTo>
                    <a:pt x="1072" y="580"/>
                  </a:lnTo>
                  <a:lnTo>
                    <a:pt x="1072" y="564"/>
                  </a:lnTo>
                  <a:lnTo>
                    <a:pt x="1068" y="547"/>
                  </a:lnTo>
                  <a:lnTo>
                    <a:pt x="1064" y="534"/>
                  </a:lnTo>
                  <a:lnTo>
                    <a:pt x="1058" y="520"/>
                  </a:lnTo>
                  <a:lnTo>
                    <a:pt x="1050" y="507"/>
                  </a:lnTo>
                  <a:lnTo>
                    <a:pt x="1042" y="496"/>
                  </a:lnTo>
                  <a:lnTo>
                    <a:pt x="1032" y="485"/>
                  </a:lnTo>
                  <a:lnTo>
                    <a:pt x="1020" y="476"/>
                  </a:lnTo>
                  <a:lnTo>
                    <a:pt x="1020" y="476"/>
                  </a:lnTo>
                  <a:lnTo>
                    <a:pt x="1020" y="476"/>
                  </a:lnTo>
                  <a:lnTo>
                    <a:pt x="1020" y="476"/>
                  </a:lnTo>
                  <a:lnTo>
                    <a:pt x="1010" y="468"/>
                  </a:lnTo>
                  <a:lnTo>
                    <a:pt x="998" y="460"/>
                  </a:lnTo>
                  <a:lnTo>
                    <a:pt x="974" y="446"/>
                  </a:lnTo>
                  <a:lnTo>
                    <a:pt x="948" y="433"/>
                  </a:lnTo>
                  <a:lnTo>
                    <a:pt x="921" y="421"/>
                  </a:lnTo>
                  <a:lnTo>
                    <a:pt x="921" y="421"/>
                  </a:lnTo>
                  <a:lnTo>
                    <a:pt x="860" y="391"/>
                  </a:lnTo>
                  <a:lnTo>
                    <a:pt x="837" y="379"/>
                  </a:lnTo>
                  <a:lnTo>
                    <a:pt x="819" y="368"/>
                  </a:lnTo>
                  <a:lnTo>
                    <a:pt x="812" y="362"/>
                  </a:lnTo>
                  <a:lnTo>
                    <a:pt x="806" y="356"/>
                  </a:lnTo>
                  <a:lnTo>
                    <a:pt x="800" y="349"/>
                  </a:lnTo>
                  <a:lnTo>
                    <a:pt x="797" y="342"/>
                  </a:lnTo>
                  <a:lnTo>
                    <a:pt x="794" y="335"/>
                  </a:lnTo>
                  <a:lnTo>
                    <a:pt x="791" y="327"/>
                  </a:lnTo>
                  <a:lnTo>
                    <a:pt x="790" y="318"/>
                  </a:lnTo>
                  <a:lnTo>
                    <a:pt x="790" y="309"/>
                  </a:lnTo>
                  <a:lnTo>
                    <a:pt x="790" y="309"/>
                  </a:lnTo>
                  <a:lnTo>
                    <a:pt x="791" y="296"/>
                  </a:lnTo>
                  <a:lnTo>
                    <a:pt x="794" y="285"/>
                  </a:lnTo>
                  <a:lnTo>
                    <a:pt x="796" y="273"/>
                  </a:lnTo>
                  <a:lnTo>
                    <a:pt x="800" y="264"/>
                  </a:lnTo>
                  <a:lnTo>
                    <a:pt x="806" y="255"/>
                  </a:lnTo>
                  <a:lnTo>
                    <a:pt x="813" y="248"/>
                  </a:lnTo>
                  <a:lnTo>
                    <a:pt x="820" y="241"/>
                  </a:lnTo>
                  <a:lnTo>
                    <a:pt x="828" y="235"/>
                  </a:lnTo>
                  <a:lnTo>
                    <a:pt x="836" y="229"/>
                  </a:lnTo>
                  <a:lnTo>
                    <a:pt x="845" y="226"/>
                  </a:lnTo>
                  <a:lnTo>
                    <a:pt x="854" y="222"/>
                  </a:lnTo>
                  <a:lnTo>
                    <a:pt x="864" y="219"/>
                  </a:lnTo>
                  <a:lnTo>
                    <a:pt x="883" y="216"/>
                  </a:lnTo>
                  <a:lnTo>
                    <a:pt x="902" y="214"/>
                  </a:lnTo>
                  <a:lnTo>
                    <a:pt x="902" y="214"/>
                  </a:lnTo>
                  <a:lnTo>
                    <a:pt x="918" y="216"/>
                  </a:lnTo>
                  <a:lnTo>
                    <a:pt x="932" y="217"/>
                  </a:lnTo>
                  <a:lnTo>
                    <a:pt x="945" y="220"/>
                  </a:lnTo>
                  <a:lnTo>
                    <a:pt x="959" y="224"/>
                  </a:lnTo>
                  <a:lnTo>
                    <a:pt x="959" y="224"/>
                  </a:lnTo>
                  <a:lnTo>
                    <a:pt x="970" y="229"/>
                  </a:lnTo>
                  <a:lnTo>
                    <a:pt x="980" y="235"/>
                  </a:lnTo>
                  <a:lnTo>
                    <a:pt x="987" y="242"/>
                  </a:lnTo>
                  <a:lnTo>
                    <a:pt x="994" y="250"/>
                  </a:lnTo>
                  <a:lnTo>
                    <a:pt x="999" y="258"/>
                  </a:lnTo>
                  <a:lnTo>
                    <a:pt x="1004" y="267"/>
                  </a:lnTo>
                  <a:lnTo>
                    <a:pt x="1013" y="286"/>
                  </a:lnTo>
                  <a:lnTo>
                    <a:pt x="1013" y="286"/>
                  </a:lnTo>
                  <a:lnTo>
                    <a:pt x="1020" y="302"/>
                  </a:lnTo>
                  <a:lnTo>
                    <a:pt x="1020" y="302"/>
                  </a:lnTo>
                  <a:lnTo>
                    <a:pt x="1019" y="297"/>
                  </a:lnTo>
                  <a:lnTo>
                    <a:pt x="1020" y="302"/>
                  </a:lnTo>
                  <a:lnTo>
                    <a:pt x="1020" y="302"/>
                  </a:lnTo>
                  <a:lnTo>
                    <a:pt x="1020" y="302"/>
                  </a:lnTo>
                  <a:lnTo>
                    <a:pt x="1020" y="302"/>
                  </a:lnTo>
                  <a:lnTo>
                    <a:pt x="1020" y="302"/>
                  </a:lnTo>
                  <a:lnTo>
                    <a:pt x="1020" y="302"/>
                  </a:lnTo>
                  <a:lnTo>
                    <a:pt x="1021" y="305"/>
                  </a:lnTo>
                  <a:lnTo>
                    <a:pt x="1089" y="469"/>
                  </a:lnTo>
                  <a:lnTo>
                    <a:pt x="1171" y="666"/>
                  </a:lnTo>
                  <a:lnTo>
                    <a:pt x="1171" y="666"/>
                  </a:lnTo>
                  <a:lnTo>
                    <a:pt x="1132" y="751"/>
                  </a:lnTo>
                  <a:lnTo>
                    <a:pt x="1098" y="822"/>
                  </a:lnTo>
                  <a:lnTo>
                    <a:pt x="1097" y="823"/>
                  </a:lnTo>
                  <a:lnTo>
                    <a:pt x="1097" y="824"/>
                  </a:lnTo>
                  <a:lnTo>
                    <a:pt x="1097" y="824"/>
                  </a:lnTo>
                  <a:lnTo>
                    <a:pt x="1089" y="838"/>
                  </a:lnTo>
                  <a:lnTo>
                    <a:pt x="1089" y="838"/>
                  </a:lnTo>
                  <a:lnTo>
                    <a:pt x="1081" y="853"/>
                  </a:lnTo>
                  <a:lnTo>
                    <a:pt x="1063" y="887"/>
                  </a:lnTo>
                  <a:lnTo>
                    <a:pt x="1089" y="887"/>
                  </a:lnTo>
                  <a:lnTo>
                    <a:pt x="1141" y="887"/>
                  </a:lnTo>
                  <a:lnTo>
                    <a:pt x="1141" y="887"/>
                  </a:lnTo>
                  <a:lnTo>
                    <a:pt x="1183" y="788"/>
                  </a:lnTo>
                  <a:lnTo>
                    <a:pt x="1246" y="637"/>
                  </a:lnTo>
                  <a:lnTo>
                    <a:pt x="1349" y="386"/>
                  </a:lnTo>
                  <a:lnTo>
                    <a:pt x="1349" y="386"/>
                  </a:lnTo>
                  <a:lnTo>
                    <a:pt x="1353" y="396"/>
                  </a:lnTo>
                  <a:lnTo>
                    <a:pt x="1357" y="406"/>
                  </a:lnTo>
                  <a:lnTo>
                    <a:pt x="1363" y="414"/>
                  </a:lnTo>
                  <a:lnTo>
                    <a:pt x="1370" y="422"/>
                  </a:lnTo>
                  <a:lnTo>
                    <a:pt x="1377" y="429"/>
                  </a:lnTo>
                  <a:lnTo>
                    <a:pt x="1384" y="437"/>
                  </a:lnTo>
                  <a:lnTo>
                    <a:pt x="1401" y="449"/>
                  </a:lnTo>
                  <a:lnTo>
                    <a:pt x="1420" y="461"/>
                  </a:lnTo>
                  <a:lnTo>
                    <a:pt x="1442" y="473"/>
                  </a:lnTo>
                  <a:lnTo>
                    <a:pt x="1494" y="496"/>
                  </a:lnTo>
                  <a:lnTo>
                    <a:pt x="1494" y="496"/>
                  </a:lnTo>
                  <a:lnTo>
                    <a:pt x="1523" y="508"/>
                  </a:lnTo>
                  <a:lnTo>
                    <a:pt x="1547" y="520"/>
                  </a:lnTo>
                  <a:lnTo>
                    <a:pt x="1569" y="532"/>
                  </a:lnTo>
                  <a:lnTo>
                    <a:pt x="1586" y="546"/>
                  </a:lnTo>
                  <a:lnTo>
                    <a:pt x="1593" y="552"/>
                  </a:lnTo>
                  <a:lnTo>
                    <a:pt x="1600" y="559"/>
                  </a:lnTo>
                  <a:lnTo>
                    <a:pt x="1606" y="567"/>
                  </a:lnTo>
                  <a:lnTo>
                    <a:pt x="1610" y="574"/>
                  </a:lnTo>
                  <a:lnTo>
                    <a:pt x="1614" y="582"/>
                  </a:lnTo>
                  <a:lnTo>
                    <a:pt x="1616" y="590"/>
                  </a:lnTo>
                  <a:lnTo>
                    <a:pt x="1617" y="599"/>
                  </a:lnTo>
                  <a:lnTo>
                    <a:pt x="1618" y="609"/>
                  </a:lnTo>
                  <a:lnTo>
                    <a:pt x="1618" y="609"/>
                  </a:lnTo>
                  <a:lnTo>
                    <a:pt x="1617" y="619"/>
                  </a:lnTo>
                  <a:lnTo>
                    <a:pt x="1616" y="629"/>
                  </a:lnTo>
                  <a:lnTo>
                    <a:pt x="1613" y="640"/>
                  </a:lnTo>
                  <a:lnTo>
                    <a:pt x="1608" y="648"/>
                  </a:lnTo>
                  <a:lnTo>
                    <a:pt x="1603" y="656"/>
                  </a:lnTo>
                  <a:lnTo>
                    <a:pt x="1596" y="664"/>
                  </a:lnTo>
                  <a:lnTo>
                    <a:pt x="1590" y="671"/>
                  </a:lnTo>
                  <a:lnTo>
                    <a:pt x="1581" y="677"/>
                  </a:lnTo>
                  <a:lnTo>
                    <a:pt x="1573" y="682"/>
                  </a:lnTo>
                  <a:lnTo>
                    <a:pt x="1564" y="687"/>
                  </a:lnTo>
                  <a:lnTo>
                    <a:pt x="1554" y="690"/>
                  </a:lnTo>
                  <a:lnTo>
                    <a:pt x="1543" y="694"/>
                  </a:lnTo>
                  <a:lnTo>
                    <a:pt x="1532" y="696"/>
                  </a:lnTo>
                  <a:lnTo>
                    <a:pt x="1522" y="698"/>
                  </a:lnTo>
                  <a:lnTo>
                    <a:pt x="1510" y="698"/>
                  </a:lnTo>
                  <a:lnTo>
                    <a:pt x="1497" y="700"/>
                  </a:lnTo>
                  <a:lnTo>
                    <a:pt x="1497" y="700"/>
                  </a:lnTo>
                  <a:lnTo>
                    <a:pt x="1474" y="698"/>
                  </a:lnTo>
                  <a:lnTo>
                    <a:pt x="1451" y="694"/>
                  </a:lnTo>
                  <a:lnTo>
                    <a:pt x="1430" y="688"/>
                  </a:lnTo>
                  <a:lnTo>
                    <a:pt x="1409" y="679"/>
                  </a:lnTo>
                  <a:lnTo>
                    <a:pt x="1388" y="667"/>
                  </a:lnTo>
                  <a:lnTo>
                    <a:pt x="1369" y="653"/>
                  </a:lnTo>
                  <a:lnTo>
                    <a:pt x="1348" y="637"/>
                  </a:lnTo>
                  <a:lnTo>
                    <a:pt x="1326" y="619"/>
                  </a:lnTo>
                  <a:lnTo>
                    <a:pt x="1321" y="614"/>
                  </a:lnTo>
                  <a:lnTo>
                    <a:pt x="1321" y="711"/>
                  </a:lnTo>
                  <a:lnTo>
                    <a:pt x="1321" y="711"/>
                  </a:lnTo>
                  <a:lnTo>
                    <a:pt x="1334" y="720"/>
                  </a:lnTo>
                  <a:lnTo>
                    <a:pt x="1349" y="728"/>
                  </a:lnTo>
                  <a:lnTo>
                    <a:pt x="1366" y="735"/>
                  </a:lnTo>
                  <a:lnTo>
                    <a:pt x="1386" y="741"/>
                  </a:lnTo>
                  <a:lnTo>
                    <a:pt x="1405" y="747"/>
                  </a:lnTo>
                  <a:lnTo>
                    <a:pt x="1427" y="750"/>
                  </a:lnTo>
                  <a:lnTo>
                    <a:pt x="1449" y="751"/>
                  </a:lnTo>
                  <a:lnTo>
                    <a:pt x="1472" y="753"/>
                  </a:lnTo>
                  <a:lnTo>
                    <a:pt x="1472" y="753"/>
                  </a:lnTo>
                  <a:lnTo>
                    <a:pt x="1486" y="753"/>
                  </a:lnTo>
                  <a:lnTo>
                    <a:pt x="1501" y="751"/>
                  </a:lnTo>
                  <a:lnTo>
                    <a:pt x="1518" y="749"/>
                  </a:lnTo>
                  <a:lnTo>
                    <a:pt x="1535" y="746"/>
                  </a:lnTo>
                  <a:lnTo>
                    <a:pt x="1553" y="742"/>
                  </a:lnTo>
                  <a:lnTo>
                    <a:pt x="1570" y="736"/>
                  </a:lnTo>
                  <a:lnTo>
                    <a:pt x="1588" y="730"/>
                  </a:lnTo>
                  <a:lnTo>
                    <a:pt x="1604" y="721"/>
                  </a:lnTo>
                  <a:lnTo>
                    <a:pt x="1622" y="711"/>
                  </a:lnTo>
                  <a:lnTo>
                    <a:pt x="1637" y="700"/>
                  </a:lnTo>
                  <a:lnTo>
                    <a:pt x="1649" y="686"/>
                  </a:lnTo>
                  <a:lnTo>
                    <a:pt x="1656" y="678"/>
                  </a:lnTo>
                  <a:lnTo>
                    <a:pt x="1662" y="670"/>
                  </a:lnTo>
                  <a:lnTo>
                    <a:pt x="1667" y="660"/>
                  </a:lnTo>
                  <a:lnTo>
                    <a:pt x="1671" y="651"/>
                  </a:lnTo>
                  <a:lnTo>
                    <a:pt x="1676" y="641"/>
                  </a:lnTo>
                  <a:lnTo>
                    <a:pt x="1679" y="630"/>
                  </a:lnTo>
                  <a:lnTo>
                    <a:pt x="1682" y="619"/>
                  </a:lnTo>
                  <a:lnTo>
                    <a:pt x="1684" y="607"/>
                  </a:lnTo>
                  <a:lnTo>
                    <a:pt x="1685" y="595"/>
                  </a:lnTo>
                  <a:lnTo>
                    <a:pt x="1685" y="582"/>
                  </a:lnTo>
                  <a:lnTo>
                    <a:pt x="1685" y="582"/>
                  </a:lnTo>
                  <a:lnTo>
                    <a:pt x="1684" y="566"/>
                  </a:lnTo>
                  <a:lnTo>
                    <a:pt x="1682" y="551"/>
                  </a:lnTo>
                  <a:lnTo>
                    <a:pt x="1678" y="537"/>
                  </a:lnTo>
                  <a:lnTo>
                    <a:pt x="1672" y="524"/>
                  </a:lnTo>
                  <a:lnTo>
                    <a:pt x="1665" y="513"/>
                  </a:lnTo>
                  <a:lnTo>
                    <a:pt x="1657" y="501"/>
                  </a:lnTo>
                  <a:lnTo>
                    <a:pt x="1649" y="492"/>
                  </a:lnTo>
                  <a:lnTo>
                    <a:pt x="1639" y="482"/>
                  </a:lnTo>
                  <a:lnTo>
                    <a:pt x="1627" y="474"/>
                  </a:lnTo>
                  <a:lnTo>
                    <a:pt x="1616" y="464"/>
                  </a:lnTo>
                  <a:lnTo>
                    <a:pt x="1603" y="456"/>
                  </a:lnTo>
                  <a:lnTo>
                    <a:pt x="1591" y="449"/>
                  </a:lnTo>
                  <a:lnTo>
                    <a:pt x="1563" y="436"/>
                  </a:lnTo>
                  <a:lnTo>
                    <a:pt x="1534" y="423"/>
                  </a:lnTo>
                  <a:lnTo>
                    <a:pt x="1534" y="423"/>
                  </a:lnTo>
                  <a:close/>
                  <a:moveTo>
                    <a:pt x="482" y="702"/>
                  </a:moveTo>
                  <a:lnTo>
                    <a:pt x="482" y="702"/>
                  </a:lnTo>
                  <a:lnTo>
                    <a:pt x="477" y="702"/>
                  </a:lnTo>
                  <a:lnTo>
                    <a:pt x="477" y="702"/>
                  </a:lnTo>
                  <a:lnTo>
                    <a:pt x="460" y="701"/>
                  </a:lnTo>
                  <a:lnTo>
                    <a:pt x="442" y="696"/>
                  </a:lnTo>
                  <a:lnTo>
                    <a:pt x="425" y="690"/>
                  </a:lnTo>
                  <a:lnTo>
                    <a:pt x="408" y="682"/>
                  </a:lnTo>
                  <a:lnTo>
                    <a:pt x="393" y="673"/>
                  </a:lnTo>
                  <a:lnTo>
                    <a:pt x="378" y="660"/>
                  </a:lnTo>
                  <a:lnTo>
                    <a:pt x="364" y="648"/>
                  </a:lnTo>
                  <a:lnTo>
                    <a:pt x="352" y="632"/>
                  </a:lnTo>
                  <a:lnTo>
                    <a:pt x="340" y="615"/>
                  </a:lnTo>
                  <a:lnTo>
                    <a:pt x="330" y="597"/>
                  </a:lnTo>
                  <a:lnTo>
                    <a:pt x="321" y="577"/>
                  </a:lnTo>
                  <a:lnTo>
                    <a:pt x="314" y="557"/>
                  </a:lnTo>
                  <a:lnTo>
                    <a:pt x="307" y="536"/>
                  </a:lnTo>
                  <a:lnTo>
                    <a:pt x="302" y="513"/>
                  </a:lnTo>
                  <a:lnTo>
                    <a:pt x="299" y="490"/>
                  </a:lnTo>
                  <a:lnTo>
                    <a:pt x="298" y="466"/>
                  </a:lnTo>
                  <a:lnTo>
                    <a:pt x="298" y="466"/>
                  </a:lnTo>
                  <a:lnTo>
                    <a:pt x="299" y="440"/>
                  </a:lnTo>
                  <a:lnTo>
                    <a:pt x="301" y="417"/>
                  </a:lnTo>
                  <a:lnTo>
                    <a:pt x="305" y="394"/>
                  </a:lnTo>
                  <a:lnTo>
                    <a:pt x="310" y="372"/>
                  </a:lnTo>
                  <a:lnTo>
                    <a:pt x="317" y="350"/>
                  </a:lnTo>
                  <a:lnTo>
                    <a:pt x="327" y="331"/>
                  </a:lnTo>
                  <a:lnTo>
                    <a:pt x="337" y="312"/>
                  </a:lnTo>
                  <a:lnTo>
                    <a:pt x="347" y="295"/>
                  </a:lnTo>
                  <a:lnTo>
                    <a:pt x="360" y="279"/>
                  </a:lnTo>
                  <a:lnTo>
                    <a:pt x="374" y="265"/>
                  </a:lnTo>
                  <a:lnTo>
                    <a:pt x="389" y="252"/>
                  </a:lnTo>
                  <a:lnTo>
                    <a:pt x="404" y="242"/>
                  </a:lnTo>
                  <a:lnTo>
                    <a:pt x="420" y="234"/>
                  </a:lnTo>
                  <a:lnTo>
                    <a:pt x="437" y="228"/>
                  </a:lnTo>
                  <a:lnTo>
                    <a:pt x="455" y="224"/>
                  </a:lnTo>
                  <a:lnTo>
                    <a:pt x="474" y="222"/>
                  </a:lnTo>
                  <a:lnTo>
                    <a:pt x="474" y="222"/>
                  </a:lnTo>
                  <a:lnTo>
                    <a:pt x="477" y="222"/>
                  </a:lnTo>
                  <a:lnTo>
                    <a:pt x="477" y="222"/>
                  </a:lnTo>
                  <a:lnTo>
                    <a:pt x="496" y="224"/>
                  </a:lnTo>
                  <a:lnTo>
                    <a:pt x="513" y="228"/>
                  </a:lnTo>
                  <a:lnTo>
                    <a:pt x="530" y="234"/>
                  </a:lnTo>
                  <a:lnTo>
                    <a:pt x="546" y="242"/>
                  </a:lnTo>
                  <a:lnTo>
                    <a:pt x="562" y="251"/>
                  </a:lnTo>
                  <a:lnTo>
                    <a:pt x="576" y="264"/>
                  </a:lnTo>
                  <a:lnTo>
                    <a:pt x="590" y="277"/>
                  </a:lnTo>
                  <a:lnTo>
                    <a:pt x="603" y="293"/>
                  </a:lnTo>
                  <a:lnTo>
                    <a:pt x="614" y="309"/>
                  </a:lnTo>
                  <a:lnTo>
                    <a:pt x="626" y="327"/>
                  </a:lnTo>
                  <a:lnTo>
                    <a:pt x="634" y="347"/>
                  </a:lnTo>
                  <a:lnTo>
                    <a:pt x="642" y="367"/>
                  </a:lnTo>
                  <a:lnTo>
                    <a:pt x="649" y="388"/>
                  </a:lnTo>
                  <a:lnTo>
                    <a:pt x="653" y="411"/>
                  </a:lnTo>
                  <a:lnTo>
                    <a:pt x="655" y="435"/>
                  </a:lnTo>
                  <a:lnTo>
                    <a:pt x="657" y="459"/>
                  </a:lnTo>
                  <a:lnTo>
                    <a:pt x="657" y="459"/>
                  </a:lnTo>
                  <a:lnTo>
                    <a:pt x="657" y="483"/>
                  </a:lnTo>
                  <a:lnTo>
                    <a:pt x="654" y="507"/>
                  </a:lnTo>
                  <a:lnTo>
                    <a:pt x="650" y="530"/>
                  </a:lnTo>
                  <a:lnTo>
                    <a:pt x="645" y="552"/>
                  </a:lnTo>
                  <a:lnTo>
                    <a:pt x="637" y="574"/>
                  </a:lnTo>
                  <a:lnTo>
                    <a:pt x="629" y="594"/>
                  </a:lnTo>
                  <a:lnTo>
                    <a:pt x="619" y="612"/>
                  </a:lnTo>
                  <a:lnTo>
                    <a:pt x="607" y="629"/>
                  </a:lnTo>
                  <a:lnTo>
                    <a:pt x="595" y="645"/>
                  </a:lnTo>
                  <a:lnTo>
                    <a:pt x="582" y="659"/>
                  </a:lnTo>
                  <a:lnTo>
                    <a:pt x="567" y="671"/>
                  </a:lnTo>
                  <a:lnTo>
                    <a:pt x="551" y="681"/>
                  </a:lnTo>
                  <a:lnTo>
                    <a:pt x="535" y="690"/>
                  </a:lnTo>
                  <a:lnTo>
                    <a:pt x="517" y="696"/>
                  </a:lnTo>
                  <a:lnTo>
                    <a:pt x="500" y="700"/>
                  </a:lnTo>
                  <a:lnTo>
                    <a:pt x="482" y="702"/>
                  </a:lnTo>
                  <a:lnTo>
                    <a:pt x="482" y="702"/>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3">
              <a:extLst>
                <a:ext uri="{FF2B5EF4-FFF2-40B4-BE49-F238E27FC236}">
                  <a16:creationId xmlns:a16="http://schemas.microsoft.com/office/drawing/2014/main" id="{82948B5C-9F66-4430-A667-CA3DD17BEB60}"/>
                </a:ext>
              </a:extLst>
            </p:cNvPr>
            <p:cNvSpPr>
              <a:spLocks/>
            </p:cNvSpPr>
            <p:nvPr userDrawn="1"/>
          </p:nvSpPr>
          <p:spPr bwMode="auto">
            <a:xfrm>
              <a:off x="12942272" y="3473450"/>
              <a:ext cx="107950" cy="149225"/>
            </a:xfrm>
            <a:custGeom>
              <a:avLst/>
              <a:gdLst>
                <a:gd name="T0" fmla="*/ 79 w 406"/>
                <a:gd name="T1" fmla="*/ 70 h 565"/>
                <a:gd name="T2" fmla="*/ 80 w 406"/>
                <a:gd name="T3" fmla="*/ 75 h 565"/>
                <a:gd name="T4" fmla="*/ 81 w 406"/>
                <a:gd name="T5" fmla="*/ 71 h 565"/>
                <a:gd name="T6" fmla="*/ 83 w 406"/>
                <a:gd name="T7" fmla="*/ 68 h 565"/>
                <a:gd name="T8" fmla="*/ 110 w 406"/>
                <a:gd name="T9" fmla="*/ 43 h 565"/>
                <a:gd name="T10" fmla="*/ 143 w 406"/>
                <a:gd name="T11" fmla="*/ 21 h 565"/>
                <a:gd name="T12" fmla="*/ 165 w 406"/>
                <a:gd name="T13" fmla="*/ 13 h 565"/>
                <a:gd name="T14" fmla="*/ 189 w 406"/>
                <a:gd name="T15" fmla="*/ 6 h 565"/>
                <a:gd name="T16" fmla="*/ 219 w 406"/>
                <a:gd name="T17" fmla="*/ 1 h 565"/>
                <a:gd name="T18" fmla="*/ 252 w 406"/>
                <a:gd name="T19" fmla="*/ 0 h 565"/>
                <a:gd name="T20" fmla="*/ 268 w 406"/>
                <a:gd name="T21" fmla="*/ 0 h 565"/>
                <a:gd name="T22" fmla="*/ 301 w 406"/>
                <a:gd name="T23" fmla="*/ 7 h 565"/>
                <a:gd name="T24" fmla="*/ 328 w 406"/>
                <a:gd name="T25" fmla="*/ 20 h 565"/>
                <a:gd name="T26" fmla="*/ 352 w 406"/>
                <a:gd name="T27" fmla="*/ 36 h 565"/>
                <a:gd name="T28" fmla="*/ 372 w 406"/>
                <a:gd name="T29" fmla="*/ 55 h 565"/>
                <a:gd name="T30" fmla="*/ 388 w 406"/>
                <a:gd name="T31" fmla="*/ 76 h 565"/>
                <a:gd name="T32" fmla="*/ 398 w 406"/>
                <a:gd name="T33" fmla="*/ 97 h 565"/>
                <a:gd name="T34" fmla="*/ 405 w 406"/>
                <a:gd name="T35" fmla="*/ 118 h 565"/>
                <a:gd name="T36" fmla="*/ 406 w 406"/>
                <a:gd name="T37" fmla="*/ 476 h 565"/>
                <a:gd name="T38" fmla="*/ 406 w 406"/>
                <a:gd name="T39" fmla="*/ 565 h 565"/>
                <a:gd name="T40" fmla="*/ 327 w 406"/>
                <a:gd name="T41" fmla="*/ 460 h 565"/>
                <a:gd name="T42" fmla="*/ 327 w 406"/>
                <a:gd name="T43" fmla="*/ 164 h 565"/>
                <a:gd name="T44" fmla="*/ 325 w 406"/>
                <a:gd name="T45" fmla="*/ 141 h 565"/>
                <a:gd name="T46" fmla="*/ 318 w 406"/>
                <a:gd name="T47" fmla="*/ 121 h 565"/>
                <a:gd name="T48" fmla="*/ 306 w 406"/>
                <a:gd name="T49" fmla="*/ 103 h 565"/>
                <a:gd name="T50" fmla="*/ 291 w 406"/>
                <a:gd name="T51" fmla="*/ 88 h 565"/>
                <a:gd name="T52" fmla="*/ 274 w 406"/>
                <a:gd name="T53" fmla="*/ 75 h 565"/>
                <a:gd name="T54" fmla="*/ 253 w 406"/>
                <a:gd name="T55" fmla="*/ 66 h 565"/>
                <a:gd name="T56" fmla="*/ 231 w 406"/>
                <a:gd name="T57" fmla="*/ 60 h 565"/>
                <a:gd name="T58" fmla="*/ 207 w 406"/>
                <a:gd name="T59" fmla="*/ 58 h 565"/>
                <a:gd name="T60" fmla="*/ 197 w 406"/>
                <a:gd name="T61" fmla="*/ 58 h 565"/>
                <a:gd name="T62" fmla="*/ 175 w 406"/>
                <a:gd name="T63" fmla="*/ 62 h 565"/>
                <a:gd name="T64" fmla="*/ 153 w 406"/>
                <a:gd name="T65" fmla="*/ 70 h 565"/>
                <a:gd name="T66" fmla="*/ 134 w 406"/>
                <a:gd name="T67" fmla="*/ 82 h 565"/>
                <a:gd name="T68" fmla="*/ 115 w 406"/>
                <a:gd name="T69" fmla="*/ 96 h 565"/>
                <a:gd name="T70" fmla="*/ 99 w 406"/>
                <a:gd name="T71" fmla="*/ 112 h 565"/>
                <a:gd name="T72" fmla="*/ 88 w 406"/>
                <a:gd name="T73" fmla="*/ 129 h 565"/>
                <a:gd name="T74" fmla="*/ 81 w 406"/>
                <a:gd name="T75" fmla="*/ 147 h 565"/>
                <a:gd name="T76" fmla="*/ 80 w 406"/>
                <a:gd name="T77" fmla="*/ 476 h 565"/>
                <a:gd name="T78" fmla="*/ 80 w 406"/>
                <a:gd name="T79" fmla="*/ 565 h 565"/>
                <a:gd name="T80" fmla="*/ 0 w 406"/>
                <a:gd name="T81" fmla="*/ 476 h 565"/>
                <a:gd name="T82" fmla="*/ 0 w 406"/>
                <a:gd name="T83" fmla="*/ 7 h 565"/>
                <a:gd name="T84" fmla="*/ 58 w 406"/>
                <a:gd name="T85" fmla="*/ 7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565">
                  <a:moveTo>
                    <a:pt x="77" y="7"/>
                  </a:moveTo>
                  <a:lnTo>
                    <a:pt x="79" y="70"/>
                  </a:lnTo>
                  <a:lnTo>
                    <a:pt x="79" y="75"/>
                  </a:lnTo>
                  <a:lnTo>
                    <a:pt x="80" y="75"/>
                  </a:lnTo>
                  <a:lnTo>
                    <a:pt x="80" y="75"/>
                  </a:lnTo>
                  <a:lnTo>
                    <a:pt x="81" y="71"/>
                  </a:lnTo>
                  <a:lnTo>
                    <a:pt x="83" y="68"/>
                  </a:lnTo>
                  <a:lnTo>
                    <a:pt x="83" y="68"/>
                  </a:lnTo>
                  <a:lnTo>
                    <a:pt x="96" y="55"/>
                  </a:lnTo>
                  <a:lnTo>
                    <a:pt x="110" y="43"/>
                  </a:lnTo>
                  <a:lnTo>
                    <a:pt x="126" y="31"/>
                  </a:lnTo>
                  <a:lnTo>
                    <a:pt x="143" y="21"/>
                  </a:lnTo>
                  <a:lnTo>
                    <a:pt x="153" y="16"/>
                  </a:lnTo>
                  <a:lnTo>
                    <a:pt x="165" y="13"/>
                  </a:lnTo>
                  <a:lnTo>
                    <a:pt x="176" y="8"/>
                  </a:lnTo>
                  <a:lnTo>
                    <a:pt x="189" y="6"/>
                  </a:lnTo>
                  <a:lnTo>
                    <a:pt x="203" y="3"/>
                  </a:lnTo>
                  <a:lnTo>
                    <a:pt x="219" y="1"/>
                  </a:lnTo>
                  <a:lnTo>
                    <a:pt x="235" y="0"/>
                  </a:lnTo>
                  <a:lnTo>
                    <a:pt x="252" y="0"/>
                  </a:lnTo>
                  <a:lnTo>
                    <a:pt x="252" y="0"/>
                  </a:lnTo>
                  <a:lnTo>
                    <a:pt x="268" y="0"/>
                  </a:lnTo>
                  <a:lnTo>
                    <a:pt x="284" y="3"/>
                  </a:lnTo>
                  <a:lnTo>
                    <a:pt x="301" y="7"/>
                  </a:lnTo>
                  <a:lnTo>
                    <a:pt x="314" y="13"/>
                  </a:lnTo>
                  <a:lnTo>
                    <a:pt x="328" y="20"/>
                  </a:lnTo>
                  <a:lnTo>
                    <a:pt x="341" y="26"/>
                  </a:lnTo>
                  <a:lnTo>
                    <a:pt x="352" y="36"/>
                  </a:lnTo>
                  <a:lnTo>
                    <a:pt x="363" y="45"/>
                  </a:lnTo>
                  <a:lnTo>
                    <a:pt x="372" y="55"/>
                  </a:lnTo>
                  <a:lnTo>
                    <a:pt x="380" y="66"/>
                  </a:lnTo>
                  <a:lnTo>
                    <a:pt x="388" y="76"/>
                  </a:lnTo>
                  <a:lnTo>
                    <a:pt x="394" y="86"/>
                  </a:lnTo>
                  <a:lnTo>
                    <a:pt x="398" y="97"/>
                  </a:lnTo>
                  <a:lnTo>
                    <a:pt x="403" y="107"/>
                  </a:lnTo>
                  <a:lnTo>
                    <a:pt x="405" y="118"/>
                  </a:lnTo>
                  <a:lnTo>
                    <a:pt x="406" y="127"/>
                  </a:lnTo>
                  <a:lnTo>
                    <a:pt x="406" y="476"/>
                  </a:lnTo>
                  <a:lnTo>
                    <a:pt x="406" y="478"/>
                  </a:lnTo>
                  <a:lnTo>
                    <a:pt x="406" y="565"/>
                  </a:lnTo>
                  <a:lnTo>
                    <a:pt x="327" y="565"/>
                  </a:lnTo>
                  <a:lnTo>
                    <a:pt x="327" y="460"/>
                  </a:lnTo>
                  <a:lnTo>
                    <a:pt x="327" y="164"/>
                  </a:lnTo>
                  <a:lnTo>
                    <a:pt x="327" y="164"/>
                  </a:lnTo>
                  <a:lnTo>
                    <a:pt x="327" y="152"/>
                  </a:lnTo>
                  <a:lnTo>
                    <a:pt x="325" y="141"/>
                  </a:lnTo>
                  <a:lnTo>
                    <a:pt x="321" y="130"/>
                  </a:lnTo>
                  <a:lnTo>
                    <a:pt x="318" y="121"/>
                  </a:lnTo>
                  <a:lnTo>
                    <a:pt x="312" y="112"/>
                  </a:lnTo>
                  <a:lnTo>
                    <a:pt x="306" y="103"/>
                  </a:lnTo>
                  <a:lnTo>
                    <a:pt x="299" y="94"/>
                  </a:lnTo>
                  <a:lnTo>
                    <a:pt x="291" y="88"/>
                  </a:lnTo>
                  <a:lnTo>
                    <a:pt x="283" y="81"/>
                  </a:lnTo>
                  <a:lnTo>
                    <a:pt x="274" y="75"/>
                  </a:lnTo>
                  <a:lnTo>
                    <a:pt x="264" y="69"/>
                  </a:lnTo>
                  <a:lnTo>
                    <a:pt x="253" y="66"/>
                  </a:lnTo>
                  <a:lnTo>
                    <a:pt x="243" y="62"/>
                  </a:lnTo>
                  <a:lnTo>
                    <a:pt x="231" y="60"/>
                  </a:lnTo>
                  <a:lnTo>
                    <a:pt x="219" y="58"/>
                  </a:lnTo>
                  <a:lnTo>
                    <a:pt x="207" y="58"/>
                  </a:lnTo>
                  <a:lnTo>
                    <a:pt x="207" y="58"/>
                  </a:lnTo>
                  <a:lnTo>
                    <a:pt x="197" y="58"/>
                  </a:lnTo>
                  <a:lnTo>
                    <a:pt x="185" y="60"/>
                  </a:lnTo>
                  <a:lnTo>
                    <a:pt x="175" y="62"/>
                  </a:lnTo>
                  <a:lnTo>
                    <a:pt x="165" y="66"/>
                  </a:lnTo>
                  <a:lnTo>
                    <a:pt x="153" y="70"/>
                  </a:lnTo>
                  <a:lnTo>
                    <a:pt x="143" y="76"/>
                  </a:lnTo>
                  <a:lnTo>
                    <a:pt x="134" y="82"/>
                  </a:lnTo>
                  <a:lnTo>
                    <a:pt x="123" y="89"/>
                  </a:lnTo>
                  <a:lnTo>
                    <a:pt x="115" y="96"/>
                  </a:lnTo>
                  <a:lnTo>
                    <a:pt x="106" y="104"/>
                  </a:lnTo>
                  <a:lnTo>
                    <a:pt x="99" y="112"/>
                  </a:lnTo>
                  <a:lnTo>
                    <a:pt x="92" y="120"/>
                  </a:lnTo>
                  <a:lnTo>
                    <a:pt x="88" y="129"/>
                  </a:lnTo>
                  <a:lnTo>
                    <a:pt x="83" y="138"/>
                  </a:lnTo>
                  <a:lnTo>
                    <a:pt x="81" y="147"/>
                  </a:lnTo>
                  <a:lnTo>
                    <a:pt x="80" y="157"/>
                  </a:lnTo>
                  <a:lnTo>
                    <a:pt x="80" y="476"/>
                  </a:lnTo>
                  <a:lnTo>
                    <a:pt x="80" y="478"/>
                  </a:lnTo>
                  <a:lnTo>
                    <a:pt x="80" y="565"/>
                  </a:lnTo>
                  <a:lnTo>
                    <a:pt x="0" y="565"/>
                  </a:lnTo>
                  <a:lnTo>
                    <a:pt x="0" y="476"/>
                  </a:lnTo>
                  <a:lnTo>
                    <a:pt x="0" y="81"/>
                  </a:lnTo>
                  <a:lnTo>
                    <a:pt x="0" y="7"/>
                  </a:lnTo>
                  <a:lnTo>
                    <a:pt x="15" y="7"/>
                  </a:lnTo>
                  <a:lnTo>
                    <a:pt x="58" y="7"/>
                  </a:lnTo>
                  <a:lnTo>
                    <a:pt x="77" y="7"/>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829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harts1">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688B0907-4CBE-439B-8700-0D37AEB90FDF}"/>
              </a:ext>
            </a:extLst>
          </p:cNvPr>
          <p:cNvSpPr>
            <a:spLocks noGrp="1"/>
          </p:cNvSpPr>
          <p:nvPr>
            <p:ph type="body" sz="quarter" idx="10" hasCustomPrompt="1"/>
          </p:nvPr>
        </p:nvSpPr>
        <p:spPr>
          <a:xfrm>
            <a:off x="392275" y="392275"/>
            <a:ext cx="11407450" cy="466142"/>
          </a:xfrm>
          <a:prstGeom prst="rect">
            <a:avLst/>
          </a:prstGeom>
        </p:spPr>
        <p:txBody>
          <a:bodyPr anchor="b"/>
          <a:lstStyle>
            <a:lvl1pPr marL="0" indent="0">
              <a:buNone/>
              <a:defRPr sz="2400" b="1"/>
            </a:lvl1pPr>
          </a:lstStyle>
          <a:p>
            <a:pPr lvl="0"/>
            <a:r>
              <a:rPr lang="en-US"/>
              <a:t>Lorem Ipsum</a:t>
            </a:r>
            <a:endParaRPr lang="en-US" sz="2400" b="1">
              <a:latin typeface="+mn-lt"/>
            </a:endParaRPr>
          </a:p>
        </p:txBody>
      </p:sp>
      <p:sp>
        <p:nvSpPr>
          <p:cNvPr id="11" name="Text Placeholder 9">
            <a:extLst>
              <a:ext uri="{FF2B5EF4-FFF2-40B4-BE49-F238E27FC236}">
                <a16:creationId xmlns:a16="http://schemas.microsoft.com/office/drawing/2014/main" id="{657BC288-75F7-4300-9EE1-798FF8AE08DB}"/>
              </a:ext>
            </a:extLst>
          </p:cNvPr>
          <p:cNvSpPr>
            <a:spLocks noGrp="1"/>
          </p:cNvSpPr>
          <p:nvPr>
            <p:ph type="body" sz="quarter" idx="11"/>
          </p:nvPr>
        </p:nvSpPr>
        <p:spPr>
          <a:xfrm>
            <a:off x="392113" y="858839"/>
            <a:ext cx="11407612" cy="354142"/>
          </a:xfrm>
          <a:prstGeom prst="rect">
            <a:avLst/>
          </a:prstGeom>
        </p:spPr>
        <p:txBody>
          <a:bodyPr/>
          <a:lstStyle>
            <a:lvl1pPr marL="0" indent="0">
              <a:buNone/>
              <a:defRPr sz="1200">
                <a:solidFill>
                  <a:schemeClr val="tx1"/>
                </a:solidFill>
              </a:defRPr>
            </a:lvl1pPr>
          </a:lstStyle>
          <a:p>
            <a:pPr lvl="0"/>
            <a:endParaRPr lang="en-US" sz="1200">
              <a:solidFill>
                <a:srgbClr val="FF0000"/>
              </a:solidFill>
              <a:latin typeface="+mn-lt"/>
            </a:endParaRPr>
          </a:p>
        </p:txBody>
      </p:sp>
      <p:sp>
        <p:nvSpPr>
          <p:cNvPr id="13" name="object 9">
            <a:extLst>
              <a:ext uri="{FF2B5EF4-FFF2-40B4-BE49-F238E27FC236}">
                <a16:creationId xmlns:a16="http://schemas.microsoft.com/office/drawing/2014/main" id="{50B0E59B-EE2C-46B0-A3CA-0265F30986DD}"/>
              </a:ext>
            </a:extLst>
          </p:cNvPr>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0C0"/>
          </a:solidFill>
        </p:spPr>
        <p:txBody>
          <a:bodyPr wrap="square" lIns="0" tIns="0" rIns="0" bIns="0" rtlCol="0"/>
          <a:lstStyle/>
          <a:p>
            <a:endParaRPr sz="2400"/>
          </a:p>
        </p:txBody>
      </p:sp>
      <p:grpSp>
        <p:nvGrpSpPr>
          <p:cNvPr id="23" name="Group 22">
            <a:extLst>
              <a:ext uri="{FF2B5EF4-FFF2-40B4-BE49-F238E27FC236}">
                <a16:creationId xmlns:a16="http://schemas.microsoft.com/office/drawing/2014/main" id="{258A71E9-0D39-407E-A100-A094CFC991FB}"/>
              </a:ext>
            </a:extLst>
          </p:cNvPr>
          <p:cNvGrpSpPr/>
          <p:nvPr userDrawn="1"/>
        </p:nvGrpSpPr>
        <p:grpSpPr>
          <a:xfrm>
            <a:off x="10792059" y="6072617"/>
            <a:ext cx="1138238" cy="539751"/>
            <a:chOff x="12437447" y="3429000"/>
            <a:chExt cx="1138238" cy="539751"/>
          </a:xfrm>
        </p:grpSpPr>
        <p:sp>
          <p:nvSpPr>
            <p:cNvPr id="24" name="Freeform 5">
              <a:extLst>
                <a:ext uri="{FF2B5EF4-FFF2-40B4-BE49-F238E27FC236}">
                  <a16:creationId xmlns:a16="http://schemas.microsoft.com/office/drawing/2014/main" id="{BEC49E32-8D41-4770-8A8F-236F6B79DE81}"/>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FFCBAF80-943E-4A57-962A-50ED67191900}"/>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40F66725-D6BD-4316-9423-28FF3435A57B}"/>
                </a:ext>
              </a:extLst>
            </p:cNvPr>
            <p:cNvSpPr>
              <a:spLocks noEditPoints="1"/>
            </p:cNvSpPr>
            <p:nvPr userDrawn="1"/>
          </p:nvSpPr>
          <p:spPr bwMode="auto">
            <a:xfrm>
              <a:off x="12659697" y="3757613"/>
              <a:ext cx="209550" cy="211138"/>
            </a:xfrm>
            <a:custGeom>
              <a:avLst/>
              <a:gdLst>
                <a:gd name="T0" fmla="*/ 673 w 794"/>
                <a:gd name="T1" fmla="*/ 349 h 796"/>
                <a:gd name="T2" fmla="*/ 636 w 794"/>
                <a:gd name="T3" fmla="*/ 249 h 796"/>
                <a:gd name="T4" fmla="*/ 576 w 794"/>
                <a:gd name="T5" fmla="*/ 177 h 796"/>
                <a:gd name="T6" fmla="*/ 530 w 794"/>
                <a:gd name="T7" fmla="*/ 147 h 796"/>
                <a:gd name="T8" fmla="*/ 475 w 794"/>
                <a:gd name="T9" fmla="*/ 126 h 796"/>
                <a:gd name="T10" fmla="*/ 413 w 794"/>
                <a:gd name="T11" fmla="*/ 117 h 796"/>
                <a:gd name="T12" fmla="*/ 367 w 794"/>
                <a:gd name="T13" fmla="*/ 117 h 796"/>
                <a:gd name="T14" fmla="*/ 311 w 794"/>
                <a:gd name="T15" fmla="*/ 129 h 796"/>
                <a:gd name="T16" fmla="*/ 237 w 794"/>
                <a:gd name="T17" fmla="*/ 164 h 796"/>
                <a:gd name="T18" fmla="*/ 164 w 794"/>
                <a:gd name="T19" fmla="*/ 239 h 796"/>
                <a:gd name="T20" fmla="*/ 122 w 794"/>
                <a:gd name="T21" fmla="*/ 338 h 796"/>
                <a:gd name="T22" fmla="*/ 117 w 794"/>
                <a:gd name="T23" fmla="*/ 419 h 796"/>
                <a:gd name="T24" fmla="*/ 144 w 794"/>
                <a:gd name="T25" fmla="*/ 523 h 796"/>
                <a:gd name="T26" fmla="*/ 207 w 794"/>
                <a:gd name="T27" fmla="*/ 608 h 796"/>
                <a:gd name="T28" fmla="*/ 252 w 794"/>
                <a:gd name="T29" fmla="*/ 642 h 796"/>
                <a:gd name="T30" fmla="*/ 304 w 794"/>
                <a:gd name="T31" fmla="*/ 665 h 796"/>
                <a:gd name="T32" fmla="*/ 363 w 794"/>
                <a:gd name="T33" fmla="*/ 677 h 796"/>
                <a:gd name="T34" fmla="*/ 410 w 794"/>
                <a:gd name="T35" fmla="*/ 680 h 796"/>
                <a:gd name="T36" fmla="*/ 466 w 794"/>
                <a:gd name="T37" fmla="*/ 672 h 796"/>
                <a:gd name="T38" fmla="*/ 531 w 794"/>
                <a:gd name="T39" fmla="*/ 647 h 796"/>
                <a:gd name="T40" fmla="*/ 613 w 794"/>
                <a:gd name="T41" fmla="*/ 579 h 796"/>
                <a:gd name="T42" fmla="*/ 665 w 794"/>
                <a:gd name="T43" fmla="*/ 485 h 796"/>
                <a:gd name="T44" fmla="*/ 677 w 794"/>
                <a:gd name="T45" fmla="*/ 416 h 796"/>
                <a:gd name="T46" fmla="*/ 2 w 794"/>
                <a:gd name="T47" fmla="*/ 379 h 796"/>
                <a:gd name="T48" fmla="*/ 13 w 794"/>
                <a:gd name="T49" fmla="*/ 302 h 796"/>
                <a:gd name="T50" fmla="*/ 38 w 794"/>
                <a:gd name="T51" fmla="*/ 229 h 796"/>
                <a:gd name="T52" fmla="*/ 77 w 794"/>
                <a:gd name="T53" fmla="*/ 163 h 796"/>
                <a:gd name="T54" fmla="*/ 127 w 794"/>
                <a:gd name="T55" fmla="*/ 106 h 796"/>
                <a:gd name="T56" fmla="*/ 188 w 794"/>
                <a:gd name="T57" fmla="*/ 60 h 796"/>
                <a:gd name="T58" fmla="*/ 257 w 794"/>
                <a:gd name="T59" fmla="*/ 25 h 796"/>
                <a:gd name="T60" fmla="*/ 334 w 794"/>
                <a:gd name="T61" fmla="*/ 5 h 796"/>
                <a:gd name="T62" fmla="*/ 396 w 794"/>
                <a:gd name="T63" fmla="*/ 0 h 796"/>
                <a:gd name="T64" fmla="*/ 471 w 794"/>
                <a:gd name="T65" fmla="*/ 7 h 796"/>
                <a:gd name="T66" fmla="*/ 543 w 794"/>
                <a:gd name="T67" fmla="*/ 28 h 796"/>
                <a:gd name="T68" fmla="*/ 610 w 794"/>
                <a:gd name="T69" fmla="*/ 62 h 796"/>
                <a:gd name="T70" fmla="*/ 670 w 794"/>
                <a:gd name="T71" fmla="*/ 108 h 796"/>
                <a:gd name="T72" fmla="*/ 720 w 794"/>
                <a:gd name="T73" fmla="*/ 166 h 796"/>
                <a:gd name="T74" fmla="*/ 760 w 794"/>
                <a:gd name="T75" fmla="*/ 234 h 796"/>
                <a:gd name="T76" fmla="*/ 785 w 794"/>
                <a:gd name="T77" fmla="*/ 311 h 796"/>
                <a:gd name="T78" fmla="*/ 794 w 794"/>
                <a:gd name="T79" fmla="*/ 397 h 796"/>
                <a:gd name="T80" fmla="*/ 789 w 794"/>
                <a:gd name="T81" fmla="*/ 461 h 796"/>
                <a:gd name="T82" fmla="*/ 770 w 794"/>
                <a:gd name="T83" fmla="*/ 539 h 796"/>
                <a:gd name="T84" fmla="*/ 735 w 794"/>
                <a:gd name="T85" fmla="*/ 609 h 796"/>
                <a:gd name="T86" fmla="*/ 689 w 794"/>
                <a:gd name="T87" fmla="*/ 669 h 796"/>
                <a:gd name="T88" fmla="*/ 632 w 794"/>
                <a:gd name="T89" fmla="*/ 720 h 796"/>
                <a:gd name="T90" fmla="*/ 566 w 794"/>
                <a:gd name="T91" fmla="*/ 759 h 796"/>
                <a:gd name="T92" fmla="*/ 495 w 794"/>
                <a:gd name="T93" fmla="*/ 784 h 796"/>
                <a:gd name="T94" fmla="*/ 418 w 794"/>
                <a:gd name="T95" fmla="*/ 796 h 796"/>
                <a:gd name="T96" fmla="*/ 355 w 794"/>
                <a:gd name="T97" fmla="*/ 794 h 796"/>
                <a:gd name="T98" fmla="*/ 274 w 794"/>
                <a:gd name="T99" fmla="*/ 778 h 796"/>
                <a:gd name="T100" fmla="*/ 202 w 794"/>
                <a:gd name="T101" fmla="*/ 745 h 796"/>
                <a:gd name="T102" fmla="*/ 138 w 794"/>
                <a:gd name="T103" fmla="*/ 701 h 796"/>
                <a:gd name="T104" fmla="*/ 87 w 794"/>
                <a:gd name="T105" fmla="*/ 646 h 796"/>
                <a:gd name="T106" fmla="*/ 45 w 794"/>
                <a:gd name="T107" fmla="*/ 582 h 796"/>
                <a:gd name="T108" fmla="*/ 18 w 794"/>
                <a:gd name="T109" fmla="*/ 512 h 796"/>
                <a:gd name="T110" fmla="*/ 3 w 794"/>
                <a:gd name="T111"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4" h="796">
                  <a:moveTo>
                    <a:pt x="678" y="402"/>
                  </a:moveTo>
                  <a:lnTo>
                    <a:pt x="678" y="402"/>
                  </a:lnTo>
                  <a:lnTo>
                    <a:pt x="677" y="374"/>
                  </a:lnTo>
                  <a:lnTo>
                    <a:pt x="673" y="349"/>
                  </a:lnTo>
                  <a:lnTo>
                    <a:pt x="668" y="322"/>
                  </a:lnTo>
                  <a:lnTo>
                    <a:pt x="659" y="297"/>
                  </a:lnTo>
                  <a:lnTo>
                    <a:pt x="649" y="273"/>
                  </a:lnTo>
                  <a:lnTo>
                    <a:pt x="636" y="249"/>
                  </a:lnTo>
                  <a:lnTo>
                    <a:pt x="622" y="227"/>
                  </a:lnTo>
                  <a:lnTo>
                    <a:pt x="604" y="206"/>
                  </a:lnTo>
                  <a:lnTo>
                    <a:pt x="586" y="186"/>
                  </a:lnTo>
                  <a:lnTo>
                    <a:pt x="576" y="177"/>
                  </a:lnTo>
                  <a:lnTo>
                    <a:pt x="565" y="169"/>
                  </a:lnTo>
                  <a:lnTo>
                    <a:pt x="554" y="161"/>
                  </a:lnTo>
                  <a:lnTo>
                    <a:pt x="542" y="154"/>
                  </a:lnTo>
                  <a:lnTo>
                    <a:pt x="530" y="147"/>
                  </a:lnTo>
                  <a:lnTo>
                    <a:pt x="517" y="141"/>
                  </a:lnTo>
                  <a:lnTo>
                    <a:pt x="503" y="136"/>
                  </a:lnTo>
                  <a:lnTo>
                    <a:pt x="489" y="131"/>
                  </a:lnTo>
                  <a:lnTo>
                    <a:pt x="475" y="126"/>
                  </a:lnTo>
                  <a:lnTo>
                    <a:pt x="461" y="123"/>
                  </a:lnTo>
                  <a:lnTo>
                    <a:pt x="446" y="119"/>
                  </a:lnTo>
                  <a:lnTo>
                    <a:pt x="429" y="118"/>
                  </a:lnTo>
                  <a:lnTo>
                    <a:pt x="413" y="117"/>
                  </a:lnTo>
                  <a:lnTo>
                    <a:pt x="397" y="116"/>
                  </a:lnTo>
                  <a:lnTo>
                    <a:pt x="397" y="116"/>
                  </a:lnTo>
                  <a:lnTo>
                    <a:pt x="382" y="116"/>
                  </a:lnTo>
                  <a:lnTo>
                    <a:pt x="367" y="117"/>
                  </a:lnTo>
                  <a:lnTo>
                    <a:pt x="352" y="119"/>
                  </a:lnTo>
                  <a:lnTo>
                    <a:pt x="339" y="122"/>
                  </a:lnTo>
                  <a:lnTo>
                    <a:pt x="325" y="125"/>
                  </a:lnTo>
                  <a:lnTo>
                    <a:pt x="311" y="129"/>
                  </a:lnTo>
                  <a:lnTo>
                    <a:pt x="298" y="133"/>
                  </a:lnTo>
                  <a:lnTo>
                    <a:pt x="286" y="138"/>
                  </a:lnTo>
                  <a:lnTo>
                    <a:pt x="260" y="151"/>
                  </a:lnTo>
                  <a:lnTo>
                    <a:pt x="237" y="164"/>
                  </a:lnTo>
                  <a:lnTo>
                    <a:pt x="217" y="181"/>
                  </a:lnTo>
                  <a:lnTo>
                    <a:pt x="197" y="198"/>
                  </a:lnTo>
                  <a:lnTo>
                    <a:pt x="179" y="219"/>
                  </a:lnTo>
                  <a:lnTo>
                    <a:pt x="164" y="239"/>
                  </a:lnTo>
                  <a:lnTo>
                    <a:pt x="150" y="262"/>
                  </a:lnTo>
                  <a:lnTo>
                    <a:pt x="138" y="287"/>
                  </a:lnTo>
                  <a:lnTo>
                    <a:pt x="129" y="312"/>
                  </a:lnTo>
                  <a:lnTo>
                    <a:pt x="122" y="338"/>
                  </a:lnTo>
                  <a:lnTo>
                    <a:pt x="118" y="365"/>
                  </a:lnTo>
                  <a:lnTo>
                    <a:pt x="115" y="393"/>
                  </a:lnTo>
                  <a:lnTo>
                    <a:pt x="115" y="393"/>
                  </a:lnTo>
                  <a:lnTo>
                    <a:pt x="117" y="419"/>
                  </a:lnTo>
                  <a:lnTo>
                    <a:pt x="120" y="446"/>
                  </a:lnTo>
                  <a:lnTo>
                    <a:pt x="126" y="472"/>
                  </a:lnTo>
                  <a:lnTo>
                    <a:pt x="134" y="497"/>
                  </a:lnTo>
                  <a:lnTo>
                    <a:pt x="144" y="523"/>
                  </a:lnTo>
                  <a:lnTo>
                    <a:pt x="157" y="546"/>
                  </a:lnTo>
                  <a:lnTo>
                    <a:pt x="172" y="569"/>
                  </a:lnTo>
                  <a:lnTo>
                    <a:pt x="189" y="590"/>
                  </a:lnTo>
                  <a:lnTo>
                    <a:pt x="207" y="608"/>
                  </a:lnTo>
                  <a:lnTo>
                    <a:pt x="218" y="617"/>
                  </a:lnTo>
                  <a:lnTo>
                    <a:pt x="229" y="627"/>
                  </a:lnTo>
                  <a:lnTo>
                    <a:pt x="241" y="633"/>
                  </a:lnTo>
                  <a:lnTo>
                    <a:pt x="252" y="642"/>
                  </a:lnTo>
                  <a:lnTo>
                    <a:pt x="265" y="648"/>
                  </a:lnTo>
                  <a:lnTo>
                    <a:pt x="278" y="654"/>
                  </a:lnTo>
                  <a:lnTo>
                    <a:pt x="290" y="660"/>
                  </a:lnTo>
                  <a:lnTo>
                    <a:pt x="304" y="665"/>
                  </a:lnTo>
                  <a:lnTo>
                    <a:pt x="318" y="669"/>
                  </a:lnTo>
                  <a:lnTo>
                    <a:pt x="333" y="673"/>
                  </a:lnTo>
                  <a:lnTo>
                    <a:pt x="348" y="676"/>
                  </a:lnTo>
                  <a:lnTo>
                    <a:pt x="363" y="677"/>
                  </a:lnTo>
                  <a:lnTo>
                    <a:pt x="379" y="680"/>
                  </a:lnTo>
                  <a:lnTo>
                    <a:pt x="395" y="680"/>
                  </a:lnTo>
                  <a:lnTo>
                    <a:pt x="395" y="680"/>
                  </a:lnTo>
                  <a:lnTo>
                    <a:pt x="410" y="680"/>
                  </a:lnTo>
                  <a:lnTo>
                    <a:pt x="425" y="678"/>
                  </a:lnTo>
                  <a:lnTo>
                    <a:pt x="439" y="677"/>
                  </a:lnTo>
                  <a:lnTo>
                    <a:pt x="452" y="675"/>
                  </a:lnTo>
                  <a:lnTo>
                    <a:pt x="466" y="672"/>
                  </a:lnTo>
                  <a:lnTo>
                    <a:pt x="480" y="668"/>
                  </a:lnTo>
                  <a:lnTo>
                    <a:pt x="494" y="663"/>
                  </a:lnTo>
                  <a:lnTo>
                    <a:pt x="507" y="659"/>
                  </a:lnTo>
                  <a:lnTo>
                    <a:pt x="531" y="647"/>
                  </a:lnTo>
                  <a:lnTo>
                    <a:pt x="555" y="633"/>
                  </a:lnTo>
                  <a:lnTo>
                    <a:pt x="576" y="617"/>
                  </a:lnTo>
                  <a:lnTo>
                    <a:pt x="596" y="600"/>
                  </a:lnTo>
                  <a:lnTo>
                    <a:pt x="613" y="579"/>
                  </a:lnTo>
                  <a:lnTo>
                    <a:pt x="630" y="559"/>
                  </a:lnTo>
                  <a:lnTo>
                    <a:pt x="643" y="536"/>
                  </a:lnTo>
                  <a:lnTo>
                    <a:pt x="655" y="511"/>
                  </a:lnTo>
                  <a:lnTo>
                    <a:pt x="665" y="485"/>
                  </a:lnTo>
                  <a:lnTo>
                    <a:pt x="672" y="458"/>
                  </a:lnTo>
                  <a:lnTo>
                    <a:pt x="674" y="444"/>
                  </a:lnTo>
                  <a:lnTo>
                    <a:pt x="676" y="431"/>
                  </a:lnTo>
                  <a:lnTo>
                    <a:pt x="677" y="416"/>
                  </a:lnTo>
                  <a:lnTo>
                    <a:pt x="678" y="402"/>
                  </a:lnTo>
                  <a:close/>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54E3260-D9F2-45A6-BB6D-C67C1EBB34EF}"/>
                </a:ext>
              </a:extLst>
            </p:cNvPr>
            <p:cNvSpPr>
              <a:spLocks/>
            </p:cNvSpPr>
            <p:nvPr userDrawn="1"/>
          </p:nvSpPr>
          <p:spPr bwMode="auto">
            <a:xfrm>
              <a:off x="12689860" y="3789363"/>
              <a:ext cx="147638" cy="149225"/>
            </a:xfrm>
            <a:custGeom>
              <a:avLst/>
              <a:gdLst>
                <a:gd name="T0" fmla="*/ 563 w 563"/>
                <a:gd name="T1" fmla="*/ 286 h 564"/>
                <a:gd name="T2" fmla="*/ 558 w 563"/>
                <a:gd name="T3" fmla="*/ 233 h 564"/>
                <a:gd name="T4" fmla="*/ 544 w 563"/>
                <a:gd name="T5" fmla="*/ 181 h 564"/>
                <a:gd name="T6" fmla="*/ 521 w 563"/>
                <a:gd name="T7" fmla="*/ 133 h 564"/>
                <a:gd name="T8" fmla="*/ 489 w 563"/>
                <a:gd name="T9" fmla="*/ 90 h 564"/>
                <a:gd name="T10" fmla="*/ 461 w 563"/>
                <a:gd name="T11" fmla="*/ 61 h 564"/>
                <a:gd name="T12" fmla="*/ 439 w 563"/>
                <a:gd name="T13" fmla="*/ 45 h 564"/>
                <a:gd name="T14" fmla="*/ 415 w 563"/>
                <a:gd name="T15" fmla="*/ 31 h 564"/>
                <a:gd name="T16" fmla="*/ 388 w 563"/>
                <a:gd name="T17" fmla="*/ 20 h 564"/>
                <a:gd name="T18" fmla="*/ 360 w 563"/>
                <a:gd name="T19" fmla="*/ 10 h 564"/>
                <a:gd name="T20" fmla="*/ 331 w 563"/>
                <a:gd name="T21" fmla="*/ 3 h 564"/>
                <a:gd name="T22" fmla="*/ 298 w 563"/>
                <a:gd name="T23" fmla="*/ 1 h 564"/>
                <a:gd name="T24" fmla="*/ 282 w 563"/>
                <a:gd name="T25" fmla="*/ 0 h 564"/>
                <a:gd name="T26" fmla="*/ 252 w 563"/>
                <a:gd name="T27" fmla="*/ 1 h 564"/>
                <a:gd name="T28" fmla="*/ 224 w 563"/>
                <a:gd name="T29" fmla="*/ 6 h 564"/>
                <a:gd name="T30" fmla="*/ 196 w 563"/>
                <a:gd name="T31" fmla="*/ 13 h 564"/>
                <a:gd name="T32" fmla="*/ 171 w 563"/>
                <a:gd name="T33" fmla="*/ 22 h 564"/>
                <a:gd name="T34" fmla="*/ 122 w 563"/>
                <a:gd name="T35" fmla="*/ 48 h 564"/>
                <a:gd name="T36" fmla="*/ 82 w 563"/>
                <a:gd name="T37" fmla="*/ 82 h 564"/>
                <a:gd name="T38" fmla="*/ 49 w 563"/>
                <a:gd name="T39" fmla="*/ 123 h 564"/>
                <a:gd name="T40" fmla="*/ 23 w 563"/>
                <a:gd name="T41" fmla="*/ 171 h 564"/>
                <a:gd name="T42" fmla="*/ 7 w 563"/>
                <a:gd name="T43" fmla="*/ 222 h 564"/>
                <a:gd name="T44" fmla="*/ 0 w 563"/>
                <a:gd name="T45" fmla="*/ 277 h 564"/>
                <a:gd name="T46" fmla="*/ 2 w 563"/>
                <a:gd name="T47" fmla="*/ 303 h 564"/>
                <a:gd name="T48" fmla="*/ 11 w 563"/>
                <a:gd name="T49" fmla="*/ 356 h 564"/>
                <a:gd name="T50" fmla="*/ 29 w 563"/>
                <a:gd name="T51" fmla="*/ 407 h 564"/>
                <a:gd name="T52" fmla="*/ 57 w 563"/>
                <a:gd name="T53" fmla="*/ 453 h 564"/>
                <a:gd name="T54" fmla="*/ 92 w 563"/>
                <a:gd name="T55" fmla="*/ 492 h 564"/>
                <a:gd name="T56" fmla="*/ 114 w 563"/>
                <a:gd name="T57" fmla="*/ 511 h 564"/>
                <a:gd name="T58" fmla="*/ 137 w 563"/>
                <a:gd name="T59" fmla="*/ 526 h 564"/>
                <a:gd name="T60" fmla="*/ 163 w 563"/>
                <a:gd name="T61" fmla="*/ 538 h 564"/>
                <a:gd name="T62" fmla="*/ 189 w 563"/>
                <a:gd name="T63" fmla="*/ 549 h 564"/>
                <a:gd name="T64" fmla="*/ 218 w 563"/>
                <a:gd name="T65" fmla="*/ 557 h 564"/>
                <a:gd name="T66" fmla="*/ 248 w 563"/>
                <a:gd name="T67" fmla="*/ 561 h 564"/>
                <a:gd name="T68" fmla="*/ 280 w 563"/>
                <a:gd name="T69" fmla="*/ 564 h 564"/>
                <a:gd name="T70" fmla="*/ 295 w 563"/>
                <a:gd name="T71" fmla="*/ 564 h 564"/>
                <a:gd name="T72" fmla="*/ 324 w 563"/>
                <a:gd name="T73" fmla="*/ 561 h 564"/>
                <a:gd name="T74" fmla="*/ 351 w 563"/>
                <a:gd name="T75" fmla="*/ 556 h 564"/>
                <a:gd name="T76" fmla="*/ 379 w 563"/>
                <a:gd name="T77" fmla="*/ 547 h 564"/>
                <a:gd name="T78" fmla="*/ 416 w 563"/>
                <a:gd name="T79" fmla="*/ 531 h 564"/>
                <a:gd name="T80" fmla="*/ 461 w 563"/>
                <a:gd name="T81" fmla="*/ 501 h 564"/>
                <a:gd name="T82" fmla="*/ 498 w 563"/>
                <a:gd name="T83" fmla="*/ 463 h 564"/>
                <a:gd name="T84" fmla="*/ 528 w 563"/>
                <a:gd name="T85" fmla="*/ 420 h 564"/>
                <a:gd name="T86" fmla="*/ 550 w 563"/>
                <a:gd name="T87" fmla="*/ 369 h 564"/>
                <a:gd name="T88" fmla="*/ 559 w 563"/>
                <a:gd name="T89" fmla="*/ 328 h 564"/>
                <a:gd name="T90" fmla="*/ 562 w 563"/>
                <a:gd name="T91" fmla="*/ 30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3" h="564">
                  <a:moveTo>
                    <a:pt x="563" y="286"/>
                  </a:moveTo>
                  <a:lnTo>
                    <a:pt x="563" y="286"/>
                  </a:lnTo>
                  <a:lnTo>
                    <a:pt x="562" y="258"/>
                  </a:lnTo>
                  <a:lnTo>
                    <a:pt x="558" y="233"/>
                  </a:lnTo>
                  <a:lnTo>
                    <a:pt x="553" y="206"/>
                  </a:lnTo>
                  <a:lnTo>
                    <a:pt x="544" y="181"/>
                  </a:lnTo>
                  <a:lnTo>
                    <a:pt x="534" y="157"/>
                  </a:lnTo>
                  <a:lnTo>
                    <a:pt x="521" y="133"/>
                  </a:lnTo>
                  <a:lnTo>
                    <a:pt x="507" y="111"/>
                  </a:lnTo>
                  <a:lnTo>
                    <a:pt x="489" y="90"/>
                  </a:lnTo>
                  <a:lnTo>
                    <a:pt x="471" y="70"/>
                  </a:lnTo>
                  <a:lnTo>
                    <a:pt x="461" y="61"/>
                  </a:lnTo>
                  <a:lnTo>
                    <a:pt x="450" y="53"/>
                  </a:lnTo>
                  <a:lnTo>
                    <a:pt x="439" y="45"/>
                  </a:lnTo>
                  <a:lnTo>
                    <a:pt x="427" y="38"/>
                  </a:lnTo>
                  <a:lnTo>
                    <a:pt x="415" y="31"/>
                  </a:lnTo>
                  <a:lnTo>
                    <a:pt x="402" y="25"/>
                  </a:lnTo>
                  <a:lnTo>
                    <a:pt x="388" y="20"/>
                  </a:lnTo>
                  <a:lnTo>
                    <a:pt x="374" y="15"/>
                  </a:lnTo>
                  <a:lnTo>
                    <a:pt x="360" y="10"/>
                  </a:lnTo>
                  <a:lnTo>
                    <a:pt x="346" y="7"/>
                  </a:lnTo>
                  <a:lnTo>
                    <a:pt x="331" y="3"/>
                  </a:lnTo>
                  <a:lnTo>
                    <a:pt x="314" y="2"/>
                  </a:lnTo>
                  <a:lnTo>
                    <a:pt x="298" y="1"/>
                  </a:lnTo>
                  <a:lnTo>
                    <a:pt x="282" y="0"/>
                  </a:lnTo>
                  <a:lnTo>
                    <a:pt x="282" y="0"/>
                  </a:lnTo>
                  <a:lnTo>
                    <a:pt x="267" y="0"/>
                  </a:lnTo>
                  <a:lnTo>
                    <a:pt x="252" y="1"/>
                  </a:lnTo>
                  <a:lnTo>
                    <a:pt x="237" y="3"/>
                  </a:lnTo>
                  <a:lnTo>
                    <a:pt x="224" y="6"/>
                  </a:lnTo>
                  <a:lnTo>
                    <a:pt x="210" y="9"/>
                  </a:lnTo>
                  <a:lnTo>
                    <a:pt x="196" y="13"/>
                  </a:lnTo>
                  <a:lnTo>
                    <a:pt x="183" y="17"/>
                  </a:lnTo>
                  <a:lnTo>
                    <a:pt x="171" y="22"/>
                  </a:lnTo>
                  <a:lnTo>
                    <a:pt x="145" y="35"/>
                  </a:lnTo>
                  <a:lnTo>
                    <a:pt x="122" y="48"/>
                  </a:lnTo>
                  <a:lnTo>
                    <a:pt x="102" y="65"/>
                  </a:lnTo>
                  <a:lnTo>
                    <a:pt x="82" y="82"/>
                  </a:lnTo>
                  <a:lnTo>
                    <a:pt x="64" y="103"/>
                  </a:lnTo>
                  <a:lnTo>
                    <a:pt x="49" y="123"/>
                  </a:lnTo>
                  <a:lnTo>
                    <a:pt x="35" y="146"/>
                  </a:lnTo>
                  <a:lnTo>
                    <a:pt x="23" y="171"/>
                  </a:lnTo>
                  <a:lnTo>
                    <a:pt x="14" y="196"/>
                  </a:lnTo>
                  <a:lnTo>
                    <a:pt x="7" y="222"/>
                  </a:lnTo>
                  <a:lnTo>
                    <a:pt x="3" y="249"/>
                  </a:lnTo>
                  <a:lnTo>
                    <a:pt x="0" y="277"/>
                  </a:lnTo>
                  <a:lnTo>
                    <a:pt x="0" y="277"/>
                  </a:lnTo>
                  <a:lnTo>
                    <a:pt x="2" y="303"/>
                  </a:lnTo>
                  <a:lnTo>
                    <a:pt x="5" y="330"/>
                  </a:lnTo>
                  <a:lnTo>
                    <a:pt x="11" y="356"/>
                  </a:lnTo>
                  <a:lnTo>
                    <a:pt x="19" y="381"/>
                  </a:lnTo>
                  <a:lnTo>
                    <a:pt x="29" y="407"/>
                  </a:lnTo>
                  <a:lnTo>
                    <a:pt x="42" y="430"/>
                  </a:lnTo>
                  <a:lnTo>
                    <a:pt x="57" y="453"/>
                  </a:lnTo>
                  <a:lnTo>
                    <a:pt x="74" y="474"/>
                  </a:lnTo>
                  <a:lnTo>
                    <a:pt x="92" y="492"/>
                  </a:lnTo>
                  <a:lnTo>
                    <a:pt x="103" y="501"/>
                  </a:lnTo>
                  <a:lnTo>
                    <a:pt x="114" y="511"/>
                  </a:lnTo>
                  <a:lnTo>
                    <a:pt x="126" y="517"/>
                  </a:lnTo>
                  <a:lnTo>
                    <a:pt x="137" y="526"/>
                  </a:lnTo>
                  <a:lnTo>
                    <a:pt x="150" y="532"/>
                  </a:lnTo>
                  <a:lnTo>
                    <a:pt x="163" y="538"/>
                  </a:lnTo>
                  <a:lnTo>
                    <a:pt x="175" y="544"/>
                  </a:lnTo>
                  <a:lnTo>
                    <a:pt x="189" y="549"/>
                  </a:lnTo>
                  <a:lnTo>
                    <a:pt x="203" y="553"/>
                  </a:lnTo>
                  <a:lnTo>
                    <a:pt x="218" y="557"/>
                  </a:lnTo>
                  <a:lnTo>
                    <a:pt x="233" y="560"/>
                  </a:lnTo>
                  <a:lnTo>
                    <a:pt x="248" y="561"/>
                  </a:lnTo>
                  <a:lnTo>
                    <a:pt x="264" y="564"/>
                  </a:lnTo>
                  <a:lnTo>
                    <a:pt x="280" y="564"/>
                  </a:lnTo>
                  <a:lnTo>
                    <a:pt x="280" y="564"/>
                  </a:lnTo>
                  <a:lnTo>
                    <a:pt x="295" y="564"/>
                  </a:lnTo>
                  <a:lnTo>
                    <a:pt x="310" y="562"/>
                  </a:lnTo>
                  <a:lnTo>
                    <a:pt x="324" y="561"/>
                  </a:lnTo>
                  <a:lnTo>
                    <a:pt x="337" y="559"/>
                  </a:lnTo>
                  <a:lnTo>
                    <a:pt x="351" y="556"/>
                  </a:lnTo>
                  <a:lnTo>
                    <a:pt x="365" y="552"/>
                  </a:lnTo>
                  <a:lnTo>
                    <a:pt x="379" y="547"/>
                  </a:lnTo>
                  <a:lnTo>
                    <a:pt x="392" y="543"/>
                  </a:lnTo>
                  <a:lnTo>
                    <a:pt x="416" y="531"/>
                  </a:lnTo>
                  <a:lnTo>
                    <a:pt x="440" y="517"/>
                  </a:lnTo>
                  <a:lnTo>
                    <a:pt x="461" y="501"/>
                  </a:lnTo>
                  <a:lnTo>
                    <a:pt x="481" y="484"/>
                  </a:lnTo>
                  <a:lnTo>
                    <a:pt x="498" y="463"/>
                  </a:lnTo>
                  <a:lnTo>
                    <a:pt x="515" y="443"/>
                  </a:lnTo>
                  <a:lnTo>
                    <a:pt x="528" y="420"/>
                  </a:lnTo>
                  <a:lnTo>
                    <a:pt x="540" y="395"/>
                  </a:lnTo>
                  <a:lnTo>
                    <a:pt x="550" y="369"/>
                  </a:lnTo>
                  <a:lnTo>
                    <a:pt x="557" y="342"/>
                  </a:lnTo>
                  <a:lnTo>
                    <a:pt x="559" y="328"/>
                  </a:lnTo>
                  <a:lnTo>
                    <a:pt x="561" y="315"/>
                  </a:lnTo>
                  <a:lnTo>
                    <a:pt x="562" y="300"/>
                  </a:lnTo>
                  <a:lnTo>
                    <a:pt x="563"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81133E16-7C0A-4F91-AB9A-77382EB294AC}"/>
                </a:ext>
              </a:extLst>
            </p:cNvPr>
            <p:cNvSpPr>
              <a:spLocks/>
            </p:cNvSpPr>
            <p:nvPr userDrawn="1"/>
          </p:nvSpPr>
          <p:spPr bwMode="auto">
            <a:xfrm>
              <a:off x="12659697" y="3757613"/>
              <a:ext cx="209550" cy="211138"/>
            </a:xfrm>
            <a:custGeom>
              <a:avLst/>
              <a:gdLst>
                <a:gd name="T0" fmla="*/ 2 w 794"/>
                <a:gd name="T1" fmla="*/ 379 h 796"/>
                <a:gd name="T2" fmla="*/ 8 w 794"/>
                <a:gd name="T3" fmla="*/ 320 h 796"/>
                <a:gd name="T4" fmla="*/ 25 w 794"/>
                <a:gd name="T5" fmla="*/ 265 h 796"/>
                <a:gd name="T6" fmla="*/ 48 w 794"/>
                <a:gd name="T7" fmla="*/ 212 h 796"/>
                <a:gd name="T8" fmla="*/ 77 w 794"/>
                <a:gd name="T9" fmla="*/ 163 h 796"/>
                <a:gd name="T10" fmla="*/ 114 w 794"/>
                <a:gd name="T11" fmla="*/ 119 h 796"/>
                <a:gd name="T12" fmla="*/ 157 w 794"/>
                <a:gd name="T13" fmla="*/ 81 h 796"/>
                <a:gd name="T14" fmla="*/ 204 w 794"/>
                <a:gd name="T15" fmla="*/ 50 h 796"/>
                <a:gd name="T16" fmla="*/ 257 w 794"/>
                <a:gd name="T17" fmla="*/ 25 h 796"/>
                <a:gd name="T18" fmla="*/ 314 w 794"/>
                <a:gd name="T19" fmla="*/ 9 h 796"/>
                <a:gd name="T20" fmla="*/ 375 w 794"/>
                <a:gd name="T21" fmla="*/ 1 h 796"/>
                <a:gd name="T22" fmla="*/ 414 w 794"/>
                <a:gd name="T23" fmla="*/ 1 h 796"/>
                <a:gd name="T24" fmla="*/ 471 w 794"/>
                <a:gd name="T25" fmla="*/ 7 h 796"/>
                <a:gd name="T26" fmla="*/ 525 w 794"/>
                <a:gd name="T27" fmla="*/ 21 h 796"/>
                <a:gd name="T28" fmla="*/ 578 w 794"/>
                <a:gd name="T29" fmla="*/ 43 h 796"/>
                <a:gd name="T30" fmla="*/ 626 w 794"/>
                <a:gd name="T31" fmla="*/ 72 h 796"/>
                <a:gd name="T32" fmla="*/ 670 w 794"/>
                <a:gd name="T33" fmla="*/ 108 h 796"/>
                <a:gd name="T34" fmla="*/ 709 w 794"/>
                <a:gd name="T35" fmla="*/ 151 h 796"/>
                <a:gd name="T36" fmla="*/ 742 w 794"/>
                <a:gd name="T37" fmla="*/ 199 h 796"/>
                <a:gd name="T38" fmla="*/ 768 w 794"/>
                <a:gd name="T39" fmla="*/ 252 h 796"/>
                <a:gd name="T40" fmla="*/ 785 w 794"/>
                <a:gd name="T41" fmla="*/ 311 h 796"/>
                <a:gd name="T42" fmla="*/ 794 w 794"/>
                <a:gd name="T43" fmla="*/ 375 h 796"/>
                <a:gd name="T44" fmla="*/ 794 w 794"/>
                <a:gd name="T45" fmla="*/ 419 h 796"/>
                <a:gd name="T46" fmla="*/ 786 w 794"/>
                <a:gd name="T47" fmla="*/ 480 h 796"/>
                <a:gd name="T48" fmla="*/ 770 w 794"/>
                <a:gd name="T49" fmla="*/ 539 h 796"/>
                <a:gd name="T50" fmla="*/ 746 w 794"/>
                <a:gd name="T51" fmla="*/ 592 h 796"/>
                <a:gd name="T52" fmla="*/ 714 w 794"/>
                <a:gd name="T53" fmla="*/ 640 h 796"/>
                <a:gd name="T54" fmla="*/ 676 w 794"/>
                <a:gd name="T55" fmla="*/ 683 h 796"/>
                <a:gd name="T56" fmla="*/ 632 w 794"/>
                <a:gd name="T57" fmla="*/ 720 h 796"/>
                <a:gd name="T58" fmla="*/ 584 w 794"/>
                <a:gd name="T59" fmla="*/ 750 h 796"/>
                <a:gd name="T60" fmla="*/ 532 w 794"/>
                <a:gd name="T61" fmla="*/ 773 h 796"/>
                <a:gd name="T62" fmla="*/ 475 w 794"/>
                <a:gd name="T63" fmla="*/ 788 h 796"/>
                <a:gd name="T64" fmla="*/ 418 w 794"/>
                <a:gd name="T65" fmla="*/ 796 h 796"/>
                <a:gd name="T66" fmla="*/ 377 w 794"/>
                <a:gd name="T67" fmla="*/ 796 h 796"/>
                <a:gd name="T68" fmla="*/ 313 w 794"/>
                <a:gd name="T69" fmla="*/ 788 h 796"/>
                <a:gd name="T70" fmla="*/ 255 w 794"/>
                <a:gd name="T71" fmla="*/ 771 h 796"/>
                <a:gd name="T72" fmla="*/ 202 w 794"/>
                <a:gd name="T73" fmla="*/ 745 h 796"/>
                <a:gd name="T74" fmla="*/ 153 w 794"/>
                <a:gd name="T75" fmla="*/ 713 h 796"/>
                <a:gd name="T76" fmla="*/ 111 w 794"/>
                <a:gd name="T77" fmla="*/ 675 h 796"/>
                <a:gd name="T78" fmla="*/ 75 w 794"/>
                <a:gd name="T79" fmla="*/ 630 h 796"/>
                <a:gd name="T80" fmla="*/ 45 w 794"/>
                <a:gd name="T81" fmla="*/ 582 h 796"/>
                <a:gd name="T82" fmla="*/ 23 w 794"/>
                <a:gd name="T83" fmla="*/ 530 h 796"/>
                <a:gd name="T84" fmla="*/ 8 w 794"/>
                <a:gd name="T85" fmla="*/ 476 h 796"/>
                <a:gd name="T86" fmla="*/ 2 w 794"/>
                <a:gd name="T87" fmla="*/ 41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4" h="796">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B4E7FDD7-A41E-41BC-9273-7AC005EB81EC}"/>
                </a:ext>
              </a:extLst>
            </p:cNvPr>
            <p:cNvSpPr>
              <a:spLocks noEditPoints="1"/>
            </p:cNvSpPr>
            <p:nvPr userDrawn="1"/>
          </p:nvSpPr>
          <p:spPr bwMode="auto">
            <a:xfrm>
              <a:off x="13129597" y="3757613"/>
              <a:ext cx="209550" cy="211138"/>
            </a:xfrm>
            <a:custGeom>
              <a:avLst/>
              <a:gdLst>
                <a:gd name="T0" fmla="*/ 672 w 793"/>
                <a:gd name="T1" fmla="*/ 348 h 796"/>
                <a:gd name="T2" fmla="*/ 636 w 793"/>
                <a:gd name="T3" fmla="*/ 249 h 796"/>
                <a:gd name="T4" fmla="*/ 575 w 793"/>
                <a:gd name="T5" fmla="*/ 177 h 796"/>
                <a:gd name="T6" fmla="*/ 529 w 793"/>
                <a:gd name="T7" fmla="*/ 147 h 796"/>
                <a:gd name="T8" fmla="*/ 475 w 793"/>
                <a:gd name="T9" fmla="*/ 126 h 796"/>
                <a:gd name="T10" fmla="*/ 413 w 793"/>
                <a:gd name="T11" fmla="*/ 116 h 796"/>
                <a:gd name="T12" fmla="*/ 367 w 793"/>
                <a:gd name="T13" fmla="*/ 117 h 796"/>
                <a:gd name="T14" fmla="*/ 311 w 793"/>
                <a:gd name="T15" fmla="*/ 129 h 796"/>
                <a:gd name="T16" fmla="*/ 237 w 793"/>
                <a:gd name="T17" fmla="*/ 164 h 796"/>
                <a:gd name="T18" fmla="*/ 162 w 793"/>
                <a:gd name="T19" fmla="*/ 239 h 796"/>
                <a:gd name="T20" fmla="*/ 121 w 793"/>
                <a:gd name="T21" fmla="*/ 337 h 796"/>
                <a:gd name="T22" fmla="*/ 115 w 793"/>
                <a:gd name="T23" fmla="*/ 419 h 796"/>
                <a:gd name="T24" fmla="*/ 143 w 793"/>
                <a:gd name="T25" fmla="*/ 522 h 796"/>
                <a:gd name="T26" fmla="*/ 207 w 793"/>
                <a:gd name="T27" fmla="*/ 608 h 796"/>
                <a:gd name="T28" fmla="*/ 252 w 793"/>
                <a:gd name="T29" fmla="*/ 642 h 796"/>
                <a:gd name="T30" fmla="*/ 304 w 793"/>
                <a:gd name="T31" fmla="*/ 665 h 796"/>
                <a:gd name="T32" fmla="*/ 362 w 793"/>
                <a:gd name="T33" fmla="*/ 677 h 796"/>
                <a:gd name="T34" fmla="*/ 410 w 793"/>
                <a:gd name="T35" fmla="*/ 680 h 796"/>
                <a:gd name="T36" fmla="*/ 466 w 793"/>
                <a:gd name="T37" fmla="*/ 672 h 796"/>
                <a:gd name="T38" fmla="*/ 553 w 793"/>
                <a:gd name="T39" fmla="*/ 633 h 796"/>
                <a:gd name="T40" fmla="*/ 629 w 793"/>
                <a:gd name="T41" fmla="*/ 559 h 796"/>
                <a:gd name="T42" fmla="*/ 671 w 793"/>
                <a:gd name="T43" fmla="*/ 458 h 796"/>
                <a:gd name="T44" fmla="*/ 676 w 793"/>
                <a:gd name="T45" fmla="*/ 401 h 796"/>
                <a:gd name="T46" fmla="*/ 2 w 793"/>
                <a:gd name="T47" fmla="*/ 359 h 796"/>
                <a:gd name="T48" fmla="*/ 17 w 793"/>
                <a:gd name="T49" fmla="*/ 282 h 796"/>
                <a:gd name="T50" fmla="*/ 46 w 793"/>
                <a:gd name="T51" fmla="*/ 212 h 796"/>
                <a:gd name="T52" fmla="*/ 89 w 793"/>
                <a:gd name="T53" fmla="*/ 148 h 796"/>
                <a:gd name="T54" fmla="*/ 141 w 793"/>
                <a:gd name="T55" fmla="*/ 93 h 796"/>
                <a:gd name="T56" fmla="*/ 204 w 793"/>
                <a:gd name="T57" fmla="*/ 49 h 796"/>
                <a:gd name="T58" fmla="*/ 275 w 793"/>
                <a:gd name="T59" fmla="*/ 19 h 796"/>
                <a:gd name="T60" fmla="*/ 354 w 793"/>
                <a:gd name="T61" fmla="*/ 2 h 796"/>
                <a:gd name="T62" fmla="*/ 415 w 793"/>
                <a:gd name="T63" fmla="*/ 1 h 796"/>
                <a:gd name="T64" fmla="*/ 492 w 793"/>
                <a:gd name="T65" fmla="*/ 11 h 796"/>
                <a:gd name="T66" fmla="*/ 566 w 793"/>
                <a:gd name="T67" fmla="*/ 38 h 796"/>
                <a:gd name="T68" fmla="*/ 634 w 793"/>
                <a:gd name="T69" fmla="*/ 78 h 796"/>
                <a:gd name="T70" fmla="*/ 679 w 793"/>
                <a:gd name="T71" fmla="*/ 26 h 796"/>
                <a:gd name="T72" fmla="*/ 679 w 793"/>
                <a:gd name="T73" fmla="*/ 680 h 796"/>
                <a:gd name="T74" fmla="*/ 635 w 793"/>
                <a:gd name="T75" fmla="*/ 718 h 796"/>
                <a:gd name="T76" fmla="*/ 568 w 793"/>
                <a:gd name="T77" fmla="*/ 757 h 796"/>
                <a:gd name="T78" fmla="*/ 496 w 793"/>
                <a:gd name="T79" fmla="*/ 783 h 796"/>
                <a:gd name="T80" fmla="*/ 418 w 793"/>
                <a:gd name="T81" fmla="*/ 796 h 796"/>
                <a:gd name="T82" fmla="*/ 354 w 793"/>
                <a:gd name="T83" fmla="*/ 794 h 796"/>
                <a:gd name="T84" fmla="*/ 273 w 793"/>
                <a:gd name="T85" fmla="*/ 776 h 796"/>
                <a:gd name="T86" fmla="*/ 200 w 793"/>
                <a:gd name="T87" fmla="*/ 745 h 796"/>
                <a:gd name="T88" fmla="*/ 138 w 793"/>
                <a:gd name="T89" fmla="*/ 700 h 796"/>
                <a:gd name="T90" fmla="*/ 85 w 793"/>
                <a:gd name="T91" fmla="*/ 646 h 796"/>
                <a:gd name="T92" fmla="*/ 45 w 793"/>
                <a:gd name="T93" fmla="*/ 582 h 796"/>
                <a:gd name="T94" fmla="*/ 16 w 793"/>
                <a:gd name="T95" fmla="*/ 511 h 796"/>
                <a:gd name="T96" fmla="*/ 2 w 793"/>
                <a:gd name="T97"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3" h="796">
                  <a:moveTo>
                    <a:pt x="676" y="401"/>
                  </a:moveTo>
                  <a:lnTo>
                    <a:pt x="676" y="401"/>
                  </a:lnTo>
                  <a:lnTo>
                    <a:pt x="675" y="374"/>
                  </a:lnTo>
                  <a:lnTo>
                    <a:pt x="672" y="348"/>
                  </a:lnTo>
                  <a:lnTo>
                    <a:pt x="666" y="322"/>
                  </a:lnTo>
                  <a:lnTo>
                    <a:pt x="658" y="297"/>
                  </a:lnTo>
                  <a:lnTo>
                    <a:pt x="649" y="273"/>
                  </a:lnTo>
                  <a:lnTo>
                    <a:pt x="636" y="249"/>
                  </a:lnTo>
                  <a:lnTo>
                    <a:pt x="621" y="227"/>
                  </a:lnTo>
                  <a:lnTo>
                    <a:pt x="604" y="206"/>
                  </a:lnTo>
                  <a:lnTo>
                    <a:pt x="585" y="186"/>
                  </a:lnTo>
                  <a:lnTo>
                    <a:pt x="575" y="177"/>
                  </a:lnTo>
                  <a:lnTo>
                    <a:pt x="564" y="169"/>
                  </a:lnTo>
                  <a:lnTo>
                    <a:pt x="553" y="161"/>
                  </a:lnTo>
                  <a:lnTo>
                    <a:pt x="541" y="154"/>
                  </a:lnTo>
                  <a:lnTo>
                    <a:pt x="529" y="147"/>
                  </a:lnTo>
                  <a:lnTo>
                    <a:pt x="516" y="141"/>
                  </a:lnTo>
                  <a:lnTo>
                    <a:pt x="503" y="136"/>
                  </a:lnTo>
                  <a:lnTo>
                    <a:pt x="489" y="130"/>
                  </a:lnTo>
                  <a:lnTo>
                    <a:pt x="475" y="126"/>
                  </a:lnTo>
                  <a:lnTo>
                    <a:pt x="460" y="123"/>
                  </a:lnTo>
                  <a:lnTo>
                    <a:pt x="445" y="119"/>
                  </a:lnTo>
                  <a:lnTo>
                    <a:pt x="429" y="118"/>
                  </a:lnTo>
                  <a:lnTo>
                    <a:pt x="413" y="116"/>
                  </a:lnTo>
                  <a:lnTo>
                    <a:pt x="397" y="116"/>
                  </a:lnTo>
                  <a:lnTo>
                    <a:pt x="397" y="116"/>
                  </a:lnTo>
                  <a:lnTo>
                    <a:pt x="381" y="116"/>
                  </a:lnTo>
                  <a:lnTo>
                    <a:pt x="367" y="117"/>
                  </a:lnTo>
                  <a:lnTo>
                    <a:pt x="352" y="119"/>
                  </a:lnTo>
                  <a:lnTo>
                    <a:pt x="338" y="122"/>
                  </a:lnTo>
                  <a:lnTo>
                    <a:pt x="324" y="125"/>
                  </a:lnTo>
                  <a:lnTo>
                    <a:pt x="311" y="129"/>
                  </a:lnTo>
                  <a:lnTo>
                    <a:pt x="298" y="133"/>
                  </a:lnTo>
                  <a:lnTo>
                    <a:pt x="284" y="138"/>
                  </a:lnTo>
                  <a:lnTo>
                    <a:pt x="260" y="149"/>
                  </a:lnTo>
                  <a:lnTo>
                    <a:pt x="237" y="164"/>
                  </a:lnTo>
                  <a:lnTo>
                    <a:pt x="216" y="181"/>
                  </a:lnTo>
                  <a:lnTo>
                    <a:pt x="197" y="198"/>
                  </a:lnTo>
                  <a:lnTo>
                    <a:pt x="178" y="219"/>
                  </a:lnTo>
                  <a:lnTo>
                    <a:pt x="162" y="239"/>
                  </a:lnTo>
                  <a:lnTo>
                    <a:pt x="150" y="262"/>
                  </a:lnTo>
                  <a:lnTo>
                    <a:pt x="138" y="287"/>
                  </a:lnTo>
                  <a:lnTo>
                    <a:pt x="128" y="312"/>
                  </a:lnTo>
                  <a:lnTo>
                    <a:pt x="121" y="337"/>
                  </a:lnTo>
                  <a:lnTo>
                    <a:pt x="117" y="365"/>
                  </a:lnTo>
                  <a:lnTo>
                    <a:pt x="115" y="393"/>
                  </a:lnTo>
                  <a:lnTo>
                    <a:pt x="115" y="393"/>
                  </a:lnTo>
                  <a:lnTo>
                    <a:pt x="115" y="419"/>
                  </a:lnTo>
                  <a:lnTo>
                    <a:pt x="118" y="446"/>
                  </a:lnTo>
                  <a:lnTo>
                    <a:pt x="124" y="472"/>
                  </a:lnTo>
                  <a:lnTo>
                    <a:pt x="132" y="497"/>
                  </a:lnTo>
                  <a:lnTo>
                    <a:pt x="143" y="522"/>
                  </a:lnTo>
                  <a:lnTo>
                    <a:pt x="156" y="546"/>
                  </a:lnTo>
                  <a:lnTo>
                    <a:pt x="171" y="568"/>
                  </a:lnTo>
                  <a:lnTo>
                    <a:pt x="188" y="590"/>
                  </a:lnTo>
                  <a:lnTo>
                    <a:pt x="207" y="608"/>
                  </a:lnTo>
                  <a:lnTo>
                    <a:pt x="217" y="617"/>
                  </a:lnTo>
                  <a:lnTo>
                    <a:pt x="229" y="625"/>
                  </a:lnTo>
                  <a:lnTo>
                    <a:pt x="239" y="633"/>
                  </a:lnTo>
                  <a:lnTo>
                    <a:pt x="252" y="642"/>
                  </a:lnTo>
                  <a:lnTo>
                    <a:pt x="263" y="648"/>
                  </a:lnTo>
                  <a:lnTo>
                    <a:pt x="276" y="654"/>
                  </a:lnTo>
                  <a:lnTo>
                    <a:pt x="290" y="660"/>
                  </a:lnTo>
                  <a:lnTo>
                    <a:pt x="304" y="665"/>
                  </a:lnTo>
                  <a:lnTo>
                    <a:pt x="317" y="669"/>
                  </a:lnTo>
                  <a:lnTo>
                    <a:pt x="332" y="673"/>
                  </a:lnTo>
                  <a:lnTo>
                    <a:pt x="347" y="675"/>
                  </a:lnTo>
                  <a:lnTo>
                    <a:pt x="362" y="677"/>
                  </a:lnTo>
                  <a:lnTo>
                    <a:pt x="378" y="678"/>
                  </a:lnTo>
                  <a:lnTo>
                    <a:pt x="395" y="680"/>
                  </a:lnTo>
                  <a:lnTo>
                    <a:pt x="395" y="680"/>
                  </a:lnTo>
                  <a:lnTo>
                    <a:pt x="410" y="680"/>
                  </a:lnTo>
                  <a:lnTo>
                    <a:pt x="423" y="678"/>
                  </a:lnTo>
                  <a:lnTo>
                    <a:pt x="438" y="676"/>
                  </a:lnTo>
                  <a:lnTo>
                    <a:pt x="452" y="674"/>
                  </a:lnTo>
                  <a:lnTo>
                    <a:pt x="466" y="672"/>
                  </a:lnTo>
                  <a:lnTo>
                    <a:pt x="480" y="668"/>
                  </a:lnTo>
                  <a:lnTo>
                    <a:pt x="506" y="659"/>
                  </a:lnTo>
                  <a:lnTo>
                    <a:pt x="530" y="647"/>
                  </a:lnTo>
                  <a:lnTo>
                    <a:pt x="553" y="633"/>
                  </a:lnTo>
                  <a:lnTo>
                    <a:pt x="575" y="617"/>
                  </a:lnTo>
                  <a:lnTo>
                    <a:pt x="595" y="599"/>
                  </a:lnTo>
                  <a:lnTo>
                    <a:pt x="613" y="579"/>
                  </a:lnTo>
                  <a:lnTo>
                    <a:pt x="629" y="559"/>
                  </a:lnTo>
                  <a:lnTo>
                    <a:pt x="643" y="536"/>
                  </a:lnTo>
                  <a:lnTo>
                    <a:pt x="655" y="510"/>
                  </a:lnTo>
                  <a:lnTo>
                    <a:pt x="664" y="485"/>
                  </a:lnTo>
                  <a:lnTo>
                    <a:pt x="671" y="458"/>
                  </a:lnTo>
                  <a:lnTo>
                    <a:pt x="673" y="444"/>
                  </a:lnTo>
                  <a:lnTo>
                    <a:pt x="675" y="429"/>
                  </a:lnTo>
                  <a:lnTo>
                    <a:pt x="676" y="416"/>
                  </a:lnTo>
                  <a:lnTo>
                    <a:pt x="676" y="401"/>
                  </a:lnTo>
                  <a:close/>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A023B221-DC0D-4851-ACEF-754C2B275586}"/>
                </a:ext>
              </a:extLst>
            </p:cNvPr>
            <p:cNvSpPr>
              <a:spLocks/>
            </p:cNvSpPr>
            <p:nvPr userDrawn="1"/>
          </p:nvSpPr>
          <p:spPr bwMode="auto">
            <a:xfrm>
              <a:off x="13161347" y="3789363"/>
              <a:ext cx="147638" cy="149225"/>
            </a:xfrm>
            <a:custGeom>
              <a:avLst/>
              <a:gdLst>
                <a:gd name="T0" fmla="*/ 561 w 561"/>
                <a:gd name="T1" fmla="*/ 285 h 564"/>
                <a:gd name="T2" fmla="*/ 557 w 561"/>
                <a:gd name="T3" fmla="*/ 232 h 564"/>
                <a:gd name="T4" fmla="*/ 543 w 561"/>
                <a:gd name="T5" fmla="*/ 181 h 564"/>
                <a:gd name="T6" fmla="*/ 521 w 561"/>
                <a:gd name="T7" fmla="*/ 133 h 564"/>
                <a:gd name="T8" fmla="*/ 489 w 561"/>
                <a:gd name="T9" fmla="*/ 90 h 564"/>
                <a:gd name="T10" fmla="*/ 460 w 561"/>
                <a:gd name="T11" fmla="*/ 61 h 564"/>
                <a:gd name="T12" fmla="*/ 438 w 561"/>
                <a:gd name="T13" fmla="*/ 45 h 564"/>
                <a:gd name="T14" fmla="*/ 414 w 561"/>
                <a:gd name="T15" fmla="*/ 31 h 564"/>
                <a:gd name="T16" fmla="*/ 388 w 561"/>
                <a:gd name="T17" fmla="*/ 20 h 564"/>
                <a:gd name="T18" fmla="*/ 360 w 561"/>
                <a:gd name="T19" fmla="*/ 10 h 564"/>
                <a:gd name="T20" fmla="*/ 330 w 561"/>
                <a:gd name="T21" fmla="*/ 3 h 564"/>
                <a:gd name="T22" fmla="*/ 298 w 561"/>
                <a:gd name="T23" fmla="*/ 0 h 564"/>
                <a:gd name="T24" fmla="*/ 282 w 561"/>
                <a:gd name="T25" fmla="*/ 0 h 564"/>
                <a:gd name="T26" fmla="*/ 252 w 561"/>
                <a:gd name="T27" fmla="*/ 1 h 564"/>
                <a:gd name="T28" fmla="*/ 223 w 561"/>
                <a:gd name="T29" fmla="*/ 6 h 564"/>
                <a:gd name="T30" fmla="*/ 196 w 561"/>
                <a:gd name="T31" fmla="*/ 13 h 564"/>
                <a:gd name="T32" fmla="*/ 169 w 561"/>
                <a:gd name="T33" fmla="*/ 22 h 564"/>
                <a:gd name="T34" fmla="*/ 122 w 561"/>
                <a:gd name="T35" fmla="*/ 48 h 564"/>
                <a:gd name="T36" fmla="*/ 82 w 561"/>
                <a:gd name="T37" fmla="*/ 82 h 564"/>
                <a:gd name="T38" fmla="*/ 47 w 561"/>
                <a:gd name="T39" fmla="*/ 123 h 564"/>
                <a:gd name="T40" fmla="*/ 23 w 561"/>
                <a:gd name="T41" fmla="*/ 171 h 564"/>
                <a:gd name="T42" fmla="*/ 6 w 561"/>
                <a:gd name="T43" fmla="*/ 221 h 564"/>
                <a:gd name="T44" fmla="*/ 0 w 561"/>
                <a:gd name="T45" fmla="*/ 277 h 564"/>
                <a:gd name="T46" fmla="*/ 0 w 561"/>
                <a:gd name="T47" fmla="*/ 303 h 564"/>
                <a:gd name="T48" fmla="*/ 9 w 561"/>
                <a:gd name="T49" fmla="*/ 356 h 564"/>
                <a:gd name="T50" fmla="*/ 28 w 561"/>
                <a:gd name="T51" fmla="*/ 406 h 564"/>
                <a:gd name="T52" fmla="*/ 56 w 561"/>
                <a:gd name="T53" fmla="*/ 452 h 564"/>
                <a:gd name="T54" fmla="*/ 92 w 561"/>
                <a:gd name="T55" fmla="*/ 492 h 564"/>
                <a:gd name="T56" fmla="*/ 114 w 561"/>
                <a:gd name="T57" fmla="*/ 509 h 564"/>
                <a:gd name="T58" fmla="*/ 137 w 561"/>
                <a:gd name="T59" fmla="*/ 526 h 564"/>
                <a:gd name="T60" fmla="*/ 161 w 561"/>
                <a:gd name="T61" fmla="*/ 538 h 564"/>
                <a:gd name="T62" fmla="*/ 189 w 561"/>
                <a:gd name="T63" fmla="*/ 549 h 564"/>
                <a:gd name="T64" fmla="*/ 217 w 561"/>
                <a:gd name="T65" fmla="*/ 557 h 564"/>
                <a:gd name="T66" fmla="*/ 247 w 561"/>
                <a:gd name="T67" fmla="*/ 561 h 564"/>
                <a:gd name="T68" fmla="*/ 280 w 561"/>
                <a:gd name="T69" fmla="*/ 564 h 564"/>
                <a:gd name="T70" fmla="*/ 295 w 561"/>
                <a:gd name="T71" fmla="*/ 564 h 564"/>
                <a:gd name="T72" fmla="*/ 323 w 561"/>
                <a:gd name="T73" fmla="*/ 560 h 564"/>
                <a:gd name="T74" fmla="*/ 351 w 561"/>
                <a:gd name="T75" fmla="*/ 556 h 564"/>
                <a:gd name="T76" fmla="*/ 391 w 561"/>
                <a:gd name="T77" fmla="*/ 543 h 564"/>
                <a:gd name="T78" fmla="*/ 438 w 561"/>
                <a:gd name="T79" fmla="*/ 517 h 564"/>
                <a:gd name="T80" fmla="*/ 480 w 561"/>
                <a:gd name="T81" fmla="*/ 483 h 564"/>
                <a:gd name="T82" fmla="*/ 514 w 561"/>
                <a:gd name="T83" fmla="*/ 443 h 564"/>
                <a:gd name="T84" fmla="*/ 540 w 561"/>
                <a:gd name="T85" fmla="*/ 394 h 564"/>
                <a:gd name="T86" fmla="*/ 556 w 561"/>
                <a:gd name="T87" fmla="*/ 342 h 564"/>
                <a:gd name="T88" fmla="*/ 560 w 561"/>
                <a:gd name="T89" fmla="*/ 313 h 564"/>
                <a:gd name="T90" fmla="*/ 561 w 561"/>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1" h="564">
                  <a:moveTo>
                    <a:pt x="561" y="285"/>
                  </a:moveTo>
                  <a:lnTo>
                    <a:pt x="561" y="285"/>
                  </a:lnTo>
                  <a:lnTo>
                    <a:pt x="560" y="258"/>
                  </a:lnTo>
                  <a:lnTo>
                    <a:pt x="557" y="232"/>
                  </a:lnTo>
                  <a:lnTo>
                    <a:pt x="551" y="206"/>
                  </a:lnTo>
                  <a:lnTo>
                    <a:pt x="543" y="181"/>
                  </a:lnTo>
                  <a:lnTo>
                    <a:pt x="534" y="157"/>
                  </a:lnTo>
                  <a:lnTo>
                    <a:pt x="521" y="133"/>
                  </a:lnTo>
                  <a:lnTo>
                    <a:pt x="506" y="111"/>
                  </a:lnTo>
                  <a:lnTo>
                    <a:pt x="489" y="90"/>
                  </a:lnTo>
                  <a:lnTo>
                    <a:pt x="470" y="70"/>
                  </a:lnTo>
                  <a:lnTo>
                    <a:pt x="460" y="61"/>
                  </a:lnTo>
                  <a:lnTo>
                    <a:pt x="449" y="53"/>
                  </a:lnTo>
                  <a:lnTo>
                    <a:pt x="438" y="45"/>
                  </a:lnTo>
                  <a:lnTo>
                    <a:pt x="426" y="38"/>
                  </a:lnTo>
                  <a:lnTo>
                    <a:pt x="414" y="31"/>
                  </a:lnTo>
                  <a:lnTo>
                    <a:pt x="401" y="25"/>
                  </a:lnTo>
                  <a:lnTo>
                    <a:pt x="388" y="20"/>
                  </a:lnTo>
                  <a:lnTo>
                    <a:pt x="374" y="14"/>
                  </a:lnTo>
                  <a:lnTo>
                    <a:pt x="360" y="10"/>
                  </a:lnTo>
                  <a:lnTo>
                    <a:pt x="345" y="7"/>
                  </a:lnTo>
                  <a:lnTo>
                    <a:pt x="330" y="3"/>
                  </a:lnTo>
                  <a:lnTo>
                    <a:pt x="314" y="2"/>
                  </a:lnTo>
                  <a:lnTo>
                    <a:pt x="298" y="0"/>
                  </a:lnTo>
                  <a:lnTo>
                    <a:pt x="282" y="0"/>
                  </a:lnTo>
                  <a:lnTo>
                    <a:pt x="282" y="0"/>
                  </a:lnTo>
                  <a:lnTo>
                    <a:pt x="266" y="0"/>
                  </a:lnTo>
                  <a:lnTo>
                    <a:pt x="252" y="1"/>
                  </a:lnTo>
                  <a:lnTo>
                    <a:pt x="237" y="3"/>
                  </a:lnTo>
                  <a:lnTo>
                    <a:pt x="223" y="6"/>
                  </a:lnTo>
                  <a:lnTo>
                    <a:pt x="209" y="9"/>
                  </a:lnTo>
                  <a:lnTo>
                    <a:pt x="196" y="13"/>
                  </a:lnTo>
                  <a:lnTo>
                    <a:pt x="183" y="17"/>
                  </a:lnTo>
                  <a:lnTo>
                    <a:pt x="169" y="22"/>
                  </a:lnTo>
                  <a:lnTo>
                    <a:pt x="145" y="33"/>
                  </a:lnTo>
                  <a:lnTo>
                    <a:pt x="122" y="48"/>
                  </a:lnTo>
                  <a:lnTo>
                    <a:pt x="101" y="65"/>
                  </a:lnTo>
                  <a:lnTo>
                    <a:pt x="82" y="82"/>
                  </a:lnTo>
                  <a:lnTo>
                    <a:pt x="63" y="103"/>
                  </a:lnTo>
                  <a:lnTo>
                    <a:pt x="47" y="123"/>
                  </a:lnTo>
                  <a:lnTo>
                    <a:pt x="35" y="146"/>
                  </a:lnTo>
                  <a:lnTo>
                    <a:pt x="23" y="171"/>
                  </a:lnTo>
                  <a:lnTo>
                    <a:pt x="13" y="196"/>
                  </a:lnTo>
                  <a:lnTo>
                    <a:pt x="6" y="221"/>
                  </a:lnTo>
                  <a:lnTo>
                    <a:pt x="2" y="249"/>
                  </a:lnTo>
                  <a:lnTo>
                    <a:pt x="0" y="277"/>
                  </a:lnTo>
                  <a:lnTo>
                    <a:pt x="0" y="277"/>
                  </a:lnTo>
                  <a:lnTo>
                    <a:pt x="0" y="303"/>
                  </a:lnTo>
                  <a:lnTo>
                    <a:pt x="3" y="330"/>
                  </a:lnTo>
                  <a:lnTo>
                    <a:pt x="9" y="356"/>
                  </a:lnTo>
                  <a:lnTo>
                    <a:pt x="17" y="381"/>
                  </a:lnTo>
                  <a:lnTo>
                    <a:pt x="28" y="406"/>
                  </a:lnTo>
                  <a:lnTo>
                    <a:pt x="41" y="430"/>
                  </a:lnTo>
                  <a:lnTo>
                    <a:pt x="56" y="452"/>
                  </a:lnTo>
                  <a:lnTo>
                    <a:pt x="73" y="474"/>
                  </a:lnTo>
                  <a:lnTo>
                    <a:pt x="92" y="492"/>
                  </a:lnTo>
                  <a:lnTo>
                    <a:pt x="102" y="501"/>
                  </a:lnTo>
                  <a:lnTo>
                    <a:pt x="114" y="509"/>
                  </a:lnTo>
                  <a:lnTo>
                    <a:pt x="124" y="517"/>
                  </a:lnTo>
                  <a:lnTo>
                    <a:pt x="137" y="526"/>
                  </a:lnTo>
                  <a:lnTo>
                    <a:pt x="148" y="532"/>
                  </a:lnTo>
                  <a:lnTo>
                    <a:pt x="161" y="538"/>
                  </a:lnTo>
                  <a:lnTo>
                    <a:pt x="175" y="544"/>
                  </a:lnTo>
                  <a:lnTo>
                    <a:pt x="189" y="549"/>
                  </a:lnTo>
                  <a:lnTo>
                    <a:pt x="202" y="553"/>
                  </a:lnTo>
                  <a:lnTo>
                    <a:pt x="217" y="557"/>
                  </a:lnTo>
                  <a:lnTo>
                    <a:pt x="232" y="559"/>
                  </a:lnTo>
                  <a:lnTo>
                    <a:pt x="247" y="561"/>
                  </a:lnTo>
                  <a:lnTo>
                    <a:pt x="263" y="562"/>
                  </a:lnTo>
                  <a:lnTo>
                    <a:pt x="280" y="564"/>
                  </a:lnTo>
                  <a:lnTo>
                    <a:pt x="280" y="564"/>
                  </a:lnTo>
                  <a:lnTo>
                    <a:pt x="295" y="564"/>
                  </a:lnTo>
                  <a:lnTo>
                    <a:pt x="308" y="562"/>
                  </a:lnTo>
                  <a:lnTo>
                    <a:pt x="323" y="560"/>
                  </a:lnTo>
                  <a:lnTo>
                    <a:pt x="337" y="558"/>
                  </a:lnTo>
                  <a:lnTo>
                    <a:pt x="351" y="556"/>
                  </a:lnTo>
                  <a:lnTo>
                    <a:pt x="365" y="552"/>
                  </a:lnTo>
                  <a:lnTo>
                    <a:pt x="391"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1" y="300"/>
                  </a:lnTo>
                  <a:lnTo>
                    <a:pt x="561"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B09B24B6-59B7-47B6-9F82-ED61295CF235}"/>
                </a:ext>
              </a:extLst>
            </p:cNvPr>
            <p:cNvSpPr>
              <a:spLocks/>
            </p:cNvSpPr>
            <p:nvPr userDrawn="1"/>
          </p:nvSpPr>
          <p:spPr bwMode="auto">
            <a:xfrm>
              <a:off x="13129597" y="3757613"/>
              <a:ext cx="209550" cy="211138"/>
            </a:xfrm>
            <a:custGeom>
              <a:avLst/>
              <a:gdLst>
                <a:gd name="T0" fmla="*/ 0 w 793"/>
                <a:gd name="T1" fmla="*/ 398 h 796"/>
                <a:gd name="T2" fmla="*/ 2 w 793"/>
                <a:gd name="T3" fmla="*/ 359 h 796"/>
                <a:gd name="T4" fmla="*/ 8 w 793"/>
                <a:gd name="T5" fmla="*/ 320 h 796"/>
                <a:gd name="T6" fmla="*/ 17 w 793"/>
                <a:gd name="T7" fmla="*/ 282 h 796"/>
                <a:gd name="T8" fmla="*/ 30 w 793"/>
                <a:gd name="T9" fmla="*/ 246 h 796"/>
                <a:gd name="T10" fmla="*/ 46 w 793"/>
                <a:gd name="T11" fmla="*/ 212 h 796"/>
                <a:gd name="T12" fmla="*/ 66 w 793"/>
                <a:gd name="T13" fmla="*/ 178 h 796"/>
                <a:gd name="T14" fmla="*/ 89 w 793"/>
                <a:gd name="T15" fmla="*/ 148 h 796"/>
                <a:gd name="T16" fmla="*/ 113 w 793"/>
                <a:gd name="T17" fmla="*/ 119 h 796"/>
                <a:gd name="T18" fmla="*/ 141 w 793"/>
                <a:gd name="T19" fmla="*/ 93 h 796"/>
                <a:gd name="T20" fmla="*/ 171 w 793"/>
                <a:gd name="T21" fmla="*/ 70 h 796"/>
                <a:gd name="T22" fmla="*/ 204 w 793"/>
                <a:gd name="T23" fmla="*/ 49 h 796"/>
                <a:gd name="T24" fmla="*/ 238 w 793"/>
                <a:gd name="T25" fmla="*/ 33 h 796"/>
                <a:gd name="T26" fmla="*/ 275 w 793"/>
                <a:gd name="T27" fmla="*/ 19 h 796"/>
                <a:gd name="T28" fmla="*/ 314 w 793"/>
                <a:gd name="T29" fmla="*/ 9 h 796"/>
                <a:gd name="T30" fmla="*/ 354 w 793"/>
                <a:gd name="T31" fmla="*/ 2 h 796"/>
                <a:gd name="T32" fmla="*/ 396 w 793"/>
                <a:gd name="T33" fmla="*/ 0 h 796"/>
                <a:gd name="T34" fmla="*/ 415 w 793"/>
                <a:gd name="T35" fmla="*/ 1 h 796"/>
                <a:gd name="T36" fmla="*/ 454 w 793"/>
                <a:gd name="T37" fmla="*/ 4 h 796"/>
                <a:gd name="T38" fmla="*/ 492 w 793"/>
                <a:gd name="T39" fmla="*/ 11 h 796"/>
                <a:gd name="T40" fmla="*/ 529 w 793"/>
                <a:gd name="T41" fmla="*/ 23 h 796"/>
                <a:gd name="T42" fmla="*/ 566 w 793"/>
                <a:gd name="T43" fmla="*/ 38 h 796"/>
                <a:gd name="T44" fmla="*/ 600 w 793"/>
                <a:gd name="T45" fmla="*/ 56 h 796"/>
                <a:gd name="T46" fmla="*/ 634 w 793"/>
                <a:gd name="T47" fmla="*/ 78 h 796"/>
                <a:gd name="T48" fmla="*/ 664 w 793"/>
                <a:gd name="T49" fmla="*/ 103 h 796"/>
                <a:gd name="T50" fmla="*/ 679 w 793"/>
                <a:gd name="T51" fmla="*/ 26 h 796"/>
                <a:gd name="T52" fmla="*/ 793 w 793"/>
                <a:gd name="T53" fmla="*/ 786 h 796"/>
                <a:gd name="T54" fmla="*/ 679 w 793"/>
                <a:gd name="T55" fmla="*/ 680 h 796"/>
                <a:gd name="T56" fmla="*/ 665 w 793"/>
                <a:gd name="T57" fmla="*/ 693 h 796"/>
                <a:gd name="T58" fmla="*/ 635 w 793"/>
                <a:gd name="T59" fmla="*/ 718 h 796"/>
                <a:gd name="T60" fmla="*/ 603 w 793"/>
                <a:gd name="T61" fmla="*/ 740 h 796"/>
                <a:gd name="T62" fmla="*/ 568 w 793"/>
                <a:gd name="T63" fmla="*/ 757 h 796"/>
                <a:gd name="T64" fmla="*/ 533 w 793"/>
                <a:gd name="T65" fmla="*/ 772 h 796"/>
                <a:gd name="T66" fmla="*/ 496 w 793"/>
                <a:gd name="T67" fmla="*/ 783 h 796"/>
                <a:gd name="T68" fmla="*/ 457 w 793"/>
                <a:gd name="T69" fmla="*/ 791 h 796"/>
                <a:gd name="T70" fmla="*/ 418 w 793"/>
                <a:gd name="T71" fmla="*/ 796 h 796"/>
                <a:gd name="T72" fmla="*/ 398 w 793"/>
                <a:gd name="T73" fmla="*/ 796 h 796"/>
                <a:gd name="T74" fmla="*/ 354 w 793"/>
                <a:gd name="T75" fmla="*/ 794 h 796"/>
                <a:gd name="T76" fmla="*/ 313 w 793"/>
                <a:gd name="T77" fmla="*/ 788 h 796"/>
                <a:gd name="T78" fmla="*/ 273 w 793"/>
                <a:gd name="T79" fmla="*/ 776 h 796"/>
                <a:gd name="T80" fmla="*/ 236 w 793"/>
                <a:gd name="T81" fmla="*/ 763 h 796"/>
                <a:gd name="T82" fmla="*/ 200 w 793"/>
                <a:gd name="T83" fmla="*/ 745 h 796"/>
                <a:gd name="T84" fmla="*/ 168 w 793"/>
                <a:gd name="T85" fmla="*/ 725 h 796"/>
                <a:gd name="T86" fmla="*/ 138 w 793"/>
                <a:gd name="T87" fmla="*/ 700 h 796"/>
                <a:gd name="T88" fmla="*/ 110 w 793"/>
                <a:gd name="T89" fmla="*/ 674 h 796"/>
                <a:gd name="T90" fmla="*/ 85 w 793"/>
                <a:gd name="T91" fmla="*/ 646 h 796"/>
                <a:gd name="T92" fmla="*/ 63 w 793"/>
                <a:gd name="T93" fmla="*/ 615 h 796"/>
                <a:gd name="T94" fmla="*/ 45 w 793"/>
                <a:gd name="T95" fmla="*/ 582 h 796"/>
                <a:gd name="T96" fmla="*/ 29 w 793"/>
                <a:gd name="T97" fmla="*/ 547 h 796"/>
                <a:gd name="T98" fmla="*/ 16 w 793"/>
                <a:gd name="T99" fmla="*/ 511 h 796"/>
                <a:gd name="T100" fmla="*/ 8 w 793"/>
                <a:gd name="T101" fmla="*/ 474 h 796"/>
                <a:gd name="T102" fmla="*/ 2 w 793"/>
                <a:gd name="T103" fmla="*/ 438 h 796"/>
                <a:gd name="T104" fmla="*/ 0 w 793"/>
                <a:gd name="T105"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3" h="796">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3">
              <a:extLst>
                <a:ext uri="{FF2B5EF4-FFF2-40B4-BE49-F238E27FC236}">
                  <a16:creationId xmlns:a16="http://schemas.microsoft.com/office/drawing/2014/main" id="{1C585B5D-72A4-4859-9FDC-E538736C767D}"/>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
              <a:extLst>
                <a:ext uri="{FF2B5EF4-FFF2-40B4-BE49-F238E27FC236}">
                  <a16:creationId xmlns:a16="http://schemas.microsoft.com/office/drawing/2014/main" id="{90B52D45-F34B-440D-812C-851B4CF0E46E}"/>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5">
              <a:extLst>
                <a:ext uri="{FF2B5EF4-FFF2-40B4-BE49-F238E27FC236}">
                  <a16:creationId xmlns:a16="http://schemas.microsoft.com/office/drawing/2014/main" id="{AD699CCE-EC15-4495-A8A1-1FA9EDD99D10}"/>
                </a:ext>
              </a:extLst>
            </p:cNvPr>
            <p:cNvSpPr>
              <a:spLocks noChangeArrowheads="1"/>
            </p:cNvSpPr>
            <p:nvPr userDrawn="1"/>
          </p:nvSpPr>
          <p:spPr bwMode="auto">
            <a:xfrm>
              <a:off x="13389947" y="3686175"/>
              <a:ext cx="30163" cy="279400"/>
            </a:xfrm>
            <a:prstGeom prst="rect">
              <a:avLst/>
            </a:prstGeom>
            <a:solidFill>
              <a:srgbClr val="004A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368A331E-8B96-424A-9A4C-55010CEBCF9C}"/>
                </a:ext>
              </a:extLst>
            </p:cNvPr>
            <p:cNvSpPr>
              <a:spLocks noEditPoints="1"/>
            </p:cNvSpPr>
            <p:nvPr userDrawn="1"/>
          </p:nvSpPr>
          <p:spPr bwMode="auto">
            <a:xfrm>
              <a:off x="12896235" y="3686175"/>
              <a:ext cx="209550" cy="282575"/>
            </a:xfrm>
            <a:custGeom>
              <a:avLst/>
              <a:gdLst>
                <a:gd name="T0" fmla="*/ 668 w 790"/>
                <a:gd name="T1" fmla="*/ 618 h 1066"/>
                <a:gd name="T2" fmla="*/ 632 w 790"/>
                <a:gd name="T3" fmla="*/ 519 h 1066"/>
                <a:gd name="T4" fmla="*/ 571 w 790"/>
                <a:gd name="T5" fmla="*/ 447 h 1066"/>
                <a:gd name="T6" fmla="*/ 525 w 790"/>
                <a:gd name="T7" fmla="*/ 417 h 1066"/>
                <a:gd name="T8" fmla="*/ 471 w 790"/>
                <a:gd name="T9" fmla="*/ 396 h 1066"/>
                <a:gd name="T10" fmla="*/ 409 w 790"/>
                <a:gd name="T11" fmla="*/ 386 h 1066"/>
                <a:gd name="T12" fmla="*/ 363 w 790"/>
                <a:gd name="T13" fmla="*/ 387 h 1066"/>
                <a:gd name="T14" fmla="*/ 307 w 790"/>
                <a:gd name="T15" fmla="*/ 399 h 1066"/>
                <a:gd name="T16" fmla="*/ 233 w 790"/>
                <a:gd name="T17" fmla="*/ 434 h 1066"/>
                <a:gd name="T18" fmla="*/ 158 w 790"/>
                <a:gd name="T19" fmla="*/ 509 h 1066"/>
                <a:gd name="T20" fmla="*/ 117 w 790"/>
                <a:gd name="T21" fmla="*/ 607 h 1066"/>
                <a:gd name="T22" fmla="*/ 111 w 790"/>
                <a:gd name="T23" fmla="*/ 689 h 1066"/>
                <a:gd name="T24" fmla="*/ 139 w 790"/>
                <a:gd name="T25" fmla="*/ 792 h 1066"/>
                <a:gd name="T26" fmla="*/ 203 w 790"/>
                <a:gd name="T27" fmla="*/ 878 h 1066"/>
                <a:gd name="T28" fmla="*/ 248 w 790"/>
                <a:gd name="T29" fmla="*/ 912 h 1066"/>
                <a:gd name="T30" fmla="*/ 300 w 790"/>
                <a:gd name="T31" fmla="*/ 935 h 1066"/>
                <a:gd name="T32" fmla="*/ 358 w 790"/>
                <a:gd name="T33" fmla="*/ 947 h 1066"/>
                <a:gd name="T34" fmla="*/ 406 w 790"/>
                <a:gd name="T35" fmla="*/ 950 h 1066"/>
                <a:gd name="T36" fmla="*/ 462 w 790"/>
                <a:gd name="T37" fmla="*/ 942 h 1066"/>
                <a:gd name="T38" fmla="*/ 549 w 790"/>
                <a:gd name="T39" fmla="*/ 903 h 1066"/>
                <a:gd name="T40" fmla="*/ 625 w 790"/>
                <a:gd name="T41" fmla="*/ 829 h 1066"/>
                <a:gd name="T42" fmla="*/ 667 w 790"/>
                <a:gd name="T43" fmla="*/ 728 h 1066"/>
                <a:gd name="T44" fmla="*/ 673 w 790"/>
                <a:gd name="T45" fmla="*/ 671 h 1066"/>
                <a:gd name="T46" fmla="*/ 113 w 790"/>
                <a:gd name="T47" fmla="*/ 385 h 1066"/>
                <a:gd name="T48" fmla="*/ 171 w 790"/>
                <a:gd name="T49" fmla="*/ 338 h 1066"/>
                <a:gd name="T50" fmla="*/ 238 w 790"/>
                <a:gd name="T51" fmla="*/ 301 h 1066"/>
                <a:gd name="T52" fmla="*/ 311 w 790"/>
                <a:gd name="T53" fmla="*/ 278 h 1066"/>
                <a:gd name="T54" fmla="*/ 392 w 790"/>
                <a:gd name="T55" fmla="*/ 270 h 1066"/>
                <a:gd name="T56" fmla="*/ 448 w 790"/>
                <a:gd name="T57" fmla="*/ 274 h 1066"/>
                <a:gd name="T58" fmla="*/ 521 w 790"/>
                <a:gd name="T59" fmla="*/ 291 h 1066"/>
                <a:gd name="T60" fmla="*/ 590 w 790"/>
                <a:gd name="T61" fmla="*/ 323 h 1066"/>
                <a:gd name="T62" fmla="*/ 652 w 790"/>
                <a:gd name="T63" fmla="*/ 365 h 1066"/>
                <a:gd name="T64" fmla="*/ 705 w 790"/>
                <a:gd name="T65" fmla="*/ 421 h 1066"/>
                <a:gd name="T66" fmla="*/ 747 w 790"/>
                <a:gd name="T67" fmla="*/ 485 h 1066"/>
                <a:gd name="T68" fmla="*/ 776 w 790"/>
                <a:gd name="T69" fmla="*/ 561 h 1066"/>
                <a:gd name="T70" fmla="*/ 789 w 790"/>
                <a:gd name="T71" fmla="*/ 644 h 1066"/>
                <a:gd name="T72" fmla="*/ 788 w 790"/>
                <a:gd name="T73" fmla="*/ 710 h 1066"/>
                <a:gd name="T74" fmla="*/ 771 w 790"/>
                <a:gd name="T75" fmla="*/ 789 h 1066"/>
                <a:gd name="T76" fmla="*/ 740 w 790"/>
                <a:gd name="T77" fmla="*/ 862 h 1066"/>
                <a:gd name="T78" fmla="*/ 697 w 790"/>
                <a:gd name="T79" fmla="*/ 925 h 1066"/>
                <a:gd name="T80" fmla="*/ 643 w 790"/>
                <a:gd name="T81" fmla="*/ 978 h 1066"/>
                <a:gd name="T82" fmla="*/ 579 w 790"/>
                <a:gd name="T83" fmla="*/ 1020 h 1066"/>
                <a:gd name="T84" fmla="*/ 508 w 790"/>
                <a:gd name="T85" fmla="*/ 1049 h 1066"/>
                <a:gd name="T86" fmla="*/ 433 w 790"/>
                <a:gd name="T87" fmla="*/ 1064 h 1066"/>
                <a:gd name="T88" fmla="*/ 372 w 790"/>
                <a:gd name="T89" fmla="*/ 1066 h 1066"/>
                <a:gd name="T90" fmla="*/ 292 w 790"/>
                <a:gd name="T91" fmla="*/ 1053 h 1066"/>
                <a:gd name="T92" fmla="*/ 219 w 790"/>
                <a:gd name="T93" fmla="*/ 1027 h 1066"/>
                <a:gd name="T94" fmla="*/ 156 w 790"/>
                <a:gd name="T95" fmla="*/ 989 h 1066"/>
                <a:gd name="T96" fmla="*/ 113 w 790"/>
                <a:gd name="T97" fmla="*/ 1056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0" h="1066">
                  <a:moveTo>
                    <a:pt x="673" y="671"/>
                  </a:moveTo>
                  <a:lnTo>
                    <a:pt x="673" y="671"/>
                  </a:lnTo>
                  <a:lnTo>
                    <a:pt x="671" y="644"/>
                  </a:lnTo>
                  <a:lnTo>
                    <a:pt x="668" y="618"/>
                  </a:lnTo>
                  <a:lnTo>
                    <a:pt x="662" y="592"/>
                  </a:lnTo>
                  <a:lnTo>
                    <a:pt x="654" y="567"/>
                  </a:lnTo>
                  <a:lnTo>
                    <a:pt x="644" y="543"/>
                  </a:lnTo>
                  <a:lnTo>
                    <a:pt x="632" y="519"/>
                  </a:lnTo>
                  <a:lnTo>
                    <a:pt x="617" y="497"/>
                  </a:lnTo>
                  <a:lnTo>
                    <a:pt x="600" y="476"/>
                  </a:lnTo>
                  <a:lnTo>
                    <a:pt x="582" y="456"/>
                  </a:lnTo>
                  <a:lnTo>
                    <a:pt x="571" y="447"/>
                  </a:lnTo>
                  <a:lnTo>
                    <a:pt x="560" y="439"/>
                  </a:lnTo>
                  <a:lnTo>
                    <a:pt x="549" y="431"/>
                  </a:lnTo>
                  <a:lnTo>
                    <a:pt x="537" y="424"/>
                  </a:lnTo>
                  <a:lnTo>
                    <a:pt x="525" y="417"/>
                  </a:lnTo>
                  <a:lnTo>
                    <a:pt x="511" y="411"/>
                  </a:lnTo>
                  <a:lnTo>
                    <a:pt x="499" y="406"/>
                  </a:lnTo>
                  <a:lnTo>
                    <a:pt x="485" y="400"/>
                  </a:lnTo>
                  <a:lnTo>
                    <a:pt x="471" y="396"/>
                  </a:lnTo>
                  <a:lnTo>
                    <a:pt x="456" y="393"/>
                  </a:lnTo>
                  <a:lnTo>
                    <a:pt x="441" y="389"/>
                  </a:lnTo>
                  <a:lnTo>
                    <a:pt x="425" y="388"/>
                  </a:lnTo>
                  <a:lnTo>
                    <a:pt x="409" y="386"/>
                  </a:lnTo>
                  <a:lnTo>
                    <a:pt x="392" y="386"/>
                  </a:lnTo>
                  <a:lnTo>
                    <a:pt x="392" y="386"/>
                  </a:lnTo>
                  <a:lnTo>
                    <a:pt x="377" y="386"/>
                  </a:lnTo>
                  <a:lnTo>
                    <a:pt x="363" y="387"/>
                  </a:lnTo>
                  <a:lnTo>
                    <a:pt x="348" y="389"/>
                  </a:lnTo>
                  <a:lnTo>
                    <a:pt x="334" y="392"/>
                  </a:lnTo>
                  <a:lnTo>
                    <a:pt x="321" y="395"/>
                  </a:lnTo>
                  <a:lnTo>
                    <a:pt x="307" y="399"/>
                  </a:lnTo>
                  <a:lnTo>
                    <a:pt x="293" y="403"/>
                  </a:lnTo>
                  <a:lnTo>
                    <a:pt x="280" y="408"/>
                  </a:lnTo>
                  <a:lnTo>
                    <a:pt x="256" y="419"/>
                  </a:lnTo>
                  <a:lnTo>
                    <a:pt x="233" y="434"/>
                  </a:lnTo>
                  <a:lnTo>
                    <a:pt x="212" y="451"/>
                  </a:lnTo>
                  <a:lnTo>
                    <a:pt x="193" y="468"/>
                  </a:lnTo>
                  <a:lnTo>
                    <a:pt x="174" y="489"/>
                  </a:lnTo>
                  <a:lnTo>
                    <a:pt x="158" y="509"/>
                  </a:lnTo>
                  <a:lnTo>
                    <a:pt x="146" y="532"/>
                  </a:lnTo>
                  <a:lnTo>
                    <a:pt x="133" y="557"/>
                  </a:lnTo>
                  <a:lnTo>
                    <a:pt x="124" y="582"/>
                  </a:lnTo>
                  <a:lnTo>
                    <a:pt x="117" y="607"/>
                  </a:lnTo>
                  <a:lnTo>
                    <a:pt x="112" y="635"/>
                  </a:lnTo>
                  <a:lnTo>
                    <a:pt x="111" y="663"/>
                  </a:lnTo>
                  <a:lnTo>
                    <a:pt x="111" y="663"/>
                  </a:lnTo>
                  <a:lnTo>
                    <a:pt x="111" y="689"/>
                  </a:lnTo>
                  <a:lnTo>
                    <a:pt x="115" y="716"/>
                  </a:lnTo>
                  <a:lnTo>
                    <a:pt x="120" y="742"/>
                  </a:lnTo>
                  <a:lnTo>
                    <a:pt x="128" y="767"/>
                  </a:lnTo>
                  <a:lnTo>
                    <a:pt x="139" y="792"/>
                  </a:lnTo>
                  <a:lnTo>
                    <a:pt x="151" y="816"/>
                  </a:lnTo>
                  <a:lnTo>
                    <a:pt x="168" y="838"/>
                  </a:lnTo>
                  <a:lnTo>
                    <a:pt x="184" y="860"/>
                  </a:lnTo>
                  <a:lnTo>
                    <a:pt x="203" y="878"/>
                  </a:lnTo>
                  <a:lnTo>
                    <a:pt x="214" y="887"/>
                  </a:lnTo>
                  <a:lnTo>
                    <a:pt x="225" y="895"/>
                  </a:lnTo>
                  <a:lnTo>
                    <a:pt x="235" y="903"/>
                  </a:lnTo>
                  <a:lnTo>
                    <a:pt x="248" y="912"/>
                  </a:lnTo>
                  <a:lnTo>
                    <a:pt x="260" y="918"/>
                  </a:lnTo>
                  <a:lnTo>
                    <a:pt x="272" y="924"/>
                  </a:lnTo>
                  <a:lnTo>
                    <a:pt x="286" y="930"/>
                  </a:lnTo>
                  <a:lnTo>
                    <a:pt x="300" y="935"/>
                  </a:lnTo>
                  <a:lnTo>
                    <a:pt x="314" y="939"/>
                  </a:lnTo>
                  <a:lnTo>
                    <a:pt x="329" y="943"/>
                  </a:lnTo>
                  <a:lnTo>
                    <a:pt x="344" y="945"/>
                  </a:lnTo>
                  <a:lnTo>
                    <a:pt x="358" y="947"/>
                  </a:lnTo>
                  <a:lnTo>
                    <a:pt x="375" y="948"/>
                  </a:lnTo>
                  <a:lnTo>
                    <a:pt x="391" y="950"/>
                  </a:lnTo>
                  <a:lnTo>
                    <a:pt x="391" y="950"/>
                  </a:lnTo>
                  <a:lnTo>
                    <a:pt x="406" y="950"/>
                  </a:lnTo>
                  <a:lnTo>
                    <a:pt x="419" y="948"/>
                  </a:lnTo>
                  <a:lnTo>
                    <a:pt x="434" y="946"/>
                  </a:lnTo>
                  <a:lnTo>
                    <a:pt x="448" y="944"/>
                  </a:lnTo>
                  <a:lnTo>
                    <a:pt x="462" y="942"/>
                  </a:lnTo>
                  <a:lnTo>
                    <a:pt x="476" y="938"/>
                  </a:lnTo>
                  <a:lnTo>
                    <a:pt x="501" y="929"/>
                  </a:lnTo>
                  <a:lnTo>
                    <a:pt x="526" y="917"/>
                  </a:lnTo>
                  <a:lnTo>
                    <a:pt x="549" y="903"/>
                  </a:lnTo>
                  <a:lnTo>
                    <a:pt x="571" y="887"/>
                  </a:lnTo>
                  <a:lnTo>
                    <a:pt x="591" y="869"/>
                  </a:lnTo>
                  <a:lnTo>
                    <a:pt x="609" y="849"/>
                  </a:lnTo>
                  <a:lnTo>
                    <a:pt x="625" y="829"/>
                  </a:lnTo>
                  <a:lnTo>
                    <a:pt x="639" y="806"/>
                  </a:lnTo>
                  <a:lnTo>
                    <a:pt x="651" y="780"/>
                  </a:lnTo>
                  <a:lnTo>
                    <a:pt x="660" y="755"/>
                  </a:lnTo>
                  <a:lnTo>
                    <a:pt x="667" y="728"/>
                  </a:lnTo>
                  <a:lnTo>
                    <a:pt x="669" y="714"/>
                  </a:lnTo>
                  <a:lnTo>
                    <a:pt x="671" y="699"/>
                  </a:lnTo>
                  <a:lnTo>
                    <a:pt x="673" y="686"/>
                  </a:lnTo>
                  <a:lnTo>
                    <a:pt x="673" y="671"/>
                  </a:lnTo>
                  <a:close/>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3553D3D3-9A55-4445-8A6C-F005B7024066}"/>
                </a:ext>
              </a:extLst>
            </p:cNvPr>
            <p:cNvSpPr>
              <a:spLocks/>
            </p:cNvSpPr>
            <p:nvPr userDrawn="1"/>
          </p:nvSpPr>
          <p:spPr bwMode="auto">
            <a:xfrm>
              <a:off x="12926397" y="3789363"/>
              <a:ext cx="147638" cy="149225"/>
            </a:xfrm>
            <a:custGeom>
              <a:avLst/>
              <a:gdLst>
                <a:gd name="T0" fmla="*/ 562 w 562"/>
                <a:gd name="T1" fmla="*/ 285 h 564"/>
                <a:gd name="T2" fmla="*/ 557 w 562"/>
                <a:gd name="T3" fmla="*/ 232 h 564"/>
                <a:gd name="T4" fmla="*/ 543 w 562"/>
                <a:gd name="T5" fmla="*/ 181 h 564"/>
                <a:gd name="T6" fmla="*/ 521 w 562"/>
                <a:gd name="T7" fmla="*/ 133 h 564"/>
                <a:gd name="T8" fmla="*/ 489 w 562"/>
                <a:gd name="T9" fmla="*/ 90 h 564"/>
                <a:gd name="T10" fmla="*/ 460 w 562"/>
                <a:gd name="T11" fmla="*/ 61 h 564"/>
                <a:gd name="T12" fmla="*/ 438 w 562"/>
                <a:gd name="T13" fmla="*/ 45 h 564"/>
                <a:gd name="T14" fmla="*/ 414 w 562"/>
                <a:gd name="T15" fmla="*/ 31 h 564"/>
                <a:gd name="T16" fmla="*/ 388 w 562"/>
                <a:gd name="T17" fmla="*/ 20 h 564"/>
                <a:gd name="T18" fmla="*/ 360 w 562"/>
                <a:gd name="T19" fmla="*/ 10 h 564"/>
                <a:gd name="T20" fmla="*/ 330 w 562"/>
                <a:gd name="T21" fmla="*/ 3 h 564"/>
                <a:gd name="T22" fmla="*/ 298 w 562"/>
                <a:gd name="T23" fmla="*/ 0 h 564"/>
                <a:gd name="T24" fmla="*/ 281 w 562"/>
                <a:gd name="T25" fmla="*/ 0 h 564"/>
                <a:gd name="T26" fmla="*/ 252 w 562"/>
                <a:gd name="T27" fmla="*/ 1 h 564"/>
                <a:gd name="T28" fmla="*/ 223 w 562"/>
                <a:gd name="T29" fmla="*/ 6 h 564"/>
                <a:gd name="T30" fmla="*/ 196 w 562"/>
                <a:gd name="T31" fmla="*/ 13 h 564"/>
                <a:gd name="T32" fmla="*/ 169 w 562"/>
                <a:gd name="T33" fmla="*/ 22 h 564"/>
                <a:gd name="T34" fmla="*/ 122 w 562"/>
                <a:gd name="T35" fmla="*/ 48 h 564"/>
                <a:gd name="T36" fmla="*/ 82 w 562"/>
                <a:gd name="T37" fmla="*/ 82 h 564"/>
                <a:gd name="T38" fmla="*/ 47 w 562"/>
                <a:gd name="T39" fmla="*/ 123 h 564"/>
                <a:gd name="T40" fmla="*/ 22 w 562"/>
                <a:gd name="T41" fmla="*/ 171 h 564"/>
                <a:gd name="T42" fmla="*/ 6 w 562"/>
                <a:gd name="T43" fmla="*/ 221 h 564"/>
                <a:gd name="T44" fmla="*/ 0 w 562"/>
                <a:gd name="T45" fmla="*/ 277 h 564"/>
                <a:gd name="T46" fmla="*/ 0 w 562"/>
                <a:gd name="T47" fmla="*/ 303 h 564"/>
                <a:gd name="T48" fmla="*/ 9 w 562"/>
                <a:gd name="T49" fmla="*/ 356 h 564"/>
                <a:gd name="T50" fmla="*/ 28 w 562"/>
                <a:gd name="T51" fmla="*/ 406 h 564"/>
                <a:gd name="T52" fmla="*/ 57 w 562"/>
                <a:gd name="T53" fmla="*/ 452 h 564"/>
                <a:gd name="T54" fmla="*/ 92 w 562"/>
                <a:gd name="T55" fmla="*/ 492 h 564"/>
                <a:gd name="T56" fmla="*/ 114 w 562"/>
                <a:gd name="T57" fmla="*/ 509 h 564"/>
                <a:gd name="T58" fmla="*/ 137 w 562"/>
                <a:gd name="T59" fmla="*/ 526 h 564"/>
                <a:gd name="T60" fmla="*/ 161 w 562"/>
                <a:gd name="T61" fmla="*/ 538 h 564"/>
                <a:gd name="T62" fmla="*/ 189 w 562"/>
                <a:gd name="T63" fmla="*/ 549 h 564"/>
                <a:gd name="T64" fmla="*/ 218 w 562"/>
                <a:gd name="T65" fmla="*/ 557 h 564"/>
                <a:gd name="T66" fmla="*/ 247 w 562"/>
                <a:gd name="T67" fmla="*/ 561 h 564"/>
                <a:gd name="T68" fmla="*/ 280 w 562"/>
                <a:gd name="T69" fmla="*/ 564 h 564"/>
                <a:gd name="T70" fmla="*/ 295 w 562"/>
                <a:gd name="T71" fmla="*/ 564 h 564"/>
                <a:gd name="T72" fmla="*/ 323 w 562"/>
                <a:gd name="T73" fmla="*/ 560 h 564"/>
                <a:gd name="T74" fmla="*/ 351 w 562"/>
                <a:gd name="T75" fmla="*/ 556 h 564"/>
                <a:gd name="T76" fmla="*/ 390 w 562"/>
                <a:gd name="T77" fmla="*/ 543 h 564"/>
                <a:gd name="T78" fmla="*/ 438 w 562"/>
                <a:gd name="T79" fmla="*/ 517 h 564"/>
                <a:gd name="T80" fmla="*/ 480 w 562"/>
                <a:gd name="T81" fmla="*/ 483 h 564"/>
                <a:gd name="T82" fmla="*/ 514 w 562"/>
                <a:gd name="T83" fmla="*/ 443 h 564"/>
                <a:gd name="T84" fmla="*/ 540 w 562"/>
                <a:gd name="T85" fmla="*/ 394 h 564"/>
                <a:gd name="T86" fmla="*/ 556 w 562"/>
                <a:gd name="T87" fmla="*/ 342 h 564"/>
                <a:gd name="T88" fmla="*/ 560 w 562"/>
                <a:gd name="T89" fmla="*/ 313 h 564"/>
                <a:gd name="T90" fmla="*/ 562 w 562"/>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564">
                  <a:moveTo>
                    <a:pt x="562" y="285"/>
                  </a:moveTo>
                  <a:lnTo>
                    <a:pt x="562" y="285"/>
                  </a:lnTo>
                  <a:lnTo>
                    <a:pt x="560" y="258"/>
                  </a:lnTo>
                  <a:lnTo>
                    <a:pt x="557" y="232"/>
                  </a:lnTo>
                  <a:lnTo>
                    <a:pt x="551" y="206"/>
                  </a:lnTo>
                  <a:lnTo>
                    <a:pt x="543" y="181"/>
                  </a:lnTo>
                  <a:lnTo>
                    <a:pt x="533" y="157"/>
                  </a:lnTo>
                  <a:lnTo>
                    <a:pt x="521" y="133"/>
                  </a:lnTo>
                  <a:lnTo>
                    <a:pt x="506" y="111"/>
                  </a:lnTo>
                  <a:lnTo>
                    <a:pt x="489" y="90"/>
                  </a:lnTo>
                  <a:lnTo>
                    <a:pt x="471" y="70"/>
                  </a:lnTo>
                  <a:lnTo>
                    <a:pt x="460" y="61"/>
                  </a:lnTo>
                  <a:lnTo>
                    <a:pt x="449" y="53"/>
                  </a:lnTo>
                  <a:lnTo>
                    <a:pt x="438" y="45"/>
                  </a:lnTo>
                  <a:lnTo>
                    <a:pt x="426" y="38"/>
                  </a:lnTo>
                  <a:lnTo>
                    <a:pt x="414" y="31"/>
                  </a:lnTo>
                  <a:lnTo>
                    <a:pt x="400" y="25"/>
                  </a:lnTo>
                  <a:lnTo>
                    <a:pt x="388" y="20"/>
                  </a:lnTo>
                  <a:lnTo>
                    <a:pt x="374" y="14"/>
                  </a:lnTo>
                  <a:lnTo>
                    <a:pt x="360" y="10"/>
                  </a:lnTo>
                  <a:lnTo>
                    <a:pt x="345" y="7"/>
                  </a:lnTo>
                  <a:lnTo>
                    <a:pt x="330" y="3"/>
                  </a:lnTo>
                  <a:lnTo>
                    <a:pt x="314" y="2"/>
                  </a:lnTo>
                  <a:lnTo>
                    <a:pt x="298" y="0"/>
                  </a:lnTo>
                  <a:lnTo>
                    <a:pt x="281" y="0"/>
                  </a:lnTo>
                  <a:lnTo>
                    <a:pt x="281" y="0"/>
                  </a:lnTo>
                  <a:lnTo>
                    <a:pt x="266" y="0"/>
                  </a:lnTo>
                  <a:lnTo>
                    <a:pt x="252" y="1"/>
                  </a:lnTo>
                  <a:lnTo>
                    <a:pt x="237" y="3"/>
                  </a:lnTo>
                  <a:lnTo>
                    <a:pt x="223" y="6"/>
                  </a:lnTo>
                  <a:lnTo>
                    <a:pt x="210" y="9"/>
                  </a:lnTo>
                  <a:lnTo>
                    <a:pt x="196" y="13"/>
                  </a:lnTo>
                  <a:lnTo>
                    <a:pt x="182" y="17"/>
                  </a:lnTo>
                  <a:lnTo>
                    <a:pt x="169" y="22"/>
                  </a:lnTo>
                  <a:lnTo>
                    <a:pt x="145" y="33"/>
                  </a:lnTo>
                  <a:lnTo>
                    <a:pt x="122" y="48"/>
                  </a:lnTo>
                  <a:lnTo>
                    <a:pt x="101" y="65"/>
                  </a:lnTo>
                  <a:lnTo>
                    <a:pt x="82" y="82"/>
                  </a:lnTo>
                  <a:lnTo>
                    <a:pt x="63" y="103"/>
                  </a:lnTo>
                  <a:lnTo>
                    <a:pt x="47" y="123"/>
                  </a:lnTo>
                  <a:lnTo>
                    <a:pt x="35" y="146"/>
                  </a:lnTo>
                  <a:lnTo>
                    <a:pt x="22" y="171"/>
                  </a:lnTo>
                  <a:lnTo>
                    <a:pt x="13" y="196"/>
                  </a:lnTo>
                  <a:lnTo>
                    <a:pt x="6" y="221"/>
                  </a:lnTo>
                  <a:lnTo>
                    <a:pt x="1" y="249"/>
                  </a:lnTo>
                  <a:lnTo>
                    <a:pt x="0" y="277"/>
                  </a:lnTo>
                  <a:lnTo>
                    <a:pt x="0" y="277"/>
                  </a:lnTo>
                  <a:lnTo>
                    <a:pt x="0" y="303"/>
                  </a:lnTo>
                  <a:lnTo>
                    <a:pt x="4" y="330"/>
                  </a:lnTo>
                  <a:lnTo>
                    <a:pt x="9" y="356"/>
                  </a:lnTo>
                  <a:lnTo>
                    <a:pt x="17" y="381"/>
                  </a:lnTo>
                  <a:lnTo>
                    <a:pt x="28" y="406"/>
                  </a:lnTo>
                  <a:lnTo>
                    <a:pt x="40" y="430"/>
                  </a:lnTo>
                  <a:lnTo>
                    <a:pt x="57" y="452"/>
                  </a:lnTo>
                  <a:lnTo>
                    <a:pt x="73" y="474"/>
                  </a:lnTo>
                  <a:lnTo>
                    <a:pt x="92" y="492"/>
                  </a:lnTo>
                  <a:lnTo>
                    <a:pt x="103" y="501"/>
                  </a:lnTo>
                  <a:lnTo>
                    <a:pt x="114" y="509"/>
                  </a:lnTo>
                  <a:lnTo>
                    <a:pt x="124" y="517"/>
                  </a:lnTo>
                  <a:lnTo>
                    <a:pt x="137" y="526"/>
                  </a:lnTo>
                  <a:lnTo>
                    <a:pt x="149" y="532"/>
                  </a:lnTo>
                  <a:lnTo>
                    <a:pt x="161" y="538"/>
                  </a:lnTo>
                  <a:lnTo>
                    <a:pt x="175" y="544"/>
                  </a:lnTo>
                  <a:lnTo>
                    <a:pt x="189" y="549"/>
                  </a:lnTo>
                  <a:lnTo>
                    <a:pt x="203" y="553"/>
                  </a:lnTo>
                  <a:lnTo>
                    <a:pt x="218" y="557"/>
                  </a:lnTo>
                  <a:lnTo>
                    <a:pt x="233" y="559"/>
                  </a:lnTo>
                  <a:lnTo>
                    <a:pt x="247" y="561"/>
                  </a:lnTo>
                  <a:lnTo>
                    <a:pt x="264" y="562"/>
                  </a:lnTo>
                  <a:lnTo>
                    <a:pt x="280" y="564"/>
                  </a:lnTo>
                  <a:lnTo>
                    <a:pt x="280" y="564"/>
                  </a:lnTo>
                  <a:lnTo>
                    <a:pt x="295" y="564"/>
                  </a:lnTo>
                  <a:lnTo>
                    <a:pt x="308" y="562"/>
                  </a:lnTo>
                  <a:lnTo>
                    <a:pt x="323" y="560"/>
                  </a:lnTo>
                  <a:lnTo>
                    <a:pt x="337" y="558"/>
                  </a:lnTo>
                  <a:lnTo>
                    <a:pt x="351" y="556"/>
                  </a:lnTo>
                  <a:lnTo>
                    <a:pt x="365" y="552"/>
                  </a:lnTo>
                  <a:lnTo>
                    <a:pt x="390"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2" y="300"/>
                  </a:lnTo>
                  <a:lnTo>
                    <a:pt x="562"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96FE3161-1BA3-4D33-A44C-B9491E8754E5}"/>
                </a:ext>
              </a:extLst>
            </p:cNvPr>
            <p:cNvSpPr>
              <a:spLocks/>
            </p:cNvSpPr>
            <p:nvPr userDrawn="1"/>
          </p:nvSpPr>
          <p:spPr bwMode="auto">
            <a:xfrm>
              <a:off x="12896235" y="3686175"/>
              <a:ext cx="209550" cy="282575"/>
            </a:xfrm>
            <a:custGeom>
              <a:avLst/>
              <a:gdLst>
                <a:gd name="T0" fmla="*/ 113 w 790"/>
                <a:gd name="T1" fmla="*/ 0 h 1066"/>
                <a:gd name="T2" fmla="*/ 113 w 790"/>
                <a:gd name="T3" fmla="*/ 385 h 1066"/>
                <a:gd name="T4" fmla="*/ 141 w 790"/>
                <a:gd name="T5" fmla="*/ 359 h 1066"/>
                <a:gd name="T6" fmla="*/ 171 w 790"/>
                <a:gd name="T7" fmla="*/ 338 h 1066"/>
                <a:gd name="T8" fmla="*/ 203 w 790"/>
                <a:gd name="T9" fmla="*/ 318 h 1066"/>
                <a:gd name="T10" fmla="*/ 238 w 790"/>
                <a:gd name="T11" fmla="*/ 301 h 1066"/>
                <a:gd name="T12" fmla="*/ 273 w 790"/>
                <a:gd name="T13" fmla="*/ 288 h 1066"/>
                <a:gd name="T14" fmla="*/ 311 w 790"/>
                <a:gd name="T15" fmla="*/ 278 h 1066"/>
                <a:gd name="T16" fmla="*/ 350 w 790"/>
                <a:gd name="T17" fmla="*/ 272 h 1066"/>
                <a:gd name="T18" fmla="*/ 392 w 790"/>
                <a:gd name="T19" fmla="*/ 270 h 1066"/>
                <a:gd name="T20" fmla="*/ 410 w 790"/>
                <a:gd name="T21" fmla="*/ 271 h 1066"/>
                <a:gd name="T22" fmla="*/ 448 w 790"/>
                <a:gd name="T23" fmla="*/ 274 h 1066"/>
                <a:gd name="T24" fmla="*/ 485 w 790"/>
                <a:gd name="T25" fmla="*/ 281 h 1066"/>
                <a:gd name="T26" fmla="*/ 521 w 790"/>
                <a:gd name="T27" fmla="*/ 291 h 1066"/>
                <a:gd name="T28" fmla="*/ 555 w 790"/>
                <a:gd name="T29" fmla="*/ 305 h 1066"/>
                <a:gd name="T30" fmla="*/ 590 w 790"/>
                <a:gd name="T31" fmla="*/ 323 h 1066"/>
                <a:gd name="T32" fmla="*/ 621 w 790"/>
                <a:gd name="T33" fmla="*/ 342 h 1066"/>
                <a:gd name="T34" fmla="*/ 652 w 790"/>
                <a:gd name="T35" fmla="*/ 365 h 1066"/>
                <a:gd name="T36" fmla="*/ 679 w 790"/>
                <a:gd name="T37" fmla="*/ 392 h 1066"/>
                <a:gd name="T38" fmla="*/ 705 w 790"/>
                <a:gd name="T39" fmla="*/ 421 h 1066"/>
                <a:gd name="T40" fmla="*/ 728 w 790"/>
                <a:gd name="T41" fmla="*/ 452 h 1066"/>
                <a:gd name="T42" fmla="*/ 747 w 790"/>
                <a:gd name="T43" fmla="*/ 485 h 1066"/>
                <a:gd name="T44" fmla="*/ 763 w 790"/>
                <a:gd name="T45" fmla="*/ 522 h 1066"/>
                <a:gd name="T46" fmla="*/ 776 w 790"/>
                <a:gd name="T47" fmla="*/ 561 h 1066"/>
                <a:gd name="T48" fmla="*/ 784 w 790"/>
                <a:gd name="T49" fmla="*/ 602 h 1066"/>
                <a:gd name="T50" fmla="*/ 789 w 790"/>
                <a:gd name="T51" fmla="*/ 644 h 1066"/>
                <a:gd name="T52" fmla="*/ 790 w 790"/>
                <a:gd name="T53" fmla="*/ 667 h 1066"/>
                <a:gd name="T54" fmla="*/ 788 w 790"/>
                <a:gd name="T55" fmla="*/ 710 h 1066"/>
                <a:gd name="T56" fmla="*/ 782 w 790"/>
                <a:gd name="T57" fmla="*/ 750 h 1066"/>
                <a:gd name="T58" fmla="*/ 771 w 790"/>
                <a:gd name="T59" fmla="*/ 789 h 1066"/>
                <a:gd name="T60" fmla="*/ 758 w 790"/>
                <a:gd name="T61" fmla="*/ 827 h 1066"/>
                <a:gd name="T62" fmla="*/ 740 w 790"/>
                <a:gd name="T63" fmla="*/ 862 h 1066"/>
                <a:gd name="T64" fmla="*/ 721 w 790"/>
                <a:gd name="T65" fmla="*/ 895 h 1066"/>
                <a:gd name="T66" fmla="*/ 697 w 790"/>
                <a:gd name="T67" fmla="*/ 925 h 1066"/>
                <a:gd name="T68" fmla="*/ 671 w 790"/>
                <a:gd name="T69" fmla="*/ 953 h 1066"/>
                <a:gd name="T70" fmla="*/ 643 w 790"/>
                <a:gd name="T71" fmla="*/ 978 h 1066"/>
                <a:gd name="T72" fmla="*/ 612 w 790"/>
                <a:gd name="T73" fmla="*/ 1000 h 1066"/>
                <a:gd name="T74" fmla="*/ 579 w 790"/>
                <a:gd name="T75" fmla="*/ 1020 h 1066"/>
                <a:gd name="T76" fmla="*/ 545 w 790"/>
                <a:gd name="T77" fmla="*/ 1036 h 1066"/>
                <a:gd name="T78" fmla="*/ 508 w 790"/>
                <a:gd name="T79" fmla="*/ 1049 h 1066"/>
                <a:gd name="T80" fmla="*/ 471 w 790"/>
                <a:gd name="T81" fmla="*/ 1058 h 1066"/>
                <a:gd name="T82" fmla="*/ 433 w 790"/>
                <a:gd name="T83" fmla="*/ 1064 h 1066"/>
                <a:gd name="T84" fmla="*/ 393 w 790"/>
                <a:gd name="T85" fmla="*/ 1066 h 1066"/>
                <a:gd name="T86" fmla="*/ 372 w 790"/>
                <a:gd name="T87" fmla="*/ 1066 h 1066"/>
                <a:gd name="T88" fmla="*/ 331 w 790"/>
                <a:gd name="T89" fmla="*/ 1061 h 1066"/>
                <a:gd name="T90" fmla="*/ 292 w 790"/>
                <a:gd name="T91" fmla="*/ 1053 h 1066"/>
                <a:gd name="T92" fmla="*/ 255 w 790"/>
                <a:gd name="T93" fmla="*/ 1042 h 1066"/>
                <a:gd name="T94" fmla="*/ 219 w 790"/>
                <a:gd name="T95" fmla="*/ 1027 h 1066"/>
                <a:gd name="T96" fmla="*/ 186 w 790"/>
                <a:gd name="T97" fmla="*/ 1010 h 1066"/>
                <a:gd name="T98" fmla="*/ 156 w 790"/>
                <a:gd name="T99" fmla="*/ 989 h 1066"/>
                <a:gd name="T100" fmla="*/ 127 w 790"/>
                <a:gd name="T101" fmla="*/ 965 h 1066"/>
                <a:gd name="T102" fmla="*/ 113 w 790"/>
                <a:gd name="T103" fmla="*/ 1056 h 1066"/>
                <a:gd name="T104" fmla="*/ 0 w 790"/>
                <a:gd name="T105" fmla="*/ 0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0" h="1066">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AEECC8D8-676C-4DE1-9975-C76348608398}"/>
                </a:ext>
              </a:extLst>
            </p:cNvPr>
            <p:cNvSpPr>
              <a:spLocks/>
            </p:cNvSpPr>
            <p:nvPr userDrawn="1"/>
          </p:nvSpPr>
          <p:spPr bwMode="auto">
            <a:xfrm>
              <a:off x="12896235" y="3429000"/>
              <a:ext cx="23813" cy="193675"/>
            </a:xfrm>
            <a:custGeom>
              <a:avLst/>
              <a:gdLst>
                <a:gd name="T0" fmla="*/ 0 w 87"/>
                <a:gd name="T1" fmla="*/ 89 h 729"/>
                <a:gd name="T2" fmla="*/ 0 w 87"/>
                <a:gd name="T3" fmla="*/ 88 h 729"/>
                <a:gd name="T4" fmla="*/ 0 w 87"/>
                <a:gd name="T5" fmla="*/ 0 h 729"/>
                <a:gd name="T6" fmla="*/ 87 w 87"/>
                <a:gd name="T7" fmla="*/ 0 h 729"/>
                <a:gd name="T8" fmla="*/ 87 w 87"/>
                <a:gd name="T9" fmla="*/ 88 h 729"/>
                <a:gd name="T10" fmla="*/ 87 w 87"/>
                <a:gd name="T11" fmla="*/ 89 h 729"/>
                <a:gd name="T12" fmla="*/ 87 w 87"/>
                <a:gd name="T13" fmla="*/ 640 h 729"/>
                <a:gd name="T14" fmla="*/ 87 w 87"/>
                <a:gd name="T15" fmla="*/ 642 h 729"/>
                <a:gd name="T16" fmla="*/ 87 w 87"/>
                <a:gd name="T17" fmla="*/ 729 h 729"/>
                <a:gd name="T18" fmla="*/ 0 w 87"/>
                <a:gd name="T19" fmla="*/ 729 h 729"/>
                <a:gd name="T20" fmla="*/ 0 w 87"/>
                <a:gd name="T21" fmla="*/ 641 h 729"/>
                <a:gd name="T22" fmla="*/ 0 w 87"/>
                <a:gd name="T23" fmla="*/ 640 h 729"/>
                <a:gd name="T24" fmla="*/ 0 w 87"/>
                <a:gd name="T25" fmla="*/ 8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29">
                  <a:moveTo>
                    <a:pt x="0" y="89"/>
                  </a:moveTo>
                  <a:lnTo>
                    <a:pt x="0" y="88"/>
                  </a:lnTo>
                  <a:lnTo>
                    <a:pt x="0" y="0"/>
                  </a:lnTo>
                  <a:lnTo>
                    <a:pt x="87" y="0"/>
                  </a:lnTo>
                  <a:lnTo>
                    <a:pt x="87" y="88"/>
                  </a:lnTo>
                  <a:lnTo>
                    <a:pt x="87" y="89"/>
                  </a:lnTo>
                  <a:lnTo>
                    <a:pt x="87" y="640"/>
                  </a:lnTo>
                  <a:lnTo>
                    <a:pt x="87" y="642"/>
                  </a:lnTo>
                  <a:lnTo>
                    <a:pt x="87" y="729"/>
                  </a:lnTo>
                  <a:lnTo>
                    <a:pt x="0" y="729"/>
                  </a:lnTo>
                  <a:lnTo>
                    <a:pt x="0" y="641"/>
                  </a:lnTo>
                  <a:lnTo>
                    <a:pt x="0" y="640"/>
                  </a:lnTo>
                  <a:lnTo>
                    <a:pt x="0" y="89"/>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77487380-2180-49A9-A678-7E5DE83E26CD}"/>
                </a:ext>
              </a:extLst>
            </p:cNvPr>
            <p:cNvSpPr>
              <a:spLocks/>
            </p:cNvSpPr>
            <p:nvPr userDrawn="1"/>
          </p:nvSpPr>
          <p:spPr bwMode="auto">
            <a:xfrm>
              <a:off x="13340735" y="3646488"/>
              <a:ext cx="3175" cy="4763"/>
            </a:xfrm>
            <a:custGeom>
              <a:avLst/>
              <a:gdLst>
                <a:gd name="T0" fmla="*/ 0 w 8"/>
                <a:gd name="T1" fmla="*/ 15 h 15"/>
                <a:gd name="T2" fmla="*/ 8 w 8"/>
                <a:gd name="T3" fmla="*/ 1 h 15"/>
                <a:gd name="T4" fmla="*/ 8 w 8"/>
                <a:gd name="T5" fmla="*/ 1 h 15"/>
                <a:gd name="T6" fmla="*/ 8 w 8"/>
                <a:gd name="T7" fmla="*/ 0 h 15"/>
                <a:gd name="T8" fmla="*/ 0 w 8"/>
                <a:gd name="T9" fmla="*/ 15 h 15"/>
              </a:gdLst>
              <a:ahLst/>
              <a:cxnLst>
                <a:cxn ang="0">
                  <a:pos x="T0" y="T1"/>
                </a:cxn>
                <a:cxn ang="0">
                  <a:pos x="T2" y="T3"/>
                </a:cxn>
                <a:cxn ang="0">
                  <a:pos x="T4" y="T5"/>
                </a:cxn>
                <a:cxn ang="0">
                  <a:pos x="T6" y="T7"/>
                </a:cxn>
                <a:cxn ang="0">
                  <a:pos x="T8" y="T9"/>
                </a:cxn>
              </a:cxnLst>
              <a:rect l="0" t="0" r="r" b="b"/>
              <a:pathLst>
                <a:path w="8" h="15">
                  <a:moveTo>
                    <a:pt x="0" y="15"/>
                  </a:moveTo>
                  <a:lnTo>
                    <a:pt x="8" y="1"/>
                  </a:lnTo>
                  <a:lnTo>
                    <a:pt x="8" y="1"/>
                  </a:lnTo>
                  <a:lnTo>
                    <a:pt x="8"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B23207D4-0F08-49E7-9A07-DBE44341F07A}"/>
                </a:ext>
              </a:extLst>
            </p:cNvPr>
            <p:cNvSpPr>
              <a:spLocks/>
            </p:cNvSpPr>
            <p:nvPr userDrawn="1"/>
          </p:nvSpPr>
          <p:spPr bwMode="auto">
            <a:xfrm>
              <a:off x="13323272" y="3508375"/>
              <a:ext cx="0" cy="1588"/>
            </a:xfrm>
            <a:custGeom>
              <a:avLst/>
              <a:gdLst>
                <a:gd name="T0" fmla="*/ 0 w 1"/>
                <a:gd name="T1" fmla="*/ 0 h 3"/>
                <a:gd name="T2" fmla="*/ 0 w 1"/>
                <a:gd name="T3" fmla="*/ 0 h 3"/>
                <a:gd name="T4" fmla="*/ 0 w 1"/>
                <a:gd name="T5" fmla="*/ 0 h 3"/>
                <a:gd name="T6" fmla="*/ 0 w 1"/>
                <a:gd name="T7" fmla="*/ 0 h 3"/>
                <a:gd name="T8" fmla="*/ 0 w 1"/>
                <a:gd name="T9" fmla="*/ 0 h 3"/>
                <a:gd name="T10" fmla="*/ 1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lnTo>
                    <a:pt x="0" y="0"/>
                  </a:lnTo>
                  <a:lnTo>
                    <a:pt x="0" y="0"/>
                  </a:lnTo>
                  <a:lnTo>
                    <a:pt x="0" y="0"/>
                  </a:lnTo>
                  <a:lnTo>
                    <a:pt x="0" y="0"/>
                  </a:lnTo>
                  <a:lnTo>
                    <a:pt x="1" y="3"/>
                  </a:lnTo>
                  <a:lnTo>
                    <a:pt x="0" y="0"/>
                  </a:lnTo>
                  <a:lnTo>
                    <a:pt x="0" y="0"/>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0212E2FA-39CF-46CD-8A48-4573593FE079}"/>
                </a:ext>
              </a:extLst>
            </p:cNvPr>
            <p:cNvSpPr>
              <a:spLocks noEditPoints="1"/>
            </p:cNvSpPr>
            <p:nvPr userDrawn="1"/>
          </p:nvSpPr>
          <p:spPr bwMode="auto">
            <a:xfrm>
              <a:off x="13053397" y="3429000"/>
              <a:ext cx="444500" cy="234950"/>
            </a:xfrm>
            <a:custGeom>
              <a:avLst/>
              <a:gdLst>
                <a:gd name="T0" fmla="*/ 1410 w 1685"/>
                <a:gd name="T1" fmla="*/ 338 h 887"/>
                <a:gd name="T2" fmla="*/ 1428 w 1685"/>
                <a:gd name="T3" fmla="*/ 249 h 887"/>
                <a:gd name="T4" fmla="*/ 1534 w 1685"/>
                <a:gd name="T5" fmla="*/ 218 h 887"/>
                <a:gd name="T6" fmla="*/ 1626 w 1685"/>
                <a:gd name="T7" fmla="*/ 180 h 887"/>
                <a:gd name="T8" fmla="*/ 1441 w 1685"/>
                <a:gd name="T9" fmla="*/ 184 h 887"/>
                <a:gd name="T10" fmla="*/ 1343 w 1685"/>
                <a:gd name="T11" fmla="*/ 280 h 887"/>
                <a:gd name="T12" fmla="*/ 1087 w 1685"/>
                <a:gd name="T13" fmla="*/ 259 h 887"/>
                <a:gd name="T14" fmla="*/ 935 w 1685"/>
                <a:gd name="T15" fmla="*/ 168 h 887"/>
                <a:gd name="T16" fmla="*/ 797 w 1685"/>
                <a:gd name="T17" fmla="*/ 195 h 887"/>
                <a:gd name="T18" fmla="*/ 718 w 1685"/>
                <a:gd name="T19" fmla="*/ 317 h 887"/>
                <a:gd name="T20" fmla="*/ 623 w 1685"/>
                <a:gd name="T21" fmla="*/ 212 h 887"/>
                <a:gd name="T22" fmla="*/ 477 w 1685"/>
                <a:gd name="T23" fmla="*/ 165 h 887"/>
                <a:gd name="T24" fmla="*/ 149 w 1685"/>
                <a:gd name="T25" fmla="*/ 107 h 887"/>
                <a:gd name="T26" fmla="*/ 213 w 1685"/>
                <a:gd name="T27" fmla="*/ 51 h 887"/>
                <a:gd name="T28" fmla="*/ 345 w 1685"/>
                <a:gd name="T29" fmla="*/ 96 h 887"/>
                <a:gd name="T30" fmla="*/ 308 w 1685"/>
                <a:gd name="T31" fmla="*/ 5 h 887"/>
                <a:gd name="T32" fmla="*/ 134 w 1685"/>
                <a:gd name="T33" fmla="*/ 33 h 887"/>
                <a:gd name="T34" fmla="*/ 0 w 1685"/>
                <a:gd name="T35" fmla="*/ 167 h 887"/>
                <a:gd name="T36" fmla="*/ 148 w 1685"/>
                <a:gd name="T37" fmla="*/ 220 h 887"/>
                <a:gd name="T38" fmla="*/ 247 w 1685"/>
                <a:gd name="T39" fmla="*/ 323 h 887"/>
                <a:gd name="T40" fmla="*/ 220 w 1685"/>
                <a:gd name="T41" fmla="*/ 489 h 887"/>
                <a:gd name="T42" fmla="*/ 354 w 1685"/>
                <a:gd name="T43" fmla="*/ 717 h 887"/>
                <a:gd name="T44" fmla="*/ 477 w 1685"/>
                <a:gd name="T45" fmla="*/ 753 h 887"/>
                <a:gd name="T46" fmla="*/ 572 w 1685"/>
                <a:gd name="T47" fmla="*/ 735 h 887"/>
                <a:gd name="T48" fmla="*/ 731 w 1685"/>
                <a:gd name="T49" fmla="*/ 546 h 887"/>
                <a:gd name="T50" fmla="*/ 762 w 1685"/>
                <a:gd name="T51" fmla="*/ 430 h 887"/>
                <a:gd name="T52" fmla="*/ 973 w 1685"/>
                <a:gd name="T53" fmla="*/ 544 h 887"/>
                <a:gd name="T54" fmla="*/ 1004 w 1685"/>
                <a:gd name="T55" fmla="*/ 618 h 887"/>
                <a:gd name="T56" fmla="*/ 941 w 1685"/>
                <a:gd name="T57" fmla="*/ 689 h 887"/>
                <a:gd name="T58" fmla="*/ 799 w 1685"/>
                <a:gd name="T59" fmla="*/ 679 h 887"/>
                <a:gd name="T60" fmla="*/ 781 w 1685"/>
                <a:gd name="T61" fmla="*/ 742 h 887"/>
                <a:gd name="T62" fmla="*/ 959 w 1685"/>
                <a:gd name="T63" fmla="*/ 734 h 887"/>
                <a:gd name="T64" fmla="*/ 1032 w 1685"/>
                <a:gd name="T65" fmla="*/ 690 h 887"/>
                <a:gd name="T66" fmla="*/ 1068 w 1685"/>
                <a:gd name="T67" fmla="*/ 547 h 887"/>
                <a:gd name="T68" fmla="*/ 1010 w 1685"/>
                <a:gd name="T69" fmla="*/ 468 h 887"/>
                <a:gd name="T70" fmla="*/ 806 w 1685"/>
                <a:gd name="T71" fmla="*/ 356 h 887"/>
                <a:gd name="T72" fmla="*/ 796 w 1685"/>
                <a:gd name="T73" fmla="*/ 273 h 887"/>
                <a:gd name="T74" fmla="*/ 883 w 1685"/>
                <a:gd name="T75" fmla="*/ 216 h 887"/>
                <a:gd name="T76" fmla="*/ 987 w 1685"/>
                <a:gd name="T77" fmla="*/ 242 h 887"/>
                <a:gd name="T78" fmla="*/ 1020 w 1685"/>
                <a:gd name="T79" fmla="*/ 302 h 887"/>
                <a:gd name="T80" fmla="*/ 1098 w 1685"/>
                <a:gd name="T81" fmla="*/ 822 h 887"/>
                <a:gd name="T82" fmla="*/ 1141 w 1685"/>
                <a:gd name="T83" fmla="*/ 887 h 887"/>
                <a:gd name="T84" fmla="*/ 1384 w 1685"/>
                <a:gd name="T85" fmla="*/ 437 h 887"/>
                <a:gd name="T86" fmla="*/ 1593 w 1685"/>
                <a:gd name="T87" fmla="*/ 552 h 887"/>
                <a:gd name="T88" fmla="*/ 1616 w 1685"/>
                <a:gd name="T89" fmla="*/ 629 h 887"/>
                <a:gd name="T90" fmla="*/ 1543 w 1685"/>
                <a:gd name="T91" fmla="*/ 694 h 887"/>
                <a:gd name="T92" fmla="*/ 1388 w 1685"/>
                <a:gd name="T93" fmla="*/ 667 h 887"/>
                <a:gd name="T94" fmla="*/ 1386 w 1685"/>
                <a:gd name="T95" fmla="*/ 741 h 887"/>
                <a:gd name="T96" fmla="*/ 1553 w 1685"/>
                <a:gd name="T97" fmla="*/ 742 h 887"/>
                <a:gd name="T98" fmla="*/ 1671 w 1685"/>
                <a:gd name="T99" fmla="*/ 651 h 887"/>
                <a:gd name="T100" fmla="*/ 1678 w 1685"/>
                <a:gd name="T101" fmla="*/ 537 h 887"/>
                <a:gd name="T102" fmla="*/ 1563 w 1685"/>
                <a:gd name="T103" fmla="*/ 436 h 887"/>
                <a:gd name="T104" fmla="*/ 408 w 1685"/>
                <a:gd name="T105" fmla="*/ 682 h 887"/>
                <a:gd name="T106" fmla="*/ 302 w 1685"/>
                <a:gd name="T107" fmla="*/ 513 h 887"/>
                <a:gd name="T108" fmla="*/ 337 w 1685"/>
                <a:gd name="T109" fmla="*/ 312 h 887"/>
                <a:gd name="T110" fmla="*/ 474 w 1685"/>
                <a:gd name="T111" fmla="*/ 222 h 887"/>
                <a:gd name="T112" fmla="*/ 603 w 1685"/>
                <a:gd name="T113" fmla="*/ 293 h 887"/>
                <a:gd name="T114" fmla="*/ 657 w 1685"/>
                <a:gd name="T115" fmla="*/ 483 h 887"/>
                <a:gd name="T116" fmla="*/ 567 w 1685"/>
                <a:gd name="T117" fmla="*/ 67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85" h="887">
                  <a:moveTo>
                    <a:pt x="1534" y="423"/>
                  </a:moveTo>
                  <a:lnTo>
                    <a:pt x="1534" y="423"/>
                  </a:lnTo>
                  <a:lnTo>
                    <a:pt x="1473" y="393"/>
                  </a:lnTo>
                  <a:lnTo>
                    <a:pt x="1451" y="380"/>
                  </a:lnTo>
                  <a:lnTo>
                    <a:pt x="1434" y="369"/>
                  </a:lnTo>
                  <a:lnTo>
                    <a:pt x="1427" y="363"/>
                  </a:lnTo>
                  <a:lnTo>
                    <a:pt x="1422" y="357"/>
                  </a:lnTo>
                  <a:lnTo>
                    <a:pt x="1417" y="352"/>
                  </a:lnTo>
                  <a:lnTo>
                    <a:pt x="1412" y="345"/>
                  </a:lnTo>
                  <a:lnTo>
                    <a:pt x="1410" y="338"/>
                  </a:lnTo>
                  <a:lnTo>
                    <a:pt x="1408" y="330"/>
                  </a:lnTo>
                  <a:lnTo>
                    <a:pt x="1407" y="320"/>
                  </a:lnTo>
                  <a:lnTo>
                    <a:pt x="1407" y="311"/>
                  </a:lnTo>
                  <a:lnTo>
                    <a:pt x="1407" y="311"/>
                  </a:lnTo>
                  <a:lnTo>
                    <a:pt x="1408" y="297"/>
                  </a:lnTo>
                  <a:lnTo>
                    <a:pt x="1409" y="286"/>
                  </a:lnTo>
                  <a:lnTo>
                    <a:pt x="1412" y="275"/>
                  </a:lnTo>
                  <a:lnTo>
                    <a:pt x="1417" y="265"/>
                  </a:lnTo>
                  <a:lnTo>
                    <a:pt x="1422" y="257"/>
                  </a:lnTo>
                  <a:lnTo>
                    <a:pt x="1428" y="249"/>
                  </a:lnTo>
                  <a:lnTo>
                    <a:pt x="1435" y="242"/>
                  </a:lnTo>
                  <a:lnTo>
                    <a:pt x="1442" y="236"/>
                  </a:lnTo>
                  <a:lnTo>
                    <a:pt x="1450" y="232"/>
                  </a:lnTo>
                  <a:lnTo>
                    <a:pt x="1460" y="227"/>
                  </a:lnTo>
                  <a:lnTo>
                    <a:pt x="1468" y="224"/>
                  </a:lnTo>
                  <a:lnTo>
                    <a:pt x="1477" y="221"/>
                  </a:lnTo>
                  <a:lnTo>
                    <a:pt x="1496" y="218"/>
                  </a:lnTo>
                  <a:lnTo>
                    <a:pt x="1515" y="217"/>
                  </a:lnTo>
                  <a:lnTo>
                    <a:pt x="1515" y="217"/>
                  </a:lnTo>
                  <a:lnTo>
                    <a:pt x="1534" y="218"/>
                  </a:lnTo>
                  <a:lnTo>
                    <a:pt x="1553" y="220"/>
                  </a:lnTo>
                  <a:lnTo>
                    <a:pt x="1571" y="225"/>
                  </a:lnTo>
                  <a:lnTo>
                    <a:pt x="1587" y="232"/>
                  </a:lnTo>
                  <a:lnTo>
                    <a:pt x="1603" y="240"/>
                  </a:lnTo>
                  <a:lnTo>
                    <a:pt x="1621" y="249"/>
                  </a:lnTo>
                  <a:lnTo>
                    <a:pt x="1637" y="260"/>
                  </a:lnTo>
                  <a:lnTo>
                    <a:pt x="1655" y="273"/>
                  </a:lnTo>
                  <a:lnTo>
                    <a:pt x="1655" y="189"/>
                  </a:lnTo>
                  <a:lnTo>
                    <a:pt x="1655" y="189"/>
                  </a:lnTo>
                  <a:lnTo>
                    <a:pt x="1626" y="180"/>
                  </a:lnTo>
                  <a:lnTo>
                    <a:pt x="1598" y="174"/>
                  </a:lnTo>
                  <a:lnTo>
                    <a:pt x="1569" y="171"/>
                  </a:lnTo>
                  <a:lnTo>
                    <a:pt x="1537" y="169"/>
                  </a:lnTo>
                  <a:lnTo>
                    <a:pt x="1537" y="169"/>
                  </a:lnTo>
                  <a:lnTo>
                    <a:pt x="1519" y="169"/>
                  </a:lnTo>
                  <a:lnTo>
                    <a:pt x="1503" y="171"/>
                  </a:lnTo>
                  <a:lnTo>
                    <a:pt x="1487" y="173"/>
                  </a:lnTo>
                  <a:lnTo>
                    <a:pt x="1471" y="176"/>
                  </a:lnTo>
                  <a:lnTo>
                    <a:pt x="1456" y="180"/>
                  </a:lnTo>
                  <a:lnTo>
                    <a:pt x="1441" y="184"/>
                  </a:lnTo>
                  <a:lnTo>
                    <a:pt x="1427" y="189"/>
                  </a:lnTo>
                  <a:lnTo>
                    <a:pt x="1414" y="196"/>
                  </a:lnTo>
                  <a:lnTo>
                    <a:pt x="1401" y="203"/>
                  </a:lnTo>
                  <a:lnTo>
                    <a:pt x="1389" y="211"/>
                  </a:lnTo>
                  <a:lnTo>
                    <a:pt x="1379" y="220"/>
                  </a:lnTo>
                  <a:lnTo>
                    <a:pt x="1369" y="229"/>
                  </a:lnTo>
                  <a:lnTo>
                    <a:pt x="1361" y="241"/>
                  </a:lnTo>
                  <a:lnTo>
                    <a:pt x="1354" y="252"/>
                  </a:lnTo>
                  <a:lnTo>
                    <a:pt x="1348" y="265"/>
                  </a:lnTo>
                  <a:lnTo>
                    <a:pt x="1343" y="280"/>
                  </a:lnTo>
                  <a:lnTo>
                    <a:pt x="1231" y="558"/>
                  </a:lnTo>
                  <a:lnTo>
                    <a:pt x="1219" y="594"/>
                  </a:lnTo>
                  <a:lnTo>
                    <a:pt x="1209" y="558"/>
                  </a:lnTo>
                  <a:lnTo>
                    <a:pt x="1119" y="341"/>
                  </a:lnTo>
                  <a:lnTo>
                    <a:pt x="1090" y="269"/>
                  </a:lnTo>
                  <a:lnTo>
                    <a:pt x="1090" y="269"/>
                  </a:lnTo>
                  <a:lnTo>
                    <a:pt x="1089" y="267"/>
                  </a:lnTo>
                  <a:lnTo>
                    <a:pt x="1089" y="267"/>
                  </a:lnTo>
                  <a:lnTo>
                    <a:pt x="1089" y="267"/>
                  </a:lnTo>
                  <a:lnTo>
                    <a:pt x="1087" y="259"/>
                  </a:lnTo>
                  <a:lnTo>
                    <a:pt x="1057" y="188"/>
                  </a:lnTo>
                  <a:lnTo>
                    <a:pt x="1057" y="188"/>
                  </a:lnTo>
                  <a:lnTo>
                    <a:pt x="1020" y="179"/>
                  </a:lnTo>
                  <a:lnTo>
                    <a:pt x="1020" y="179"/>
                  </a:lnTo>
                  <a:lnTo>
                    <a:pt x="1020" y="179"/>
                  </a:lnTo>
                  <a:lnTo>
                    <a:pt x="1020" y="179"/>
                  </a:lnTo>
                  <a:lnTo>
                    <a:pt x="998" y="175"/>
                  </a:lnTo>
                  <a:lnTo>
                    <a:pt x="976" y="171"/>
                  </a:lnTo>
                  <a:lnTo>
                    <a:pt x="956" y="168"/>
                  </a:lnTo>
                  <a:lnTo>
                    <a:pt x="935" y="168"/>
                  </a:lnTo>
                  <a:lnTo>
                    <a:pt x="935" y="168"/>
                  </a:lnTo>
                  <a:lnTo>
                    <a:pt x="924" y="168"/>
                  </a:lnTo>
                  <a:lnTo>
                    <a:pt x="924" y="168"/>
                  </a:lnTo>
                  <a:lnTo>
                    <a:pt x="904" y="168"/>
                  </a:lnTo>
                  <a:lnTo>
                    <a:pt x="884" y="169"/>
                  </a:lnTo>
                  <a:lnTo>
                    <a:pt x="866" y="173"/>
                  </a:lnTo>
                  <a:lnTo>
                    <a:pt x="848" y="176"/>
                  </a:lnTo>
                  <a:lnTo>
                    <a:pt x="829" y="181"/>
                  </a:lnTo>
                  <a:lnTo>
                    <a:pt x="813" y="188"/>
                  </a:lnTo>
                  <a:lnTo>
                    <a:pt x="797" y="195"/>
                  </a:lnTo>
                  <a:lnTo>
                    <a:pt x="782" y="203"/>
                  </a:lnTo>
                  <a:lnTo>
                    <a:pt x="768" y="213"/>
                  </a:lnTo>
                  <a:lnTo>
                    <a:pt x="756" y="224"/>
                  </a:lnTo>
                  <a:lnTo>
                    <a:pt x="744" y="236"/>
                  </a:lnTo>
                  <a:lnTo>
                    <a:pt x="735" y="249"/>
                  </a:lnTo>
                  <a:lnTo>
                    <a:pt x="728" y="264"/>
                  </a:lnTo>
                  <a:lnTo>
                    <a:pt x="722" y="280"/>
                  </a:lnTo>
                  <a:lnTo>
                    <a:pt x="719" y="297"/>
                  </a:lnTo>
                  <a:lnTo>
                    <a:pt x="718" y="317"/>
                  </a:lnTo>
                  <a:lnTo>
                    <a:pt x="718" y="317"/>
                  </a:lnTo>
                  <a:lnTo>
                    <a:pt x="719" y="334"/>
                  </a:lnTo>
                  <a:lnTo>
                    <a:pt x="719" y="334"/>
                  </a:lnTo>
                  <a:lnTo>
                    <a:pt x="711" y="316"/>
                  </a:lnTo>
                  <a:lnTo>
                    <a:pt x="700" y="297"/>
                  </a:lnTo>
                  <a:lnTo>
                    <a:pt x="690" y="281"/>
                  </a:lnTo>
                  <a:lnTo>
                    <a:pt x="678" y="265"/>
                  </a:lnTo>
                  <a:lnTo>
                    <a:pt x="666" y="250"/>
                  </a:lnTo>
                  <a:lnTo>
                    <a:pt x="652" y="236"/>
                  </a:lnTo>
                  <a:lnTo>
                    <a:pt x="638" y="224"/>
                  </a:lnTo>
                  <a:lnTo>
                    <a:pt x="623" y="212"/>
                  </a:lnTo>
                  <a:lnTo>
                    <a:pt x="607" y="201"/>
                  </a:lnTo>
                  <a:lnTo>
                    <a:pt x="591" y="191"/>
                  </a:lnTo>
                  <a:lnTo>
                    <a:pt x="574" y="183"/>
                  </a:lnTo>
                  <a:lnTo>
                    <a:pt x="557" y="177"/>
                  </a:lnTo>
                  <a:lnTo>
                    <a:pt x="538" y="172"/>
                  </a:lnTo>
                  <a:lnTo>
                    <a:pt x="520" y="168"/>
                  </a:lnTo>
                  <a:lnTo>
                    <a:pt x="500" y="165"/>
                  </a:lnTo>
                  <a:lnTo>
                    <a:pt x="481" y="165"/>
                  </a:lnTo>
                  <a:lnTo>
                    <a:pt x="481" y="165"/>
                  </a:lnTo>
                  <a:lnTo>
                    <a:pt x="477" y="165"/>
                  </a:lnTo>
                  <a:lnTo>
                    <a:pt x="477" y="165"/>
                  </a:lnTo>
                  <a:lnTo>
                    <a:pt x="460" y="166"/>
                  </a:lnTo>
                  <a:lnTo>
                    <a:pt x="443" y="167"/>
                  </a:lnTo>
                  <a:lnTo>
                    <a:pt x="147" y="167"/>
                  </a:lnTo>
                  <a:lnTo>
                    <a:pt x="147" y="167"/>
                  </a:lnTo>
                  <a:lnTo>
                    <a:pt x="146" y="154"/>
                  </a:lnTo>
                  <a:lnTo>
                    <a:pt x="145" y="141"/>
                  </a:lnTo>
                  <a:lnTo>
                    <a:pt x="146" y="129"/>
                  </a:lnTo>
                  <a:lnTo>
                    <a:pt x="147" y="118"/>
                  </a:lnTo>
                  <a:lnTo>
                    <a:pt x="149" y="107"/>
                  </a:lnTo>
                  <a:lnTo>
                    <a:pt x="152" y="98"/>
                  </a:lnTo>
                  <a:lnTo>
                    <a:pt x="156" y="89"/>
                  </a:lnTo>
                  <a:lnTo>
                    <a:pt x="161" y="81"/>
                  </a:lnTo>
                  <a:lnTo>
                    <a:pt x="167" y="74"/>
                  </a:lnTo>
                  <a:lnTo>
                    <a:pt x="172" y="67"/>
                  </a:lnTo>
                  <a:lnTo>
                    <a:pt x="179" y="62"/>
                  </a:lnTo>
                  <a:lnTo>
                    <a:pt x="187" y="58"/>
                  </a:lnTo>
                  <a:lnTo>
                    <a:pt x="195" y="54"/>
                  </a:lnTo>
                  <a:lnTo>
                    <a:pt x="203" y="52"/>
                  </a:lnTo>
                  <a:lnTo>
                    <a:pt x="213" y="51"/>
                  </a:lnTo>
                  <a:lnTo>
                    <a:pt x="223" y="50"/>
                  </a:lnTo>
                  <a:lnTo>
                    <a:pt x="223" y="50"/>
                  </a:lnTo>
                  <a:lnTo>
                    <a:pt x="246" y="51"/>
                  </a:lnTo>
                  <a:lnTo>
                    <a:pt x="266" y="53"/>
                  </a:lnTo>
                  <a:lnTo>
                    <a:pt x="283" y="58"/>
                  </a:lnTo>
                  <a:lnTo>
                    <a:pt x="298" y="63"/>
                  </a:lnTo>
                  <a:lnTo>
                    <a:pt x="312" y="70"/>
                  </a:lnTo>
                  <a:lnTo>
                    <a:pt x="323" y="77"/>
                  </a:lnTo>
                  <a:lnTo>
                    <a:pt x="335" y="86"/>
                  </a:lnTo>
                  <a:lnTo>
                    <a:pt x="345" y="96"/>
                  </a:lnTo>
                  <a:lnTo>
                    <a:pt x="345" y="96"/>
                  </a:lnTo>
                  <a:lnTo>
                    <a:pt x="348" y="96"/>
                  </a:lnTo>
                  <a:lnTo>
                    <a:pt x="348" y="96"/>
                  </a:lnTo>
                  <a:lnTo>
                    <a:pt x="348" y="88"/>
                  </a:lnTo>
                  <a:lnTo>
                    <a:pt x="348" y="15"/>
                  </a:lnTo>
                  <a:lnTo>
                    <a:pt x="348" y="15"/>
                  </a:lnTo>
                  <a:lnTo>
                    <a:pt x="340" y="12"/>
                  </a:lnTo>
                  <a:lnTo>
                    <a:pt x="331" y="9"/>
                  </a:lnTo>
                  <a:lnTo>
                    <a:pt x="321" y="6"/>
                  </a:lnTo>
                  <a:lnTo>
                    <a:pt x="308" y="5"/>
                  </a:lnTo>
                  <a:lnTo>
                    <a:pt x="277" y="1"/>
                  </a:lnTo>
                  <a:lnTo>
                    <a:pt x="238" y="0"/>
                  </a:lnTo>
                  <a:lnTo>
                    <a:pt x="238" y="0"/>
                  </a:lnTo>
                  <a:lnTo>
                    <a:pt x="221" y="1"/>
                  </a:lnTo>
                  <a:lnTo>
                    <a:pt x="205" y="2"/>
                  </a:lnTo>
                  <a:lnTo>
                    <a:pt x="188" y="6"/>
                  </a:lnTo>
                  <a:lnTo>
                    <a:pt x="174" y="12"/>
                  </a:lnTo>
                  <a:lnTo>
                    <a:pt x="160" y="17"/>
                  </a:lnTo>
                  <a:lnTo>
                    <a:pt x="147" y="24"/>
                  </a:lnTo>
                  <a:lnTo>
                    <a:pt x="134" y="33"/>
                  </a:lnTo>
                  <a:lnTo>
                    <a:pt x="123" y="44"/>
                  </a:lnTo>
                  <a:lnTo>
                    <a:pt x="113" y="55"/>
                  </a:lnTo>
                  <a:lnTo>
                    <a:pt x="103" y="68"/>
                  </a:lnTo>
                  <a:lnTo>
                    <a:pt x="95" y="81"/>
                  </a:lnTo>
                  <a:lnTo>
                    <a:pt x="87" y="96"/>
                  </a:lnTo>
                  <a:lnTo>
                    <a:pt x="82" y="112"/>
                  </a:lnTo>
                  <a:lnTo>
                    <a:pt x="77" y="129"/>
                  </a:lnTo>
                  <a:lnTo>
                    <a:pt x="72" y="148"/>
                  </a:lnTo>
                  <a:lnTo>
                    <a:pt x="70" y="167"/>
                  </a:lnTo>
                  <a:lnTo>
                    <a:pt x="0" y="167"/>
                  </a:lnTo>
                  <a:lnTo>
                    <a:pt x="0" y="220"/>
                  </a:lnTo>
                  <a:lnTo>
                    <a:pt x="70" y="220"/>
                  </a:lnTo>
                  <a:lnTo>
                    <a:pt x="70" y="642"/>
                  </a:lnTo>
                  <a:lnTo>
                    <a:pt x="70" y="642"/>
                  </a:lnTo>
                  <a:lnTo>
                    <a:pt x="69" y="647"/>
                  </a:lnTo>
                  <a:lnTo>
                    <a:pt x="69" y="731"/>
                  </a:lnTo>
                  <a:lnTo>
                    <a:pt x="148" y="731"/>
                  </a:lnTo>
                  <a:lnTo>
                    <a:pt x="148" y="644"/>
                  </a:lnTo>
                  <a:lnTo>
                    <a:pt x="148" y="642"/>
                  </a:lnTo>
                  <a:lnTo>
                    <a:pt x="148" y="220"/>
                  </a:lnTo>
                  <a:lnTo>
                    <a:pt x="327" y="220"/>
                  </a:lnTo>
                  <a:lnTo>
                    <a:pt x="327" y="220"/>
                  </a:lnTo>
                  <a:lnTo>
                    <a:pt x="314" y="231"/>
                  </a:lnTo>
                  <a:lnTo>
                    <a:pt x="302" y="242"/>
                  </a:lnTo>
                  <a:lnTo>
                    <a:pt x="292" y="254"/>
                  </a:lnTo>
                  <a:lnTo>
                    <a:pt x="282" y="266"/>
                  </a:lnTo>
                  <a:lnTo>
                    <a:pt x="272" y="280"/>
                  </a:lnTo>
                  <a:lnTo>
                    <a:pt x="263" y="294"/>
                  </a:lnTo>
                  <a:lnTo>
                    <a:pt x="255" y="308"/>
                  </a:lnTo>
                  <a:lnTo>
                    <a:pt x="247" y="323"/>
                  </a:lnTo>
                  <a:lnTo>
                    <a:pt x="240" y="339"/>
                  </a:lnTo>
                  <a:lnTo>
                    <a:pt x="234" y="354"/>
                  </a:lnTo>
                  <a:lnTo>
                    <a:pt x="230" y="371"/>
                  </a:lnTo>
                  <a:lnTo>
                    <a:pt x="225" y="387"/>
                  </a:lnTo>
                  <a:lnTo>
                    <a:pt x="222" y="405"/>
                  </a:lnTo>
                  <a:lnTo>
                    <a:pt x="220" y="423"/>
                  </a:lnTo>
                  <a:lnTo>
                    <a:pt x="218" y="440"/>
                  </a:lnTo>
                  <a:lnTo>
                    <a:pt x="217" y="459"/>
                  </a:lnTo>
                  <a:lnTo>
                    <a:pt x="217" y="459"/>
                  </a:lnTo>
                  <a:lnTo>
                    <a:pt x="220" y="489"/>
                  </a:lnTo>
                  <a:lnTo>
                    <a:pt x="223" y="517"/>
                  </a:lnTo>
                  <a:lnTo>
                    <a:pt x="230" y="545"/>
                  </a:lnTo>
                  <a:lnTo>
                    <a:pt x="238" y="573"/>
                  </a:lnTo>
                  <a:lnTo>
                    <a:pt x="249" y="598"/>
                  </a:lnTo>
                  <a:lnTo>
                    <a:pt x="262" y="622"/>
                  </a:lnTo>
                  <a:lnTo>
                    <a:pt x="277" y="644"/>
                  </a:lnTo>
                  <a:lnTo>
                    <a:pt x="293" y="666"/>
                  </a:lnTo>
                  <a:lnTo>
                    <a:pt x="313" y="685"/>
                  </a:lnTo>
                  <a:lnTo>
                    <a:pt x="332" y="702"/>
                  </a:lnTo>
                  <a:lnTo>
                    <a:pt x="354" y="717"/>
                  </a:lnTo>
                  <a:lnTo>
                    <a:pt x="376" y="728"/>
                  </a:lnTo>
                  <a:lnTo>
                    <a:pt x="389" y="734"/>
                  </a:lnTo>
                  <a:lnTo>
                    <a:pt x="400" y="739"/>
                  </a:lnTo>
                  <a:lnTo>
                    <a:pt x="413" y="743"/>
                  </a:lnTo>
                  <a:lnTo>
                    <a:pt x="425" y="747"/>
                  </a:lnTo>
                  <a:lnTo>
                    <a:pt x="438" y="749"/>
                  </a:lnTo>
                  <a:lnTo>
                    <a:pt x="451" y="751"/>
                  </a:lnTo>
                  <a:lnTo>
                    <a:pt x="465" y="753"/>
                  </a:lnTo>
                  <a:lnTo>
                    <a:pt x="477" y="753"/>
                  </a:lnTo>
                  <a:lnTo>
                    <a:pt x="477" y="753"/>
                  </a:lnTo>
                  <a:lnTo>
                    <a:pt x="477" y="753"/>
                  </a:lnTo>
                  <a:lnTo>
                    <a:pt x="481" y="753"/>
                  </a:lnTo>
                  <a:lnTo>
                    <a:pt x="481" y="753"/>
                  </a:lnTo>
                  <a:lnTo>
                    <a:pt x="494" y="753"/>
                  </a:lnTo>
                  <a:lnTo>
                    <a:pt x="507" y="751"/>
                  </a:lnTo>
                  <a:lnTo>
                    <a:pt x="521" y="749"/>
                  </a:lnTo>
                  <a:lnTo>
                    <a:pt x="534" y="747"/>
                  </a:lnTo>
                  <a:lnTo>
                    <a:pt x="546" y="743"/>
                  </a:lnTo>
                  <a:lnTo>
                    <a:pt x="559" y="740"/>
                  </a:lnTo>
                  <a:lnTo>
                    <a:pt x="572" y="735"/>
                  </a:lnTo>
                  <a:lnTo>
                    <a:pt x="583" y="730"/>
                  </a:lnTo>
                  <a:lnTo>
                    <a:pt x="606" y="717"/>
                  </a:lnTo>
                  <a:lnTo>
                    <a:pt x="628" y="703"/>
                  </a:lnTo>
                  <a:lnTo>
                    <a:pt x="647" y="686"/>
                  </a:lnTo>
                  <a:lnTo>
                    <a:pt x="666" y="667"/>
                  </a:lnTo>
                  <a:lnTo>
                    <a:pt x="683" y="645"/>
                  </a:lnTo>
                  <a:lnTo>
                    <a:pt x="698" y="624"/>
                  </a:lnTo>
                  <a:lnTo>
                    <a:pt x="712" y="599"/>
                  </a:lnTo>
                  <a:lnTo>
                    <a:pt x="722" y="573"/>
                  </a:lnTo>
                  <a:lnTo>
                    <a:pt x="731" y="546"/>
                  </a:lnTo>
                  <a:lnTo>
                    <a:pt x="738" y="517"/>
                  </a:lnTo>
                  <a:lnTo>
                    <a:pt x="742" y="489"/>
                  </a:lnTo>
                  <a:lnTo>
                    <a:pt x="743" y="459"/>
                  </a:lnTo>
                  <a:lnTo>
                    <a:pt x="743" y="459"/>
                  </a:lnTo>
                  <a:lnTo>
                    <a:pt x="742" y="430"/>
                  </a:lnTo>
                  <a:lnTo>
                    <a:pt x="738" y="402"/>
                  </a:lnTo>
                  <a:lnTo>
                    <a:pt x="738" y="402"/>
                  </a:lnTo>
                  <a:lnTo>
                    <a:pt x="744" y="410"/>
                  </a:lnTo>
                  <a:lnTo>
                    <a:pt x="750" y="417"/>
                  </a:lnTo>
                  <a:lnTo>
                    <a:pt x="762" y="430"/>
                  </a:lnTo>
                  <a:lnTo>
                    <a:pt x="777" y="443"/>
                  </a:lnTo>
                  <a:lnTo>
                    <a:pt x="795" y="453"/>
                  </a:lnTo>
                  <a:lnTo>
                    <a:pt x="814" y="463"/>
                  </a:lnTo>
                  <a:lnTo>
                    <a:pt x="835" y="474"/>
                  </a:lnTo>
                  <a:lnTo>
                    <a:pt x="882" y="494"/>
                  </a:lnTo>
                  <a:lnTo>
                    <a:pt x="882" y="494"/>
                  </a:lnTo>
                  <a:lnTo>
                    <a:pt x="910" y="506"/>
                  </a:lnTo>
                  <a:lnTo>
                    <a:pt x="934" y="519"/>
                  </a:lnTo>
                  <a:lnTo>
                    <a:pt x="956" y="531"/>
                  </a:lnTo>
                  <a:lnTo>
                    <a:pt x="973" y="544"/>
                  </a:lnTo>
                  <a:lnTo>
                    <a:pt x="981" y="551"/>
                  </a:lnTo>
                  <a:lnTo>
                    <a:pt x="987" y="558"/>
                  </a:lnTo>
                  <a:lnTo>
                    <a:pt x="993" y="565"/>
                  </a:lnTo>
                  <a:lnTo>
                    <a:pt x="997" y="573"/>
                  </a:lnTo>
                  <a:lnTo>
                    <a:pt x="1001" y="581"/>
                  </a:lnTo>
                  <a:lnTo>
                    <a:pt x="1003" y="589"/>
                  </a:lnTo>
                  <a:lnTo>
                    <a:pt x="1005" y="597"/>
                  </a:lnTo>
                  <a:lnTo>
                    <a:pt x="1005" y="606"/>
                  </a:lnTo>
                  <a:lnTo>
                    <a:pt x="1005" y="606"/>
                  </a:lnTo>
                  <a:lnTo>
                    <a:pt x="1004" y="618"/>
                  </a:lnTo>
                  <a:lnTo>
                    <a:pt x="1003" y="628"/>
                  </a:lnTo>
                  <a:lnTo>
                    <a:pt x="999" y="637"/>
                  </a:lnTo>
                  <a:lnTo>
                    <a:pt x="995" y="647"/>
                  </a:lnTo>
                  <a:lnTo>
                    <a:pt x="990" y="655"/>
                  </a:lnTo>
                  <a:lnTo>
                    <a:pt x="984" y="662"/>
                  </a:lnTo>
                  <a:lnTo>
                    <a:pt x="976" y="668"/>
                  </a:lnTo>
                  <a:lnTo>
                    <a:pt x="970" y="675"/>
                  </a:lnTo>
                  <a:lnTo>
                    <a:pt x="960" y="680"/>
                  </a:lnTo>
                  <a:lnTo>
                    <a:pt x="951" y="685"/>
                  </a:lnTo>
                  <a:lnTo>
                    <a:pt x="941" y="689"/>
                  </a:lnTo>
                  <a:lnTo>
                    <a:pt x="930" y="692"/>
                  </a:lnTo>
                  <a:lnTo>
                    <a:pt x="920" y="695"/>
                  </a:lnTo>
                  <a:lnTo>
                    <a:pt x="909" y="696"/>
                  </a:lnTo>
                  <a:lnTo>
                    <a:pt x="897" y="697"/>
                  </a:lnTo>
                  <a:lnTo>
                    <a:pt x="886" y="697"/>
                  </a:lnTo>
                  <a:lnTo>
                    <a:pt x="886" y="697"/>
                  </a:lnTo>
                  <a:lnTo>
                    <a:pt x="863" y="696"/>
                  </a:lnTo>
                  <a:lnTo>
                    <a:pt x="841" y="693"/>
                  </a:lnTo>
                  <a:lnTo>
                    <a:pt x="820" y="687"/>
                  </a:lnTo>
                  <a:lnTo>
                    <a:pt x="799" y="679"/>
                  </a:lnTo>
                  <a:lnTo>
                    <a:pt x="780" y="668"/>
                  </a:lnTo>
                  <a:lnTo>
                    <a:pt x="760" y="656"/>
                  </a:lnTo>
                  <a:lnTo>
                    <a:pt x="741" y="641"/>
                  </a:lnTo>
                  <a:lnTo>
                    <a:pt x="720" y="624"/>
                  </a:lnTo>
                  <a:lnTo>
                    <a:pt x="720" y="717"/>
                  </a:lnTo>
                  <a:lnTo>
                    <a:pt x="720" y="717"/>
                  </a:lnTo>
                  <a:lnTo>
                    <a:pt x="734" y="725"/>
                  </a:lnTo>
                  <a:lnTo>
                    <a:pt x="748" y="732"/>
                  </a:lnTo>
                  <a:lnTo>
                    <a:pt x="764" y="738"/>
                  </a:lnTo>
                  <a:lnTo>
                    <a:pt x="781" y="742"/>
                  </a:lnTo>
                  <a:lnTo>
                    <a:pt x="799" y="746"/>
                  </a:lnTo>
                  <a:lnTo>
                    <a:pt x="819" y="749"/>
                  </a:lnTo>
                  <a:lnTo>
                    <a:pt x="840" y="750"/>
                  </a:lnTo>
                  <a:lnTo>
                    <a:pt x="859" y="751"/>
                  </a:lnTo>
                  <a:lnTo>
                    <a:pt x="859" y="751"/>
                  </a:lnTo>
                  <a:lnTo>
                    <a:pt x="876" y="750"/>
                  </a:lnTo>
                  <a:lnTo>
                    <a:pt x="896" y="749"/>
                  </a:lnTo>
                  <a:lnTo>
                    <a:pt x="917" y="746"/>
                  </a:lnTo>
                  <a:lnTo>
                    <a:pt x="938" y="741"/>
                  </a:lnTo>
                  <a:lnTo>
                    <a:pt x="959" y="734"/>
                  </a:lnTo>
                  <a:lnTo>
                    <a:pt x="981" y="726"/>
                  </a:lnTo>
                  <a:lnTo>
                    <a:pt x="991" y="720"/>
                  </a:lnTo>
                  <a:lnTo>
                    <a:pt x="1002" y="715"/>
                  </a:lnTo>
                  <a:lnTo>
                    <a:pt x="1011" y="708"/>
                  </a:lnTo>
                  <a:lnTo>
                    <a:pt x="1020" y="701"/>
                  </a:lnTo>
                  <a:lnTo>
                    <a:pt x="1020" y="701"/>
                  </a:lnTo>
                  <a:lnTo>
                    <a:pt x="1020" y="701"/>
                  </a:lnTo>
                  <a:lnTo>
                    <a:pt x="1020" y="701"/>
                  </a:lnTo>
                  <a:lnTo>
                    <a:pt x="1020" y="701"/>
                  </a:lnTo>
                  <a:lnTo>
                    <a:pt x="1032" y="690"/>
                  </a:lnTo>
                  <a:lnTo>
                    <a:pt x="1041" y="679"/>
                  </a:lnTo>
                  <a:lnTo>
                    <a:pt x="1050" y="666"/>
                  </a:lnTo>
                  <a:lnTo>
                    <a:pt x="1058" y="651"/>
                  </a:lnTo>
                  <a:lnTo>
                    <a:pt x="1064" y="636"/>
                  </a:lnTo>
                  <a:lnTo>
                    <a:pt x="1068" y="619"/>
                  </a:lnTo>
                  <a:lnTo>
                    <a:pt x="1072" y="600"/>
                  </a:lnTo>
                  <a:lnTo>
                    <a:pt x="1072" y="580"/>
                  </a:lnTo>
                  <a:lnTo>
                    <a:pt x="1072" y="580"/>
                  </a:lnTo>
                  <a:lnTo>
                    <a:pt x="1072" y="564"/>
                  </a:lnTo>
                  <a:lnTo>
                    <a:pt x="1068" y="547"/>
                  </a:lnTo>
                  <a:lnTo>
                    <a:pt x="1064" y="534"/>
                  </a:lnTo>
                  <a:lnTo>
                    <a:pt x="1058" y="520"/>
                  </a:lnTo>
                  <a:lnTo>
                    <a:pt x="1050" y="507"/>
                  </a:lnTo>
                  <a:lnTo>
                    <a:pt x="1042" y="496"/>
                  </a:lnTo>
                  <a:lnTo>
                    <a:pt x="1032" y="485"/>
                  </a:lnTo>
                  <a:lnTo>
                    <a:pt x="1020" y="476"/>
                  </a:lnTo>
                  <a:lnTo>
                    <a:pt x="1020" y="476"/>
                  </a:lnTo>
                  <a:lnTo>
                    <a:pt x="1020" y="476"/>
                  </a:lnTo>
                  <a:lnTo>
                    <a:pt x="1020" y="476"/>
                  </a:lnTo>
                  <a:lnTo>
                    <a:pt x="1010" y="468"/>
                  </a:lnTo>
                  <a:lnTo>
                    <a:pt x="998" y="460"/>
                  </a:lnTo>
                  <a:lnTo>
                    <a:pt x="974" y="446"/>
                  </a:lnTo>
                  <a:lnTo>
                    <a:pt x="948" y="433"/>
                  </a:lnTo>
                  <a:lnTo>
                    <a:pt x="921" y="421"/>
                  </a:lnTo>
                  <a:lnTo>
                    <a:pt x="921" y="421"/>
                  </a:lnTo>
                  <a:lnTo>
                    <a:pt x="860" y="391"/>
                  </a:lnTo>
                  <a:lnTo>
                    <a:pt x="837" y="379"/>
                  </a:lnTo>
                  <a:lnTo>
                    <a:pt x="819" y="368"/>
                  </a:lnTo>
                  <a:lnTo>
                    <a:pt x="812" y="362"/>
                  </a:lnTo>
                  <a:lnTo>
                    <a:pt x="806" y="356"/>
                  </a:lnTo>
                  <a:lnTo>
                    <a:pt x="800" y="349"/>
                  </a:lnTo>
                  <a:lnTo>
                    <a:pt x="797" y="342"/>
                  </a:lnTo>
                  <a:lnTo>
                    <a:pt x="794" y="335"/>
                  </a:lnTo>
                  <a:lnTo>
                    <a:pt x="791" y="327"/>
                  </a:lnTo>
                  <a:lnTo>
                    <a:pt x="790" y="318"/>
                  </a:lnTo>
                  <a:lnTo>
                    <a:pt x="790" y="309"/>
                  </a:lnTo>
                  <a:lnTo>
                    <a:pt x="790" y="309"/>
                  </a:lnTo>
                  <a:lnTo>
                    <a:pt x="791" y="296"/>
                  </a:lnTo>
                  <a:lnTo>
                    <a:pt x="794" y="285"/>
                  </a:lnTo>
                  <a:lnTo>
                    <a:pt x="796" y="273"/>
                  </a:lnTo>
                  <a:lnTo>
                    <a:pt x="800" y="264"/>
                  </a:lnTo>
                  <a:lnTo>
                    <a:pt x="806" y="255"/>
                  </a:lnTo>
                  <a:lnTo>
                    <a:pt x="813" y="248"/>
                  </a:lnTo>
                  <a:lnTo>
                    <a:pt x="820" y="241"/>
                  </a:lnTo>
                  <a:lnTo>
                    <a:pt x="828" y="235"/>
                  </a:lnTo>
                  <a:lnTo>
                    <a:pt x="836" y="229"/>
                  </a:lnTo>
                  <a:lnTo>
                    <a:pt x="845" y="226"/>
                  </a:lnTo>
                  <a:lnTo>
                    <a:pt x="854" y="222"/>
                  </a:lnTo>
                  <a:lnTo>
                    <a:pt x="864" y="219"/>
                  </a:lnTo>
                  <a:lnTo>
                    <a:pt x="883" y="216"/>
                  </a:lnTo>
                  <a:lnTo>
                    <a:pt x="902" y="214"/>
                  </a:lnTo>
                  <a:lnTo>
                    <a:pt x="902" y="214"/>
                  </a:lnTo>
                  <a:lnTo>
                    <a:pt x="918" y="216"/>
                  </a:lnTo>
                  <a:lnTo>
                    <a:pt x="932" y="217"/>
                  </a:lnTo>
                  <a:lnTo>
                    <a:pt x="945" y="220"/>
                  </a:lnTo>
                  <a:lnTo>
                    <a:pt x="959" y="224"/>
                  </a:lnTo>
                  <a:lnTo>
                    <a:pt x="959" y="224"/>
                  </a:lnTo>
                  <a:lnTo>
                    <a:pt x="970" y="229"/>
                  </a:lnTo>
                  <a:lnTo>
                    <a:pt x="980" y="235"/>
                  </a:lnTo>
                  <a:lnTo>
                    <a:pt x="987" y="242"/>
                  </a:lnTo>
                  <a:lnTo>
                    <a:pt x="994" y="250"/>
                  </a:lnTo>
                  <a:lnTo>
                    <a:pt x="999" y="258"/>
                  </a:lnTo>
                  <a:lnTo>
                    <a:pt x="1004" y="267"/>
                  </a:lnTo>
                  <a:lnTo>
                    <a:pt x="1013" y="286"/>
                  </a:lnTo>
                  <a:lnTo>
                    <a:pt x="1013" y="286"/>
                  </a:lnTo>
                  <a:lnTo>
                    <a:pt x="1020" y="302"/>
                  </a:lnTo>
                  <a:lnTo>
                    <a:pt x="1020" y="302"/>
                  </a:lnTo>
                  <a:lnTo>
                    <a:pt x="1019" y="297"/>
                  </a:lnTo>
                  <a:lnTo>
                    <a:pt x="1020" y="302"/>
                  </a:lnTo>
                  <a:lnTo>
                    <a:pt x="1020" y="302"/>
                  </a:lnTo>
                  <a:lnTo>
                    <a:pt x="1020" y="302"/>
                  </a:lnTo>
                  <a:lnTo>
                    <a:pt x="1020" y="302"/>
                  </a:lnTo>
                  <a:lnTo>
                    <a:pt x="1020" y="302"/>
                  </a:lnTo>
                  <a:lnTo>
                    <a:pt x="1020" y="302"/>
                  </a:lnTo>
                  <a:lnTo>
                    <a:pt x="1021" y="305"/>
                  </a:lnTo>
                  <a:lnTo>
                    <a:pt x="1089" y="469"/>
                  </a:lnTo>
                  <a:lnTo>
                    <a:pt x="1171" y="666"/>
                  </a:lnTo>
                  <a:lnTo>
                    <a:pt x="1171" y="666"/>
                  </a:lnTo>
                  <a:lnTo>
                    <a:pt x="1132" y="751"/>
                  </a:lnTo>
                  <a:lnTo>
                    <a:pt x="1098" y="822"/>
                  </a:lnTo>
                  <a:lnTo>
                    <a:pt x="1097" y="823"/>
                  </a:lnTo>
                  <a:lnTo>
                    <a:pt x="1097" y="824"/>
                  </a:lnTo>
                  <a:lnTo>
                    <a:pt x="1097" y="824"/>
                  </a:lnTo>
                  <a:lnTo>
                    <a:pt x="1089" y="838"/>
                  </a:lnTo>
                  <a:lnTo>
                    <a:pt x="1089" y="838"/>
                  </a:lnTo>
                  <a:lnTo>
                    <a:pt x="1081" y="853"/>
                  </a:lnTo>
                  <a:lnTo>
                    <a:pt x="1063" y="887"/>
                  </a:lnTo>
                  <a:lnTo>
                    <a:pt x="1089" y="887"/>
                  </a:lnTo>
                  <a:lnTo>
                    <a:pt x="1141" y="887"/>
                  </a:lnTo>
                  <a:lnTo>
                    <a:pt x="1141" y="887"/>
                  </a:lnTo>
                  <a:lnTo>
                    <a:pt x="1183" y="788"/>
                  </a:lnTo>
                  <a:lnTo>
                    <a:pt x="1246" y="637"/>
                  </a:lnTo>
                  <a:lnTo>
                    <a:pt x="1349" y="386"/>
                  </a:lnTo>
                  <a:lnTo>
                    <a:pt x="1349" y="386"/>
                  </a:lnTo>
                  <a:lnTo>
                    <a:pt x="1353" y="396"/>
                  </a:lnTo>
                  <a:lnTo>
                    <a:pt x="1357" y="406"/>
                  </a:lnTo>
                  <a:lnTo>
                    <a:pt x="1363" y="414"/>
                  </a:lnTo>
                  <a:lnTo>
                    <a:pt x="1370" y="422"/>
                  </a:lnTo>
                  <a:lnTo>
                    <a:pt x="1377" y="429"/>
                  </a:lnTo>
                  <a:lnTo>
                    <a:pt x="1384" y="437"/>
                  </a:lnTo>
                  <a:lnTo>
                    <a:pt x="1401" y="449"/>
                  </a:lnTo>
                  <a:lnTo>
                    <a:pt x="1420" y="461"/>
                  </a:lnTo>
                  <a:lnTo>
                    <a:pt x="1442" y="473"/>
                  </a:lnTo>
                  <a:lnTo>
                    <a:pt x="1494" y="496"/>
                  </a:lnTo>
                  <a:lnTo>
                    <a:pt x="1494" y="496"/>
                  </a:lnTo>
                  <a:lnTo>
                    <a:pt x="1523" y="508"/>
                  </a:lnTo>
                  <a:lnTo>
                    <a:pt x="1547" y="520"/>
                  </a:lnTo>
                  <a:lnTo>
                    <a:pt x="1569" y="532"/>
                  </a:lnTo>
                  <a:lnTo>
                    <a:pt x="1586" y="546"/>
                  </a:lnTo>
                  <a:lnTo>
                    <a:pt x="1593" y="552"/>
                  </a:lnTo>
                  <a:lnTo>
                    <a:pt x="1600" y="559"/>
                  </a:lnTo>
                  <a:lnTo>
                    <a:pt x="1606" y="567"/>
                  </a:lnTo>
                  <a:lnTo>
                    <a:pt x="1610" y="574"/>
                  </a:lnTo>
                  <a:lnTo>
                    <a:pt x="1614" y="582"/>
                  </a:lnTo>
                  <a:lnTo>
                    <a:pt x="1616" y="590"/>
                  </a:lnTo>
                  <a:lnTo>
                    <a:pt x="1617" y="599"/>
                  </a:lnTo>
                  <a:lnTo>
                    <a:pt x="1618" y="609"/>
                  </a:lnTo>
                  <a:lnTo>
                    <a:pt x="1618" y="609"/>
                  </a:lnTo>
                  <a:lnTo>
                    <a:pt x="1617" y="619"/>
                  </a:lnTo>
                  <a:lnTo>
                    <a:pt x="1616" y="629"/>
                  </a:lnTo>
                  <a:lnTo>
                    <a:pt x="1613" y="640"/>
                  </a:lnTo>
                  <a:lnTo>
                    <a:pt x="1608" y="648"/>
                  </a:lnTo>
                  <a:lnTo>
                    <a:pt x="1603" y="656"/>
                  </a:lnTo>
                  <a:lnTo>
                    <a:pt x="1596" y="664"/>
                  </a:lnTo>
                  <a:lnTo>
                    <a:pt x="1590" y="671"/>
                  </a:lnTo>
                  <a:lnTo>
                    <a:pt x="1581" y="677"/>
                  </a:lnTo>
                  <a:lnTo>
                    <a:pt x="1573" y="682"/>
                  </a:lnTo>
                  <a:lnTo>
                    <a:pt x="1564" y="687"/>
                  </a:lnTo>
                  <a:lnTo>
                    <a:pt x="1554" y="690"/>
                  </a:lnTo>
                  <a:lnTo>
                    <a:pt x="1543" y="694"/>
                  </a:lnTo>
                  <a:lnTo>
                    <a:pt x="1532" y="696"/>
                  </a:lnTo>
                  <a:lnTo>
                    <a:pt x="1522" y="698"/>
                  </a:lnTo>
                  <a:lnTo>
                    <a:pt x="1510" y="698"/>
                  </a:lnTo>
                  <a:lnTo>
                    <a:pt x="1497" y="700"/>
                  </a:lnTo>
                  <a:lnTo>
                    <a:pt x="1497" y="700"/>
                  </a:lnTo>
                  <a:lnTo>
                    <a:pt x="1474" y="698"/>
                  </a:lnTo>
                  <a:lnTo>
                    <a:pt x="1451" y="694"/>
                  </a:lnTo>
                  <a:lnTo>
                    <a:pt x="1430" y="688"/>
                  </a:lnTo>
                  <a:lnTo>
                    <a:pt x="1409" y="679"/>
                  </a:lnTo>
                  <a:lnTo>
                    <a:pt x="1388" y="667"/>
                  </a:lnTo>
                  <a:lnTo>
                    <a:pt x="1369" y="653"/>
                  </a:lnTo>
                  <a:lnTo>
                    <a:pt x="1348" y="637"/>
                  </a:lnTo>
                  <a:lnTo>
                    <a:pt x="1326" y="619"/>
                  </a:lnTo>
                  <a:lnTo>
                    <a:pt x="1321" y="614"/>
                  </a:lnTo>
                  <a:lnTo>
                    <a:pt x="1321" y="711"/>
                  </a:lnTo>
                  <a:lnTo>
                    <a:pt x="1321" y="711"/>
                  </a:lnTo>
                  <a:lnTo>
                    <a:pt x="1334" y="720"/>
                  </a:lnTo>
                  <a:lnTo>
                    <a:pt x="1349" y="728"/>
                  </a:lnTo>
                  <a:lnTo>
                    <a:pt x="1366" y="735"/>
                  </a:lnTo>
                  <a:lnTo>
                    <a:pt x="1386" y="741"/>
                  </a:lnTo>
                  <a:lnTo>
                    <a:pt x="1405" y="747"/>
                  </a:lnTo>
                  <a:lnTo>
                    <a:pt x="1427" y="750"/>
                  </a:lnTo>
                  <a:lnTo>
                    <a:pt x="1449" y="751"/>
                  </a:lnTo>
                  <a:lnTo>
                    <a:pt x="1472" y="753"/>
                  </a:lnTo>
                  <a:lnTo>
                    <a:pt x="1472" y="753"/>
                  </a:lnTo>
                  <a:lnTo>
                    <a:pt x="1486" y="753"/>
                  </a:lnTo>
                  <a:lnTo>
                    <a:pt x="1501" y="751"/>
                  </a:lnTo>
                  <a:lnTo>
                    <a:pt x="1518" y="749"/>
                  </a:lnTo>
                  <a:lnTo>
                    <a:pt x="1535" y="746"/>
                  </a:lnTo>
                  <a:lnTo>
                    <a:pt x="1553" y="742"/>
                  </a:lnTo>
                  <a:lnTo>
                    <a:pt x="1570" y="736"/>
                  </a:lnTo>
                  <a:lnTo>
                    <a:pt x="1588" y="730"/>
                  </a:lnTo>
                  <a:lnTo>
                    <a:pt x="1604" y="721"/>
                  </a:lnTo>
                  <a:lnTo>
                    <a:pt x="1622" y="711"/>
                  </a:lnTo>
                  <a:lnTo>
                    <a:pt x="1637" y="700"/>
                  </a:lnTo>
                  <a:lnTo>
                    <a:pt x="1649" y="686"/>
                  </a:lnTo>
                  <a:lnTo>
                    <a:pt x="1656" y="678"/>
                  </a:lnTo>
                  <a:lnTo>
                    <a:pt x="1662" y="670"/>
                  </a:lnTo>
                  <a:lnTo>
                    <a:pt x="1667" y="660"/>
                  </a:lnTo>
                  <a:lnTo>
                    <a:pt x="1671" y="651"/>
                  </a:lnTo>
                  <a:lnTo>
                    <a:pt x="1676" y="641"/>
                  </a:lnTo>
                  <a:lnTo>
                    <a:pt x="1679" y="630"/>
                  </a:lnTo>
                  <a:lnTo>
                    <a:pt x="1682" y="619"/>
                  </a:lnTo>
                  <a:lnTo>
                    <a:pt x="1684" y="607"/>
                  </a:lnTo>
                  <a:lnTo>
                    <a:pt x="1685" y="595"/>
                  </a:lnTo>
                  <a:lnTo>
                    <a:pt x="1685" y="582"/>
                  </a:lnTo>
                  <a:lnTo>
                    <a:pt x="1685" y="582"/>
                  </a:lnTo>
                  <a:lnTo>
                    <a:pt x="1684" y="566"/>
                  </a:lnTo>
                  <a:lnTo>
                    <a:pt x="1682" y="551"/>
                  </a:lnTo>
                  <a:lnTo>
                    <a:pt x="1678" y="537"/>
                  </a:lnTo>
                  <a:lnTo>
                    <a:pt x="1672" y="524"/>
                  </a:lnTo>
                  <a:lnTo>
                    <a:pt x="1665" y="513"/>
                  </a:lnTo>
                  <a:lnTo>
                    <a:pt x="1657" y="501"/>
                  </a:lnTo>
                  <a:lnTo>
                    <a:pt x="1649" y="492"/>
                  </a:lnTo>
                  <a:lnTo>
                    <a:pt x="1639" y="482"/>
                  </a:lnTo>
                  <a:lnTo>
                    <a:pt x="1627" y="474"/>
                  </a:lnTo>
                  <a:lnTo>
                    <a:pt x="1616" y="464"/>
                  </a:lnTo>
                  <a:lnTo>
                    <a:pt x="1603" y="456"/>
                  </a:lnTo>
                  <a:lnTo>
                    <a:pt x="1591" y="449"/>
                  </a:lnTo>
                  <a:lnTo>
                    <a:pt x="1563" y="436"/>
                  </a:lnTo>
                  <a:lnTo>
                    <a:pt x="1534" y="423"/>
                  </a:lnTo>
                  <a:lnTo>
                    <a:pt x="1534" y="423"/>
                  </a:lnTo>
                  <a:close/>
                  <a:moveTo>
                    <a:pt x="482" y="702"/>
                  </a:moveTo>
                  <a:lnTo>
                    <a:pt x="482" y="702"/>
                  </a:lnTo>
                  <a:lnTo>
                    <a:pt x="477" y="702"/>
                  </a:lnTo>
                  <a:lnTo>
                    <a:pt x="477" y="702"/>
                  </a:lnTo>
                  <a:lnTo>
                    <a:pt x="460" y="701"/>
                  </a:lnTo>
                  <a:lnTo>
                    <a:pt x="442" y="696"/>
                  </a:lnTo>
                  <a:lnTo>
                    <a:pt x="425" y="690"/>
                  </a:lnTo>
                  <a:lnTo>
                    <a:pt x="408" y="682"/>
                  </a:lnTo>
                  <a:lnTo>
                    <a:pt x="393" y="673"/>
                  </a:lnTo>
                  <a:lnTo>
                    <a:pt x="378" y="660"/>
                  </a:lnTo>
                  <a:lnTo>
                    <a:pt x="364" y="648"/>
                  </a:lnTo>
                  <a:lnTo>
                    <a:pt x="352" y="632"/>
                  </a:lnTo>
                  <a:lnTo>
                    <a:pt x="340" y="615"/>
                  </a:lnTo>
                  <a:lnTo>
                    <a:pt x="330" y="597"/>
                  </a:lnTo>
                  <a:lnTo>
                    <a:pt x="321" y="577"/>
                  </a:lnTo>
                  <a:lnTo>
                    <a:pt x="314" y="557"/>
                  </a:lnTo>
                  <a:lnTo>
                    <a:pt x="307" y="536"/>
                  </a:lnTo>
                  <a:lnTo>
                    <a:pt x="302" y="513"/>
                  </a:lnTo>
                  <a:lnTo>
                    <a:pt x="299" y="490"/>
                  </a:lnTo>
                  <a:lnTo>
                    <a:pt x="298" y="466"/>
                  </a:lnTo>
                  <a:lnTo>
                    <a:pt x="298" y="466"/>
                  </a:lnTo>
                  <a:lnTo>
                    <a:pt x="299" y="440"/>
                  </a:lnTo>
                  <a:lnTo>
                    <a:pt x="301" y="417"/>
                  </a:lnTo>
                  <a:lnTo>
                    <a:pt x="305" y="394"/>
                  </a:lnTo>
                  <a:lnTo>
                    <a:pt x="310" y="372"/>
                  </a:lnTo>
                  <a:lnTo>
                    <a:pt x="317" y="350"/>
                  </a:lnTo>
                  <a:lnTo>
                    <a:pt x="327" y="331"/>
                  </a:lnTo>
                  <a:lnTo>
                    <a:pt x="337" y="312"/>
                  </a:lnTo>
                  <a:lnTo>
                    <a:pt x="347" y="295"/>
                  </a:lnTo>
                  <a:lnTo>
                    <a:pt x="360" y="279"/>
                  </a:lnTo>
                  <a:lnTo>
                    <a:pt x="374" y="265"/>
                  </a:lnTo>
                  <a:lnTo>
                    <a:pt x="389" y="252"/>
                  </a:lnTo>
                  <a:lnTo>
                    <a:pt x="404" y="242"/>
                  </a:lnTo>
                  <a:lnTo>
                    <a:pt x="420" y="234"/>
                  </a:lnTo>
                  <a:lnTo>
                    <a:pt x="437" y="228"/>
                  </a:lnTo>
                  <a:lnTo>
                    <a:pt x="455" y="224"/>
                  </a:lnTo>
                  <a:lnTo>
                    <a:pt x="474" y="222"/>
                  </a:lnTo>
                  <a:lnTo>
                    <a:pt x="474" y="222"/>
                  </a:lnTo>
                  <a:lnTo>
                    <a:pt x="477" y="222"/>
                  </a:lnTo>
                  <a:lnTo>
                    <a:pt x="477" y="222"/>
                  </a:lnTo>
                  <a:lnTo>
                    <a:pt x="496" y="224"/>
                  </a:lnTo>
                  <a:lnTo>
                    <a:pt x="513" y="228"/>
                  </a:lnTo>
                  <a:lnTo>
                    <a:pt x="530" y="234"/>
                  </a:lnTo>
                  <a:lnTo>
                    <a:pt x="546" y="242"/>
                  </a:lnTo>
                  <a:lnTo>
                    <a:pt x="562" y="251"/>
                  </a:lnTo>
                  <a:lnTo>
                    <a:pt x="576" y="264"/>
                  </a:lnTo>
                  <a:lnTo>
                    <a:pt x="590" y="277"/>
                  </a:lnTo>
                  <a:lnTo>
                    <a:pt x="603" y="293"/>
                  </a:lnTo>
                  <a:lnTo>
                    <a:pt x="614" y="309"/>
                  </a:lnTo>
                  <a:lnTo>
                    <a:pt x="626" y="327"/>
                  </a:lnTo>
                  <a:lnTo>
                    <a:pt x="634" y="347"/>
                  </a:lnTo>
                  <a:lnTo>
                    <a:pt x="642" y="367"/>
                  </a:lnTo>
                  <a:lnTo>
                    <a:pt x="649" y="388"/>
                  </a:lnTo>
                  <a:lnTo>
                    <a:pt x="653" y="411"/>
                  </a:lnTo>
                  <a:lnTo>
                    <a:pt x="655" y="435"/>
                  </a:lnTo>
                  <a:lnTo>
                    <a:pt x="657" y="459"/>
                  </a:lnTo>
                  <a:lnTo>
                    <a:pt x="657" y="459"/>
                  </a:lnTo>
                  <a:lnTo>
                    <a:pt x="657" y="483"/>
                  </a:lnTo>
                  <a:lnTo>
                    <a:pt x="654" y="507"/>
                  </a:lnTo>
                  <a:lnTo>
                    <a:pt x="650" y="530"/>
                  </a:lnTo>
                  <a:lnTo>
                    <a:pt x="645" y="552"/>
                  </a:lnTo>
                  <a:lnTo>
                    <a:pt x="637" y="574"/>
                  </a:lnTo>
                  <a:lnTo>
                    <a:pt x="629" y="594"/>
                  </a:lnTo>
                  <a:lnTo>
                    <a:pt x="619" y="612"/>
                  </a:lnTo>
                  <a:lnTo>
                    <a:pt x="607" y="629"/>
                  </a:lnTo>
                  <a:lnTo>
                    <a:pt x="595" y="645"/>
                  </a:lnTo>
                  <a:lnTo>
                    <a:pt x="582" y="659"/>
                  </a:lnTo>
                  <a:lnTo>
                    <a:pt x="567" y="671"/>
                  </a:lnTo>
                  <a:lnTo>
                    <a:pt x="551" y="681"/>
                  </a:lnTo>
                  <a:lnTo>
                    <a:pt x="535" y="690"/>
                  </a:lnTo>
                  <a:lnTo>
                    <a:pt x="517" y="696"/>
                  </a:lnTo>
                  <a:lnTo>
                    <a:pt x="500" y="700"/>
                  </a:lnTo>
                  <a:lnTo>
                    <a:pt x="482" y="702"/>
                  </a:lnTo>
                  <a:lnTo>
                    <a:pt x="482" y="702"/>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82948B5C-9F66-4430-A667-CA3DD17BEB60}"/>
                </a:ext>
              </a:extLst>
            </p:cNvPr>
            <p:cNvSpPr>
              <a:spLocks/>
            </p:cNvSpPr>
            <p:nvPr userDrawn="1"/>
          </p:nvSpPr>
          <p:spPr bwMode="auto">
            <a:xfrm>
              <a:off x="12942272" y="3473450"/>
              <a:ext cx="107950" cy="149225"/>
            </a:xfrm>
            <a:custGeom>
              <a:avLst/>
              <a:gdLst>
                <a:gd name="T0" fmla="*/ 79 w 406"/>
                <a:gd name="T1" fmla="*/ 70 h 565"/>
                <a:gd name="T2" fmla="*/ 80 w 406"/>
                <a:gd name="T3" fmla="*/ 75 h 565"/>
                <a:gd name="T4" fmla="*/ 81 w 406"/>
                <a:gd name="T5" fmla="*/ 71 h 565"/>
                <a:gd name="T6" fmla="*/ 83 w 406"/>
                <a:gd name="T7" fmla="*/ 68 h 565"/>
                <a:gd name="T8" fmla="*/ 110 w 406"/>
                <a:gd name="T9" fmla="*/ 43 h 565"/>
                <a:gd name="T10" fmla="*/ 143 w 406"/>
                <a:gd name="T11" fmla="*/ 21 h 565"/>
                <a:gd name="T12" fmla="*/ 165 w 406"/>
                <a:gd name="T13" fmla="*/ 13 h 565"/>
                <a:gd name="T14" fmla="*/ 189 w 406"/>
                <a:gd name="T15" fmla="*/ 6 h 565"/>
                <a:gd name="T16" fmla="*/ 219 w 406"/>
                <a:gd name="T17" fmla="*/ 1 h 565"/>
                <a:gd name="T18" fmla="*/ 252 w 406"/>
                <a:gd name="T19" fmla="*/ 0 h 565"/>
                <a:gd name="T20" fmla="*/ 268 w 406"/>
                <a:gd name="T21" fmla="*/ 0 h 565"/>
                <a:gd name="T22" fmla="*/ 301 w 406"/>
                <a:gd name="T23" fmla="*/ 7 h 565"/>
                <a:gd name="T24" fmla="*/ 328 w 406"/>
                <a:gd name="T25" fmla="*/ 20 h 565"/>
                <a:gd name="T26" fmla="*/ 352 w 406"/>
                <a:gd name="T27" fmla="*/ 36 h 565"/>
                <a:gd name="T28" fmla="*/ 372 w 406"/>
                <a:gd name="T29" fmla="*/ 55 h 565"/>
                <a:gd name="T30" fmla="*/ 388 w 406"/>
                <a:gd name="T31" fmla="*/ 76 h 565"/>
                <a:gd name="T32" fmla="*/ 398 w 406"/>
                <a:gd name="T33" fmla="*/ 97 h 565"/>
                <a:gd name="T34" fmla="*/ 405 w 406"/>
                <a:gd name="T35" fmla="*/ 118 h 565"/>
                <a:gd name="T36" fmla="*/ 406 w 406"/>
                <a:gd name="T37" fmla="*/ 476 h 565"/>
                <a:gd name="T38" fmla="*/ 406 w 406"/>
                <a:gd name="T39" fmla="*/ 565 h 565"/>
                <a:gd name="T40" fmla="*/ 327 w 406"/>
                <a:gd name="T41" fmla="*/ 460 h 565"/>
                <a:gd name="T42" fmla="*/ 327 w 406"/>
                <a:gd name="T43" fmla="*/ 164 h 565"/>
                <a:gd name="T44" fmla="*/ 325 w 406"/>
                <a:gd name="T45" fmla="*/ 141 h 565"/>
                <a:gd name="T46" fmla="*/ 318 w 406"/>
                <a:gd name="T47" fmla="*/ 121 h 565"/>
                <a:gd name="T48" fmla="*/ 306 w 406"/>
                <a:gd name="T49" fmla="*/ 103 h 565"/>
                <a:gd name="T50" fmla="*/ 291 w 406"/>
                <a:gd name="T51" fmla="*/ 88 h 565"/>
                <a:gd name="T52" fmla="*/ 274 w 406"/>
                <a:gd name="T53" fmla="*/ 75 h 565"/>
                <a:gd name="T54" fmla="*/ 253 w 406"/>
                <a:gd name="T55" fmla="*/ 66 h 565"/>
                <a:gd name="T56" fmla="*/ 231 w 406"/>
                <a:gd name="T57" fmla="*/ 60 h 565"/>
                <a:gd name="T58" fmla="*/ 207 w 406"/>
                <a:gd name="T59" fmla="*/ 58 h 565"/>
                <a:gd name="T60" fmla="*/ 197 w 406"/>
                <a:gd name="T61" fmla="*/ 58 h 565"/>
                <a:gd name="T62" fmla="*/ 175 w 406"/>
                <a:gd name="T63" fmla="*/ 62 h 565"/>
                <a:gd name="T64" fmla="*/ 153 w 406"/>
                <a:gd name="T65" fmla="*/ 70 h 565"/>
                <a:gd name="T66" fmla="*/ 134 w 406"/>
                <a:gd name="T67" fmla="*/ 82 h 565"/>
                <a:gd name="T68" fmla="*/ 115 w 406"/>
                <a:gd name="T69" fmla="*/ 96 h 565"/>
                <a:gd name="T70" fmla="*/ 99 w 406"/>
                <a:gd name="T71" fmla="*/ 112 h 565"/>
                <a:gd name="T72" fmla="*/ 88 w 406"/>
                <a:gd name="T73" fmla="*/ 129 h 565"/>
                <a:gd name="T74" fmla="*/ 81 w 406"/>
                <a:gd name="T75" fmla="*/ 147 h 565"/>
                <a:gd name="T76" fmla="*/ 80 w 406"/>
                <a:gd name="T77" fmla="*/ 476 h 565"/>
                <a:gd name="T78" fmla="*/ 80 w 406"/>
                <a:gd name="T79" fmla="*/ 565 h 565"/>
                <a:gd name="T80" fmla="*/ 0 w 406"/>
                <a:gd name="T81" fmla="*/ 476 h 565"/>
                <a:gd name="T82" fmla="*/ 0 w 406"/>
                <a:gd name="T83" fmla="*/ 7 h 565"/>
                <a:gd name="T84" fmla="*/ 58 w 406"/>
                <a:gd name="T85" fmla="*/ 7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565">
                  <a:moveTo>
                    <a:pt x="77" y="7"/>
                  </a:moveTo>
                  <a:lnTo>
                    <a:pt x="79" y="70"/>
                  </a:lnTo>
                  <a:lnTo>
                    <a:pt x="79" y="75"/>
                  </a:lnTo>
                  <a:lnTo>
                    <a:pt x="80" y="75"/>
                  </a:lnTo>
                  <a:lnTo>
                    <a:pt x="80" y="75"/>
                  </a:lnTo>
                  <a:lnTo>
                    <a:pt x="81" y="71"/>
                  </a:lnTo>
                  <a:lnTo>
                    <a:pt x="83" y="68"/>
                  </a:lnTo>
                  <a:lnTo>
                    <a:pt x="83" y="68"/>
                  </a:lnTo>
                  <a:lnTo>
                    <a:pt x="96" y="55"/>
                  </a:lnTo>
                  <a:lnTo>
                    <a:pt x="110" y="43"/>
                  </a:lnTo>
                  <a:lnTo>
                    <a:pt x="126" y="31"/>
                  </a:lnTo>
                  <a:lnTo>
                    <a:pt x="143" y="21"/>
                  </a:lnTo>
                  <a:lnTo>
                    <a:pt x="153" y="16"/>
                  </a:lnTo>
                  <a:lnTo>
                    <a:pt x="165" y="13"/>
                  </a:lnTo>
                  <a:lnTo>
                    <a:pt x="176" y="8"/>
                  </a:lnTo>
                  <a:lnTo>
                    <a:pt x="189" y="6"/>
                  </a:lnTo>
                  <a:lnTo>
                    <a:pt x="203" y="3"/>
                  </a:lnTo>
                  <a:lnTo>
                    <a:pt x="219" y="1"/>
                  </a:lnTo>
                  <a:lnTo>
                    <a:pt x="235" y="0"/>
                  </a:lnTo>
                  <a:lnTo>
                    <a:pt x="252" y="0"/>
                  </a:lnTo>
                  <a:lnTo>
                    <a:pt x="252" y="0"/>
                  </a:lnTo>
                  <a:lnTo>
                    <a:pt x="268" y="0"/>
                  </a:lnTo>
                  <a:lnTo>
                    <a:pt x="284" y="3"/>
                  </a:lnTo>
                  <a:lnTo>
                    <a:pt x="301" y="7"/>
                  </a:lnTo>
                  <a:lnTo>
                    <a:pt x="314" y="13"/>
                  </a:lnTo>
                  <a:lnTo>
                    <a:pt x="328" y="20"/>
                  </a:lnTo>
                  <a:lnTo>
                    <a:pt x="341" y="26"/>
                  </a:lnTo>
                  <a:lnTo>
                    <a:pt x="352" y="36"/>
                  </a:lnTo>
                  <a:lnTo>
                    <a:pt x="363" y="45"/>
                  </a:lnTo>
                  <a:lnTo>
                    <a:pt x="372" y="55"/>
                  </a:lnTo>
                  <a:lnTo>
                    <a:pt x="380" y="66"/>
                  </a:lnTo>
                  <a:lnTo>
                    <a:pt x="388" y="76"/>
                  </a:lnTo>
                  <a:lnTo>
                    <a:pt x="394" y="86"/>
                  </a:lnTo>
                  <a:lnTo>
                    <a:pt x="398" y="97"/>
                  </a:lnTo>
                  <a:lnTo>
                    <a:pt x="403" y="107"/>
                  </a:lnTo>
                  <a:lnTo>
                    <a:pt x="405" y="118"/>
                  </a:lnTo>
                  <a:lnTo>
                    <a:pt x="406" y="127"/>
                  </a:lnTo>
                  <a:lnTo>
                    <a:pt x="406" y="476"/>
                  </a:lnTo>
                  <a:lnTo>
                    <a:pt x="406" y="478"/>
                  </a:lnTo>
                  <a:lnTo>
                    <a:pt x="406" y="565"/>
                  </a:lnTo>
                  <a:lnTo>
                    <a:pt x="327" y="565"/>
                  </a:lnTo>
                  <a:lnTo>
                    <a:pt x="327" y="460"/>
                  </a:lnTo>
                  <a:lnTo>
                    <a:pt x="327" y="164"/>
                  </a:lnTo>
                  <a:lnTo>
                    <a:pt x="327" y="164"/>
                  </a:lnTo>
                  <a:lnTo>
                    <a:pt x="327" y="152"/>
                  </a:lnTo>
                  <a:lnTo>
                    <a:pt x="325" y="141"/>
                  </a:lnTo>
                  <a:lnTo>
                    <a:pt x="321" y="130"/>
                  </a:lnTo>
                  <a:lnTo>
                    <a:pt x="318" y="121"/>
                  </a:lnTo>
                  <a:lnTo>
                    <a:pt x="312" y="112"/>
                  </a:lnTo>
                  <a:lnTo>
                    <a:pt x="306" y="103"/>
                  </a:lnTo>
                  <a:lnTo>
                    <a:pt x="299" y="94"/>
                  </a:lnTo>
                  <a:lnTo>
                    <a:pt x="291" y="88"/>
                  </a:lnTo>
                  <a:lnTo>
                    <a:pt x="283" y="81"/>
                  </a:lnTo>
                  <a:lnTo>
                    <a:pt x="274" y="75"/>
                  </a:lnTo>
                  <a:lnTo>
                    <a:pt x="264" y="69"/>
                  </a:lnTo>
                  <a:lnTo>
                    <a:pt x="253" y="66"/>
                  </a:lnTo>
                  <a:lnTo>
                    <a:pt x="243" y="62"/>
                  </a:lnTo>
                  <a:lnTo>
                    <a:pt x="231" y="60"/>
                  </a:lnTo>
                  <a:lnTo>
                    <a:pt x="219" y="58"/>
                  </a:lnTo>
                  <a:lnTo>
                    <a:pt x="207" y="58"/>
                  </a:lnTo>
                  <a:lnTo>
                    <a:pt x="207" y="58"/>
                  </a:lnTo>
                  <a:lnTo>
                    <a:pt x="197" y="58"/>
                  </a:lnTo>
                  <a:lnTo>
                    <a:pt x="185" y="60"/>
                  </a:lnTo>
                  <a:lnTo>
                    <a:pt x="175" y="62"/>
                  </a:lnTo>
                  <a:lnTo>
                    <a:pt x="165" y="66"/>
                  </a:lnTo>
                  <a:lnTo>
                    <a:pt x="153" y="70"/>
                  </a:lnTo>
                  <a:lnTo>
                    <a:pt x="143" y="76"/>
                  </a:lnTo>
                  <a:lnTo>
                    <a:pt x="134" y="82"/>
                  </a:lnTo>
                  <a:lnTo>
                    <a:pt x="123" y="89"/>
                  </a:lnTo>
                  <a:lnTo>
                    <a:pt x="115" y="96"/>
                  </a:lnTo>
                  <a:lnTo>
                    <a:pt x="106" y="104"/>
                  </a:lnTo>
                  <a:lnTo>
                    <a:pt x="99" y="112"/>
                  </a:lnTo>
                  <a:lnTo>
                    <a:pt x="92" y="120"/>
                  </a:lnTo>
                  <a:lnTo>
                    <a:pt x="88" y="129"/>
                  </a:lnTo>
                  <a:lnTo>
                    <a:pt x="83" y="138"/>
                  </a:lnTo>
                  <a:lnTo>
                    <a:pt x="81" y="147"/>
                  </a:lnTo>
                  <a:lnTo>
                    <a:pt x="80" y="157"/>
                  </a:lnTo>
                  <a:lnTo>
                    <a:pt x="80" y="476"/>
                  </a:lnTo>
                  <a:lnTo>
                    <a:pt x="80" y="478"/>
                  </a:lnTo>
                  <a:lnTo>
                    <a:pt x="80" y="565"/>
                  </a:lnTo>
                  <a:lnTo>
                    <a:pt x="0" y="565"/>
                  </a:lnTo>
                  <a:lnTo>
                    <a:pt x="0" y="476"/>
                  </a:lnTo>
                  <a:lnTo>
                    <a:pt x="0" y="81"/>
                  </a:lnTo>
                  <a:lnTo>
                    <a:pt x="0" y="7"/>
                  </a:lnTo>
                  <a:lnTo>
                    <a:pt x="15" y="7"/>
                  </a:lnTo>
                  <a:lnTo>
                    <a:pt x="58" y="7"/>
                  </a:lnTo>
                  <a:lnTo>
                    <a:pt x="77" y="7"/>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Chart Placeholder 35">
            <a:extLst>
              <a:ext uri="{FF2B5EF4-FFF2-40B4-BE49-F238E27FC236}">
                <a16:creationId xmlns:a16="http://schemas.microsoft.com/office/drawing/2014/main" id="{BA8D233A-A66A-AA8F-6C52-9C29A4EB9106}"/>
              </a:ext>
            </a:extLst>
          </p:cNvPr>
          <p:cNvSpPr>
            <a:spLocks noGrp="1"/>
          </p:cNvSpPr>
          <p:nvPr>
            <p:ph type="chart" sz="quarter" idx="12"/>
          </p:nvPr>
        </p:nvSpPr>
        <p:spPr>
          <a:xfrm>
            <a:off x="1586374" y="2445824"/>
            <a:ext cx="3527425" cy="2743200"/>
          </a:xfrm>
          <a:prstGeom prst="rect">
            <a:avLst/>
          </a:prstGeom>
        </p:spPr>
        <p:txBody>
          <a:bodyPr/>
          <a:lstStyle/>
          <a:p>
            <a:endParaRPr lang="en-US"/>
          </a:p>
        </p:txBody>
      </p:sp>
      <p:sp>
        <p:nvSpPr>
          <p:cNvPr id="37" name="Chart Placeholder 35">
            <a:extLst>
              <a:ext uri="{FF2B5EF4-FFF2-40B4-BE49-F238E27FC236}">
                <a16:creationId xmlns:a16="http://schemas.microsoft.com/office/drawing/2014/main" id="{E09244C1-74C9-1FD0-D397-A940077A818A}"/>
              </a:ext>
            </a:extLst>
          </p:cNvPr>
          <p:cNvSpPr>
            <a:spLocks noGrp="1"/>
          </p:cNvSpPr>
          <p:nvPr>
            <p:ph type="chart" sz="quarter" idx="13"/>
          </p:nvPr>
        </p:nvSpPr>
        <p:spPr>
          <a:xfrm>
            <a:off x="7466247" y="2445824"/>
            <a:ext cx="3527425" cy="2743200"/>
          </a:xfrm>
          <a:prstGeom prst="rect">
            <a:avLst/>
          </a:prstGeom>
        </p:spPr>
        <p:txBody>
          <a:bodyPr/>
          <a:lstStyle/>
          <a:p>
            <a:endParaRPr lang="en-US"/>
          </a:p>
        </p:txBody>
      </p:sp>
    </p:spTree>
    <p:extLst>
      <p:ext uri="{BB962C8B-B14F-4D97-AF65-F5344CB8AC3E}">
        <p14:creationId xmlns:p14="http://schemas.microsoft.com/office/powerpoint/2010/main" val="392568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C3B4-9CD5-C7D3-1FFF-AF9ED65B8140}"/>
              </a:ext>
            </a:extLst>
          </p:cNvPr>
          <p:cNvSpPr>
            <a:spLocks noGrp="1"/>
          </p:cNvSpPr>
          <p:nvPr>
            <p:ph type="ctrTitle"/>
          </p:nvPr>
        </p:nvSpPr>
        <p:spPr>
          <a:xfrm>
            <a:off x="1524000" y="1941287"/>
            <a:ext cx="9144000" cy="1655762"/>
          </a:xfrm>
          <a:prstGeom prst="rect">
            <a:avLst/>
          </a:prstGeom>
        </p:spPr>
        <p:txBody>
          <a:bodyPr anchor="b"/>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A1CB8FA7-353E-56D0-BF6D-22EB09E04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 Placeholder 6">
            <a:extLst>
              <a:ext uri="{FF2B5EF4-FFF2-40B4-BE49-F238E27FC236}">
                <a16:creationId xmlns:a16="http://schemas.microsoft.com/office/drawing/2014/main" id="{365EA43A-0F83-C19B-9F7A-5AEEC3349A32}"/>
              </a:ext>
            </a:extLst>
          </p:cNvPr>
          <p:cNvSpPr>
            <a:spLocks noGrp="1"/>
          </p:cNvSpPr>
          <p:nvPr>
            <p:ph type="body" sz="quarter" idx="10" hasCustomPrompt="1"/>
          </p:nvPr>
        </p:nvSpPr>
        <p:spPr>
          <a:xfrm>
            <a:off x="392275" y="392275"/>
            <a:ext cx="11407450" cy="466142"/>
          </a:xfrm>
          <a:prstGeom prst="rect">
            <a:avLst/>
          </a:prstGeom>
        </p:spPr>
        <p:txBody>
          <a:bodyPr anchor="b"/>
          <a:lstStyle>
            <a:lvl1pPr marL="0" indent="0">
              <a:buNone/>
              <a:defRPr sz="2400" b="1"/>
            </a:lvl1pPr>
          </a:lstStyle>
          <a:p>
            <a:pPr lvl="0"/>
            <a:r>
              <a:rPr lang="en-US"/>
              <a:t>Lorem Ipsum</a:t>
            </a:r>
            <a:endParaRPr lang="en-US" sz="2400" b="1">
              <a:latin typeface="+mn-lt"/>
            </a:endParaRPr>
          </a:p>
        </p:txBody>
      </p:sp>
      <p:sp>
        <p:nvSpPr>
          <p:cNvPr id="5" name="Text Placeholder 9">
            <a:extLst>
              <a:ext uri="{FF2B5EF4-FFF2-40B4-BE49-F238E27FC236}">
                <a16:creationId xmlns:a16="http://schemas.microsoft.com/office/drawing/2014/main" id="{5E855A60-CFDE-4F7E-E7A2-0A9B617EA4CA}"/>
              </a:ext>
            </a:extLst>
          </p:cNvPr>
          <p:cNvSpPr>
            <a:spLocks noGrp="1"/>
          </p:cNvSpPr>
          <p:nvPr>
            <p:ph type="body" sz="quarter" idx="11"/>
          </p:nvPr>
        </p:nvSpPr>
        <p:spPr>
          <a:xfrm>
            <a:off x="392113" y="858839"/>
            <a:ext cx="11407612" cy="354142"/>
          </a:xfrm>
          <a:prstGeom prst="rect">
            <a:avLst/>
          </a:prstGeom>
        </p:spPr>
        <p:txBody>
          <a:bodyPr/>
          <a:lstStyle>
            <a:lvl1pPr marL="0" indent="0">
              <a:buNone/>
              <a:defRPr sz="1200">
                <a:solidFill>
                  <a:schemeClr val="tx1"/>
                </a:solidFill>
              </a:defRPr>
            </a:lvl1pPr>
          </a:lstStyle>
          <a:p>
            <a:pPr lvl="0"/>
            <a:endParaRPr lang="en-US" sz="1200">
              <a:solidFill>
                <a:srgbClr val="FF0000"/>
              </a:solidFill>
              <a:latin typeface="+mn-lt"/>
            </a:endParaRPr>
          </a:p>
        </p:txBody>
      </p:sp>
      <p:grpSp>
        <p:nvGrpSpPr>
          <p:cNvPr id="6" name="Group 5">
            <a:extLst>
              <a:ext uri="{FF2B5EF4-FFF2-40B4-BE49-F238E27FC236}">
                <a16:creationId xmlns:a16="http://schemas.microsoft.com/office/drawing/2014/main" id="{80428227-C85C-096E-0501-0CDAA33D833E}"/>
              </a:ext>
            </a:extLst>
          </p:cNvPr>
          <p:cNvGrpSpPr/>
          <p:nvPr userDrawn="1"/>
        </p:nvGrpSpPr>
        <p:grpSpPr>
          <a:xfrm>
            <a:off x="10792059" y="6072617"/>
            <a:ext cx="1138238" cy="539751"/>
            <a:chOff x="12437447" y="3429000"/>
            <a:chExt cx="1138238" cy="539751"/>
          </a:xfrm>
        </p:grpSpPr>
        <p:sp>
          <p:nvSpPr>
            <p:cNvPr id="7" name="Freeform 5">
              <a:extLst>
                <a:ext uri="{FF2B5EF4-FFF2-40B4-BE49-F238E27FC236}">
                  <a16:creationId xmlns:a16="http://schemas.microsoft.com/office/drawing/2014/main" id="{D8220474-1E63-5DF5-67E0-DE55E2959B98}"/>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084675A4-5802-9379-EEBB-54FCFA7B7D5E}"/>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8DE61419-FE36-8063-996A-B185DC964B14}"/>
                </a:ext>
              </a:extLst>
            </p:cNvPr>
            <p:cNvSpPr>
              <a:spLocks noEditPoints="1"/>
            </p:cNvSpPr>
            <p:nvPr userDrawn="1"/>
          </p:nvSpPr>
          <p:spPr bwMode="auto">
            <a:xfrm>
              <a:off x="12659697" y="3757613"/>
              <a:ext cx="209550" cy="211138"/>
            </a:xfrm>
            <a:custGeom>
              <a:avLst/>
              <a:gdLst>
                <a:gd name="T0" fmla="*/ 673 w 794"/>
                <a:gd name="T1" fmla="*/ 349 h 796"/>
                <a:gd name="T2" fmla="*/ 636 w 794"/>
                <a:gd name="T3" fmla="*/ 249 h 796"/>
                <a:gd name="T4" fmla="*/ 576 w 794"/>
                <a:gd name="T5" fmla="*/ 177 h 796"/>
                <a:gd name="T6" fmla="*/ 530 w 794"/>
                <a:gd name="T7" fmla="*/ 147 h 796"/>
                <a:gd name="T8" fmla="*/ 475 w 794"/>
                <a:gd name="T9" fmla="*/ 126 h 796"/>
                <a:gd name="T10" fmla="*/ 413 w 794"/>
                <a:gd name="T11" fmla="*/ 117 h 796"/>
                <a:gd name="T12" fmla="*/ 367 w 794"/>
                <a:gd name="T13" fmla="*/ 117 h 796"/>
                <a:gd name="T14" fmla="*/ 311 w 794"/>
                <a:gd name="T15" fmla="*/ 129 h 796"/>
                <a:gd name="T16" fmla="*/ 237 w 794"/>
                <a:gd name="T17" fmla="*/ 164 h 796"/>
                <a:gd name="T18" fmla="*/ 164 w 794"/>
                <a:gd name="T19" fmla="*/ 239 h 796"/>
                <a:gd name="T20" fmla="*/ 122 w 794"/>
                <a:gd name="T21" fmla="*/ 338 h 796"/>
                <a:gd name="T22" fmla="*/ 117 w 794"/>
                <a:gd name="T23" fmla="*/ 419 h 796"/>
                <a:gd name="T24" fmla="*/ 144 w 794"/>
                <a:gd name="T25" fmla="*/ 523 h 796"/>
                <a:gd name="T26" fmla="*/ 207 w 794"/>
                <a:gd name="T27" fmla="*/ 608 h 796"/>
                <a:gd name="T28" fmla="*/ 252 w 794"/>
                <a:gd name="T29" fmla="*/ 642 h 796"/>
                <a:gd name="T30" fmla="*/ 304 w 794"/>
                <a:gd name="T31" fmla="*/ 665 h 796"/>
                <a:gd name="T32" fmla="*/ 363 w 794"/>
                <a:gd name="T33" fmla="*/ 677 h 796"/>
                <a:gd name="T34" fmla="*/ 410 w 794"/>
                <a:gd name="T35" fmla="*/ 680 h 796"/>
                <a:gd name="T36" fmla="*/ 466 w 794"/>
                <a:gd name="T37" fmla="*/ 672 h 796"/>
                <a:gd name="T38" fmla="*/ 531 w 794"/>
                <a:gd name="T39" fmla="*/ 647 h 796"/>
                <a:gd name="T40" fmla="*/ 613 w 794"/>
                <a:gd name="T41" fmla="*/ 579 h 796"/>
                <a:gd name="T42" fmla="*/ 665 w 794"/>
                <a:gd name="T43" fmla="*/ 485 h 796"/>
                <a:gd name="T44" fmla="*/ 677 w 794"/>
                <a:gd name="T45" fmla="*/ 416 h 796"/>
                <a:gd name="T46" fmla="*/ 2 w 794"/>
                <a:gd name="T47" fmla="*/ 379 h 796"/>
                <a:gd name="T48" fmla="*/ 13 w 794"/>
                <a:gd name="T49" fmla="*/ 302 h 796"/>
                <a:gd name="T50" fmla="*/ 38 w 794"/>
                <a:gd name="T51" fmla="*/ 229 h 796"/>
                <a:gd name="T52" fmla="*/ 77 w 794"/>
                <a:gd name="T53" fmla="*/ 163 h 796"/>
                <a:gd name="T54" fmla="*/ 127 w 794"/>
                <a:gd name="T55" fmla="*/ 106 h 796"/>
                <a:gd name="T56" fmla="*/ 188 w 794"/>
                <a:gd name="T57" fmla="*/ 60 h 796"/>
                <a:gd name="T58" fmla="*/ 257 w 794"/>
                <a:gd name="T59" fmla="*/ 25 h 796"/>
                <a:gd name="T60" fmla="*/ 334 w 794"/>
                <a:gd name="T61" fmla="*/ 5 h 796"/>
                <a:gd name="T62" fmla="*/ 396 w 794"/>
                <a:gd name="T63" fmla="*/ 0 h 796"/>
                <a:gd name="T64" fmla="*/ 471 w 794"/>
                <a:gd name="T65" fmla="*/ 7 h 796"/>
                <a:gd name="T66" fmla="*/ 543 w 794"/>
                <a:gd name="T67" fmla="*/ 28 h 796"/>
                <a:gd name="T68" fmla="*/ 610 w 794"/>
                <a:gd name="T69" fmla="*/ 62 h 796"/>
                <a:gd name="T70" fmla="*/ 670 w 794"/>
                <a:gd name="T71" fmla="*/ 108 h 796"/>
                <a:gd name="T72" fmla="*/ 720 w 794"/>
                <a:gd name="T73" fmla="*/ 166 h 796"/>
                <a:gd name="T74" fmla="*/ 760 w 794"/>
                <a:gd name="T75" fmla="*/ 234 h 796"/>
                <a:gd name="T76" fmla="*/ 785 w 794"/>
                <a:gd name="T77" fmla="*/ 311 h 796"/>
                <a:gd name="T78" fmla="*/ 794 w 794"/>
                <a:gd name="T79" fmla="*/ 397 h 796"/>
                <a:gd name="T80" fmla="*/ 789 w 794"/>
                <a:gd name="T81" fmla="*/ 461 h 796"/>
                <a:gd name="T82" fmla="*/ 770 w 794"/>
                <a:gd name="T83" fmla="*/ 539 h 796"/>
                <a:gd name="T84" fmla="*/ 735 w 794"/>
                <a:gd name="T85" fmla="*/ 609 h 796"/>
                <a:gd name="T86" fmla="*/ 689 w 794"/>
                <a:gd name="T87" fmla="*/ 669 h 796"/>
                <a:gd name="T88" fmla="*/ 632 w 794"/>
                <a:gd name="T89" fmla="*/ 720 h 796"/>
                <a:gd name="T90" fmla="*/ 566 w 794"/>
                <a:gd name="T91" fmla="*/ 759 h 796"/>
                <a:gd name="T92" fmla="*/ 495 w 794"/>
                <a:gd name="T93" fmla="*/ 784 h 796"/>
                <a:gd name="T94" fmla="*/ 418 w 794"/>
                <a:gd name="T95" fmla="*/ 796 h 796"/>
                <a:gd name="T96" fmla="*/ 355 w 794"/>
                <a:gd name="T97" fmla="*/ 794 h 796"/>
                <a:gd name="T98" fmla="*/ 274 w 794"/>
                <a:gd name="T99" fmla="*/ 778 h 796"/>
                <a:gd name="T100" fmla="*/ 202 w 794"/>
                <a:gd name="T101" fmla="*/ 745 h 796"/>
                <a:gd name="T102" fmla="*/ 138 w 794"/>
                <a:gd name="T103" fmla="*/ 701 h 796"/>
                <a:gd name="T104" fmla="*/ 87 w 794"/>
                <a:gd name="T105" fmla="*/ 646 h 796"/>
                <a:gd name="T106" fmla="*/ 45 w 794"/>
                <a:gd name="T107" fmla="*/ 582 h 796"/>
                <a:gd name="T108" fmla="*/ 18 w 794"/>
                <a:gd name="T109" fmla="*/ 512 h 796"/>
                <a:gd name="T110" fmla="*/ 3 w 794"/>
                <a:gd name="T111"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4" h="796">
                  <a:moveTo>
                    <a:pt x="678" y="402"/>
                  </a:moveTo>
                  <a:lnTo>
                    <a:pt x="678" y="402"/>
                  </a:lnTo>
                  <a:lnTo>
                    <a:pt x="677" y="374"/>
                  </a:lnTo>
                  <a:lnTo>
                    <a:pt x="673" y="349"/>
                  </a:lnTo>
                  <a:lnTo>
                    <a:pt x="668" y="322"/>
                  </a:lnTo>
                  <a:lnTo>
                    <a:pt x="659" y="297"/>
                  </a:lnTo>
                  <a:lnTo>
                    <a:pt x="649" y="273"/>
                  </a:lnTo>
                  <a:lnTo>
                    <a:pt x="636" y="249"/>
                  </a:lnTo>
                  <a:lnTo>
                    <a:pt x="622" y="227"/>
                  </a:lnTo>
                  <a:lnTo>
                    <a:pt x="604" y="206"/>
                  </a:lnTo>
                  <a:lnTo>
                    <a:pt x="586" y="186"/>
                  </a:lnTo>
                  <a:lnTo>
                    <a:pt x="576" y="177"/>
                  </a:lnTo>
                  <a:lnTo>
                    <a:pt x="565" y="169"/>
                  </a:lnTo>
                  <a:lnTo>
                    <a:pt x="554" y="161"/>
                  </a:lnTo>
                  <a:lnTo>
                    <a:pt x="542" y="154"/>
                  </a:lnTo>
                  <a:lnTo>
                    <a:pt x="530" y="147"/>
                  </a:lnTo>
                  <a:lnTo>
                    <a:pt x="517" y="141"/>
                  </a:lnTo>
                  <a:lnTo>
                    <a:pt x="503" y="136"/>
                  </a:lnTo>
                  <a:lnTo>
                    <a:pt x="489" y="131"/>
                  </a:lnTo>
                  <a:lnTo>
                    <a:pt x="475" y="126"/>
                  </a:lnTo>
                  <a:lnTo>
                    <a:pt x="461" y="123"/>
                  </a:lnTo>
                  <a:lnTo>
                    <a:pt x="446" y="119"/>
                  </a:lnTo>
                  <a:lnTo>
                    <a:pt x="429" y="118"/>
                  </a:lnTo>
                  <a:lnTo>
                    <a:pt x="413" y="117"/>
                  </a:lnTo>
                  <a:lnTo>
                    <a:pt x="397" y="116"/>
                  </a:lnTo>
                  <a:lnTo>
                    <a:pt x="397" y="116"/>
                  </a:lnTo>
                  <a:lnTo>
                    <a:pt x="382" y="116"/>
                  </a:lnTo>
                  <a:lnTo>
                    <a:pt x="367" y="117"/>
                  </a:lnTo>
                  <a:lnTo>
                    <a:pt x="352" y="119"/>
                  </a:lnTo>
                  <a:lnTo>
                    <a:pt x="339" y="122"/>
                  </a:lnTo>
                  <a:lnTo>
                    <a:pt x="325" y="125"/>
                  </a:lnTo>
                  <a:lnTo>
                    <a:pt x="311" y="129"/>
                  </a:lnTo>
                  <a:lnTo>
                    <a:pt x="298" y="133"/>
                  </a:lnTo>
                  <a:lnTo>
                    <a:pt x="286" y="138"/>
                  </a:lnTo>
                  <a:lnTo>
                    <a:pt x="260" y="151"/>
                  </a:lnTo>
                  <a:lnTo>
                    <a:pt x="237" y="164"/>
                  </a:lnTo>
                  <a:lnTo>
                    <a:pt x="217" y="181"/>
                  </a:lnTo>
                  <a:lnTo>
                    <a:pt x="197" y="198"/>
                  </a:lnTo>
                  <a:lnTo>
                    <a:pt x="179" y="219"/>
                  </a:lnTo>
                  <a:lnTo>
                    <a:pt x="164" y="239"/>
                  </a:lnTo>
                  <a:lnTo>
                    <a:pt x="150" y="262"/>
                  </a:lnTo>
                  <a:lnTo>
                    <a:pt x="138" y="287"/>
                  </a:lnTo>
                  <a:lnTo>
                    <a:pt x="129" y="312"/>
                  </a:lnTo>
                  <a:lnTo>
                    <a:pt x="122" y="338"/>
                  </a:lnTo>
                  <a:lnTo>
                    <a:pt x="118" y="365"/>
                  </a:lnTo>
                  <a:lnTo>
                    <a:pt x="115" y="393"/>
                  </a:lnTo>
                  <a:lnTo>
                    <a:pt x="115" y="393"/>
                  </a:lnTo>
                  <a:lnTo>
                    <a:pt x="117" y="419"/>
                  </a:lnTo>
                  <a:lnTo>
                    <a:pt x="120" y="446"/>
                  </a:lnTo>
                  <a:lnTo>
                    <a:pt x="126" y="472"/>
                  </a:lnTo>
                  <a:lnTo>
                    <a:pt x="134" y="497"/>
                  </a:lnTo>
                  <a:lnTo>
                    <a:pt x="144" y="523"/>
                  </a:lnTo>
                  <a:lnTo>
                    <a:pt x="157" y="546"/>
                  </a:lnTo>
                  <a:lnTo>
                    <a:pt x="172" y="569"/>
                  </a:lnTo>
                  <a:lnTo>
                    <a:pt x="189" y="590"/>
                  </a:lnTo>
                  <a:lnTo>
                    <a:pt x="207" y="608"/>
                  </a:lnTo>
                  <a:lnTo>
                    <a:pt x="218" y="617"/>
                  </a:lnTo>
                  <a:lnTo>
                    <a:pt x="229" y="627"/>
                  </a:lnTo>
                  <a:lnTo>
                    <a:pt x="241" y="633"/>
                  </a:lnTo>
                  <a:lnTo>
                    <a:pt x="252" y="642"/>
                  </a:lnTo>
                  <a:lnTo>
                    <a:pt x="265" y="648"/>
                  </a:lnTo>
                  <a:lnTo>
                    <a:pt x="278" y="654"/>
                  </a:lnTo>
                  <a:lnTo>
                    <a:pt x="290" y="660"/>
                  </a:lnTo>
                  <a:lnTo>
                    <a:pt x="304" y="665"/>
                  </a:lnTo>
                  <a:lnTo>
                    <a:pt x="318" y="669"/>
                  </a:lnTo>
                  <a:lnTo>
                    <a:pt x="333" y="673"/>
                  </a:lnTo>
                  <a:lnTo>
                    <a:pt x="348" y="676"/>
                  </a:lnTo>
                  <a:lnTo>
                    <a:pt x="363" y="677"/>
                  </a:lnTo>
                  <a:lnTo>
                    <a:pt x="379" y="680"/>
                  </a:lnTo>
                  <a:lnTo>
                    <a:pt x="395" y="680"/>
                  </a:lnTo>
                  <a:lnTo>
                    <a:pt x="395" y="680"/>
                  </a:lnTo>
                  <a:lnTo>
                    <a:pt x="410" y="680"/>
                  </a:lnTo>
                  <a:lnTo>
                    <a:pt x="425" y="678"/>
                  </a:lnTo>
                  <a:lnTo>
                    <a:pt x="439" y="677"/>
                  </a:lnTo>
                  <a:lnTo>
                    <a:pt x="452" y="675"/>
                  </a:lnTo>
                  <a:lnTo>
                    <a:pt x="466" y="672"/>
                  </a:lnTo>
                  <a:lnTo>
                    <a:pt x="480" y="668"/>
                  </a:lnTo>
                  <a:lnTo>
                    <a:pt x="494" y="663"/>
                  </a:lnTo>
                  <a:lnTo>
                    <a:pt x="507" y="659"/>
                  </a:lnTo>
                  <a:lnTo>
                    <a:pt x="531" y="647"/>
                  </a:lnTo>
                  <a:lnTo>
                    <a:pt x="555" y="633"/>
                  </a:lnTo>
                  <a:lnTo>
                    <a:pt x="576" y="617"/>
                  </a:lnTo>
                  <a:lnTo>
                    <a:pt x="596" y="600"/>
                  </a:lnTo>
                  <a:lnTo>
                    <a:pt x="613" y="579"/>
                  </a:lnTo>
                  <a:lnTo>
                    <a:pt x="630" y="559"/>
                  </a:lnTo>
                  <a:lnTo>
                    <a:pt x="643" y="536"/>
                  </a:lnTo>
                  <a:lnTo>
                    <a:pt x="655" y="511"/>
                  </a:lnTo>
                  <a:lnTo>
                    <a:pt x="665" y="485"/>
                  </a:lnTo>
                  <a:lnTo>
                    <a:pt x="672" y="458"/>
                  </a:lnTo>
                  <a:lnTo>
                    <a:pt x="674" y="444"/>
                  </a:lnTo>
                  <a:lnTo>
                    <a:pt x="676" y="431"/>
                  </a:lnTo>
                  <a:lnTo>
                    <a:pt x="677" y="416"/>
                  </a:lnTo>
                  <a:lnTo>
                    <a:pt x="678" y="402"/>
                  </a:lnTo>
                  <a:close/>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F1D0E4D0-DE81-0239-6586-976DF72CFD69}"/>
                </a:ext>
              </a:extLst>
            </p:cNvPr>
            <p:cNvSpPr>
              <a:spLocks/>
            </p:cNvSpPr>
            <p:nvPr userDrawn="1"/>
          </p:nvSpPr>
          <p:spPr bwMode="auto">
            <a:xfrm>
              <a:off x="12689860" y="3789363"/>
              <a:ext cx="147638" cy="149225"/>
            </a:xfrm>
            <a:custGeom>
              <a:avLst/>
              <a:gdLst>
                <a:gd name="T0" fmla="*/ 563 w 563"/>
                <a:gd name="T1" fmla="*/ 286 h 564"/>
                <a:gd name="T2" fmla="*/ 558 w 563"/>
                <a:gd name="T3" fmla="*/ 233 h 564"/>
                <a:gd name="T4" fmla="*/ 544 w 563"/>
                <a:gd name="T5" fmla="*/ 181 h 564"/>
                <a:gd name="T6" fmla="*/ 521 w 563"/>
                <a:gd name="T7" fmla="*/ 133 h 564"/>
                <a:gd name="T8" fmla="*/ 489 w 563"/>
                <a:gd name="T9" fmla="*/ 90 h 564"/>
                <a:gd name="T10" fmla="*/ 461 w 563"/>
                <a:gd name="T11" fmla="*/ 61 h 564"/>
                <a:gd name="T12" fmla="*/ 439 w 563"/>
                <a:gd name="T13" fmla="*/ 45 h 564"/>
                <a:gd name="T14" fmla="*/ 415 w 563"/>
                <a:gd name="T15" fmla="*/ 31 h 564"/>
                <a:gd name="T16" fmla="*/ 388 w 563"/>
                <a:gd name="T17" fmla="*/ 20 h 564"/>
                <a:gd name="T18" fmla="*/ 360 w 563"/>
                <a:gd name="T19" fmla="*/ 10 h 564"/>
                <a:gd name="T20" fmla="*/ 331 w 563"/>
                <a:gd name="T21" fmla="*/ 3 h 564"/>
                <a:gd name="T22" fmla="*/ 298 w 563"/>
                <a:gd name="T23" fmla="*/ 1 h 564"/>
                <a:gd name="T24" fmla="*/ 282 w 563"/>
                <a:gd name="T25" fmla="*/ 0 h 564"/>
                <a:gd name="T26" fmla="*/ 252 w 563"/>
                <a:gd name="T27" fmla="*/ 1 h 564"/>
                <a:gd name="T28" fmla="*/ 224 w 563"/>
                <a:gd name="T29" fmla="*/ 6 h 564"/>
                <a:gd name="T30" fmla="*/ 196 w 563"/>
                <a:gd name="T31" fmla="*/ 13 h 564"/>
                <a:gd name="T32" fmla="*/ 171 w 563"/>
                <a:gd name="T33" fmla="*/ 22 h 564"/>
                <a:gd name="T34" fmla="*/ 122 w 563"/>
                <a:gd name="T35" fmla="*/ 48 h 564"/>
                <a:gd name="T36" fmla="*/ 82 w 563"/>
                <a:gd name="T37" fmla="*/ 82 h 564"/>
                <a:gd name="T38" fmla="*/ 49 w 563"/>
                <a:gd name="T39" fmla="*/ 123 h 564"/>
                <a:gd name="T40" fmla="*/ 23 w 563"/>
                <a:gd name="T41" fmla="*/ 171 h 564"/>
                <a:gd name="T42" fmla="*/ 7 w 563"/>
                <a:gd name="T43" fmla="*/ 222 h 564"/>
                <a:gd name="T44" fmla="*/ 0 w 563"/>
                <a:gd name="T45" fmla="*/ 277 h 564"/>
                <a:gd name="T46" fmla="*/ 2 w 563"/>
                <a:gd name="T47" fmla="*/ 303 h 564"/>
                <a:gd name="T48" fmla="*/ 11 w 563"/>
                <a:gd name="T49" fmla="*/ 356 h 564"/>
                <a:gd name="T50" fmla="*/ 29 w 563"/>
                <a:gd name="T51" fmla="*/ 407 h 564"/>
                <a:gd name="T52" fmla="*/ 57 w 563"/>
                <a:gd name="T53" fmla="*/ 453 h 564"/>
                <a:gd name="T54" fmla="*/ 92 w 563"/>
                <a:gd name="T55" fmla="*/ 492 h 564"/>
                <a:gd name="T56" fmla="*/ 114 w 563"/>
                <a:gd name="T57" fmla="*/ 511 h 564"/>
                <a:gd name="T58" fmla="*/ 137 w 563"/>
                <a:gd name="T59" fmla="*/ 526 h 564"/>
                <a:gd name="T60" fmla="*/ 163 w 563"/>
                <a:gd name="T61" fmla="*/ 538 h 564"/>
                <a:gd name="T62" fmla="*/ 189 w 563"/>
                <a:gd name="T63" fmla="*/ 549 h 564"/>
                <a:gd name="T64" fmla="*/ 218 w 563"/>
                <a:gd name="T65" fmla="*/ 557 h 564"/>
                <a:gd name="T66" fmla="*/ 248 w 563"/>
                <a:gd name="T67" fmla="*/ 561 h 564"/>
                <a:gd name="T68" fmla="*/ 280 w 563"/>
                <a:gd name="T69" fmla="*/ 564 h 564"/>
                <a:gd name="T70" fmla="*/ 295 w 563"/>
                <a:gd name="T71" fmla="*/ 564 h 564"/>
                <a:gd name="T72" fmla="*/ 324 w 563"/>
                <a:gd name="T73" fmla="*/ 561 h 564"/>
                <a:gd name="T74" fmla="*/ 351 w 563"/>
                <a:gd name="T75" fmla="*/ 556 h 564"/>
                <a:gd name="T76" fmla="*/ 379 w 563"/>
                <a:gd name="T77" fmla="*/ 547 h 564"/>
                <a:gd name="T78" fmla="*/ 416 w 563"/>
                <a:gd name="T79" fmla="*/ 531 h 564"/>
                <a:gd name="T80" fmla="*/ 461 w 563"/>
                <a:gd name="T81" fmla="*/ 501 h 564"/>
                <a:gd name="T82" fmla="*/ 498 w 563"/>
                <a:gd name="T83" fmla="*/ 463 h 564"/>
                <a:gd name="T84" fmla="*/ 528 w 563"/>
                <a:gd name="T85" fmla="*/ 420 h 564"/>
                <a:gd name="T86" fmla="*/ 550 w 563"/>
                <a:gd name="T87" fmla="*/ 369 h 564"/>
                <a:gd name="T88" fmla="*/ 559 w 563"/>
                <a:gd name="T89" fmla="*/ 328 h 564"/>
                <a:gd name="T90" fmla="*/ 562 w 563"/>
                <a:gd name="T91" fmla="*/ 30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3" h="564">
                  <a:moveTo>
                    <a:pt x="563" y="286"/>
                  </a:moveTo>
                  <a:lnTo>
                    <a:pt x="563" y="286"/>
                  </a:lnTo>
                  <a:lnTo>
                    <a:pt x="562" y="258"/>
                  </a:lnTo>
                  <a:lnTo>
                    <a:pt x="558" y="233"/>
                  </a:lnTo>
                  <a:lnTo>
                    <a:pt x="553" y="206"/>
                  </a:lnTo>
                  <a:lnTo>
                    <a:pt x="544" y="181"/>
                  </a:lnTo>
                  <a:lnTo>
                    <a:pt x="534" y="157"/>
                  </a:lnTo>
                  <a:lnTo>
                    <a:pt x="521" y="133"/>
                  </a:lnTo>
                  <a:lnTo>
                    <a:pt x="507" y="111"/>
                  </a:lnTo>
                  <a:lnTo>
                    <a:pt x="489" y="90"/>
                  </a:lnTo>
                  <a:lnTo>
                    <a:pt x="471" y="70"/>
                  </a:lnTo>
                  <a:lnTo>
                    <a:pt x="461" y="61"/>
                  </a:lnTo>
                  <a:lnTo>
                    <a:pt x="450" y="53"/>
                  </a:lnTo>
                  <a:lnTo>
                    <a:pt x="439" y="45"/>
                  </a:lnTo>
                  <a:lnTo>
                    <a:pt x="427" y="38"/>
                  </a:lnTo>
                  <a:lnTo>
                    <a:pt x="415" y="31"/>
                  </a:lnTo>
                  <a:lnTo>
                    <a:pt x="402" y="25"/>
                  </a:lnTo>
                  <a:lnTo>
                    <a:pt x="388" y="20"/>
                  </a:lnTo>
                  <a:lnTo>
                    <a:pt x="374" y="15"/>
                  </a:lnTo>
                  <a:lnTo>
                    <a:pt x="360" y="10"/>
                  </a:lnTo>
                  <a:lnTo>
                    <a:pt x="346" y="7"/>
                  </a:lnTo>
                  <a:lnTo>
                    <a:pt x="331" y="3"/>
                  </a:lnTo>
                  <a:lnTo>
                    <a:pt x="314" y="2"/>
                  </a:lnTo>
                  <a:lnTo>
                    <a:pt x="298" y="1"/>
                  </a:lnTo>
                  <a:lnTo>
                    <a:pt x="282" y="0"/>
                  </a:lnTo>
                  <a:lnTo>
                    <a:pt x="282" y="0"/>
                  </a:lnTo>
                  <a:lnTo>
                    <a:pt x="267" y="0"/>
                  </a:lnTo>
                  <a:lnTo>
                    <a:pt x="252" y="1"/>
                  </a:lnTo>
                  <a:lnTo>
                    <a:pt x="237" y="3"/>
                  </a:lnTo>
                  <a:lnTo>
                    <a:pt x="224" y="6"/>
                  </a:lnTo>
                  <a:lnTo>
                    <a:pt x="210" y="9"/>
                  </a:lnTo>
                  <a:lnTo>
                    <a:pt x="196" y="13"/>
                  </a:lnTo>
                  <a:lnTo>
                    <a:pt x="183" y="17"/>
                  </a:lnTo>
                  <a:lnTo>
                    <a:pt x="171" y="22"/>
                  </a:lnTo>
                  <a:lnTo>
                    <a:pt x="145" y="35"/>
                  </a:lnTo>
                  <a:lnTo>
                    <a:pt x="122" y="48"/>
                  </a:lnTo>
                  <a:lnTo>
                    <a:pt x="102" y="65"/>
                  </a:lnTo>
                  <a:lnTo>
                    <a:pt x="82" y="82"/>
                  </a:lnTo>
                  <a:lnTo>
                    <a:pt x="64" y="103"/>
                  </a:lnTo>
                  <a:lnTo>
                    <a:pt x="49" y="123"/>
                  </a:lnTo>
                  <a:lnTo>
                    <a:pt x="35" y="146"/>
                  </a:lnTo>
                  <a:lnTo>
                    <a:pt x="23" y="171"/>
                  </a:lnTo>
                  <a:lnTo>
                    <a:pt x="14" y="196"/>
                  </a:lnTo>
                  <a:lnTo>
                    <a:pt x="7" y="222"/>
                  </a:lnTo>
                  <a:lnTo>
                    <a:pt x="3" y="249"/>
                  </a:lnTo>
                  <a:lnTo>
                    <a:pt x="0" y="277"/>
                  </a:lnTo>
                  <a:lnTo>
                    <a:pt x="0" y="277"/>
                  </a:lnTo>
                  <a:lnTo>
                    <a:pt x="2" y="303"/>
                  </a:lnTo>
                  <a:lnTo>
                    <a:pt x="5" y="330"/>
                  </a:lnTo>
                  <a:lnTo>
                    <a:pt x="11" y="356"/>
                  </a:lnTo>
                  <a:lnTo>
                    <a:pt x="19" y="381"/>
                  </a:lnTo>
                  <a:lnTo>
                    <a:pt x="29" y="407"/>
                  </a:lnTo>
                  <a:lnTo>
                    <a:pt x="42" y="430"/>
                  </a:lnTo>
                  <a:lnTo>
                    <a:pt x="57" y="453"/>
                  </a:lnTo>
                  <a:lnTo>
                    <a:pt x="74" y="474"/>
                  </a:lnTo>
                  <a:lnTo>
                    <a:pt x="92" y="492"/>
                  </a:lnTo>
                  <a:lnTo>
                    <a:pt x="103" y="501"/>
                  </a:lnTo>
                  <a:lnTo>
                    <a:pt x="114" y="511"/>
                  </a:lnTo>
                  <a:lnTo>
                    <a:pt x="126" y="517"/>
                  </a:lnTo>
                  <a:lnTo>
                    <a:pt x="137" y="526"/>
                  </a:lnTo>
                  <a:lnTo>
                    <a:pt x="150" y="532"/>
                  </a:lnTo>
                  <a:lnTo>
                    <a:pt x="163" y="538"/>
                  </a:lnTo>
                  <a:lnTo>
                    <a:pt x="175" y="544"/>
                  </a:lnTo>
                  <a:lnTo>
                    <a:pt x="189" y="549"/>
                  </a:lnTo>
                  <a:lnTo>
                    <a:pt x="203" y="553"/>
                  </a:lnTo>
                  <a:lnTo>
                    <a:pt x="218" y="557"/>
                  </a:lnTo>
                  <a:lnTo>
                    <a:pt x="233" y="560"/>
                  </a:lnTo>
                  <a:lnTo>
                    <a:pt x="248" y="561"/>
                  </a:lnTo>
                  <a:lnTo>
                    <a:pt x="264" y="564"/>
                  </a:lnTo>
                  <a:lnTo>
                    <a:pt x="280" y="564"/>
                  </a:lnTo>
                  <a:lnTo>
                    <a:pt x="280" y="564"/>
                  </a:lnTo>
                  <a:lnTo>
                    <a:pt x="295" y="564"/>
                  </a:lnTo>
                  <a:lnTo>
                    <a:pt x="310" y="562"/>
                  </a:lnTo>
                  <a:lnTo>
                    <a:pt x="324" y="561"/>
                  </a:lnTo>
                  <a:lnTo>
                    <a:pt x="337" y="559"/>
                  </a:lnTo>
                  <a:lnTo>
                    <a:pt x="351" y="556"/>
                  </a:lnTo>
                  <a:lnTo>
                    <a:pt x="365" y="552"/>
                  </a:lnTo>
                  <a:lnTo>
                    <a:pt x="379" y="547"/>
                  </a:lnTo>
                  <a:lnTo>
                    <a:pt x="392" y="543"/>
                  </a:lnTo>
                  <a:lnTo>
                    <a:pt x="416" y="531"/>
                  </a:lnTo>
                  <a:lnTo>
                    <a:pt x="440" y="517"/>
                  </a:lnTo>
                  <a:lnTo>
                    <a:pt x="461" y="501"/>
                  </a:lnTo>
                  <a:lnTo>
                    <a:pt x="481" y="484"/>
                  </a:lnTo>
                  <a:lnTo>
                    <a:pt x="498" y="463"/>
                  </a:lnTo>
                  <a:lnTo>
                    <a:pt x="515" y="443"/>
                  </a:lnTo>
                  <a:lnTo>
                    <a:pt x="528" y="420"/>
                  </a:lnTo>
                  <a:lnTo>
                    <a:pt x="540" y="395"/>
                  </a:lnTo>
                  <a:lnTo>
                    <a:pt x="550" y="369"/>
                  </a:lnTo>
                  <a:lnTo>
                    <a:pt x="557" y="342"/>
                  </a:lnTo>
                  <a:lnTo>
                    <a:pt x="559" y="328"/>
                  </a:lnTo>
                  <a:lnTo>
                    <a:pt x="561" y="315"/>
                  </a:lnTo>
                  <a:lnTo>
                    <a:pt x="562" y="300"/>
                  </a:lnTo>
                  <a:lnTo>
                    <a:pt x="563"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96FECE75-37CA-F91A-4278-0DD6AEE7EEE7}"/>
                </a:ext>
              </a:extLst>
            </p:cNvPr>
            <p:cNvSpPr>
              <a:spLocks/>
            </p:cNvSpPr>
            <p:nvPr userDrawn="1"/>
          </p:nvSpPr>
          <p:spPr bwMode="auto">
            <a:xfrm>
              <a:off x="12659697" y="3757613"/>
              <a:ext cx="209550" cy="211138"/>
            </a:xfrm>
            <a:custGeom>
              <a:avLst/>
              <a:gdLst>
                <a:gd name="T0" fmla="*/ 2 w 794"/>
                <a:gd name="T1" fmla="*/ 379 h 796"/>
                <a:gd name="T2" fmla="*/ 8 w 794"/>
                <a:gd name="T3" fmla="*/ 320 h 796"/>
                <a:gd name="T4" fmla="*/ 25 w 794"/>
                <a:gd name="T5" fmla="*/ 265 h 796"/>
                <a:gd name="T6" fmla="*/ 48 w 794"/>
                <a:gd name="T7" fmla="*/ 212 h 796"/>
                <a:gd name="T8" fmla="*/ 77 w 794"/>
                <a:gd name="T9" fmla="*/ 163 h 796"/>
                <a:gd name="T10" fmla="*/ 114 w 794"/>
                <a:gd name="T11" fmla="*/ 119 h 796"/>
                <a:gd name="T12" fmla="*/ 157 w 794"/>
                <a:gd name="T13" fmla="*/ 81 h 796"/>
                <a:gd name="T14" fmla="*/ 204 w 794"/>
                <a:gd name="T15" fmla="*/ 50 h 796"/>
                <a:gd name="T16" fmla="*/ 257 w 794"/>
                <a:gd name="T17" fmla="*/ 25 h 796"/>
                <a:gd name="T18" fmla="*/ 314 w 794"/>
                <a:gd name="T19" fmla="*/ 9 h 796"/>
                <a:gd name="T20" fmla="*/ 375 w 794"/>
                <a:gd name="T21" fmla="*/ 1 h 796"/>
                <a:gd name="T22" fmla="*/ 414 w 794"/>
                <a:gd name="T23" fmla="*/ 1 h 796"/>
                <a:gd name="T24" fmla="*/ 471 w 794"/>
                <a:gd name="T25" fmla="*/ 7 h 796"/>
                <a:gd name="T26" fmla="*/ 525 w 794"/>
                <a:gd name="T27" fmla="*/ 21 h 796"/>
                <a:gd name="T28" fmla="*/ 578 w 794"/>
                <a:gd name="T29" fmla="*/ 43 h 796"/>
                <a:gd name="T30" fmla="*/ 626 w 794"/>
                <a:gd name="T31" fmla="*/ 72 h 796"/>
                <a:gd name="T32" fmla="*/ 670 w 794"/>
                <a:gd name="T33" fmla="*/ 108 h 796"/>
                <a:gd name="T34" fmla="*/ 709 w 794"/>
                <a:gd name="T35" fmla="*/ 151 h 796"/>
                <a:gd name="T36" fmla="*/ 742 w 794"/>
                <a:gd name="T37" fmla="*/ 199 h 796"/>
                <a:gd name="T38" fmla="*/ 768 w 794"/>
                <a:gd name="T39" fmla="*/ 252 h 796"/>
                <a:gd name="T40" fmla="*/ 785 w 794"/>
                <a:gd name="T41" fmla="*/ 311 h 796"/>
                <a:gd name="T42" fmla="*/ 794 w 794"/>
                <a:gd name="T43" fmla="*/ 375 h 796"/>
                <a:gd name="T44" fmla="*/ 794 w 794"/>
                <a:gd name="T45" fmla="*/ 419 h 796"/>
                <a:gd name="T46" fmla="*/ 786 w 794"/>
                <a:gd name="T47" fmla="*/ 480 h 796"/>
                <a:gd name="T48" fmla="*/ 770 w 794"/>
                <a:gd name="T49" fmla="*/ 539 h 796"/>
                <a:gd name="T50" fmla="*/ 746 w 794"/>
                <a:gd name="T51" fmla="*/ 592 h 796"/>
                <a:gd name="T52" fmla="*/ 714 w 794"/>
                <a:gd name="T53" fmla="*/ 640 h 796"/>
                <a:gd name="T54" fmla="*/ 676 w 794"/>
                <a:gd name="T55" fmla="*/ 683 h 796"/>
                <a:gd name="T56" fmla="*/ 632 w 794"/>
                <a:gd name="T57" fmla="*/ 720 h 796"/>
                <a:gd name="T58" fmla="*/ 584 w 794"/>
                <a:gd name="T59" fmla="*/ 750 h 796"/>
                <a:gd name="T60" fmla="*/ 532 w 794"/>
                <a:gd name="T61" fmla="*/ 773 h 796"/>
                <a:gd name="T62" fmla="*/ 475 w 794"/>
                <a:gd name="T63" fmla="*/ 788 h 796"/>
                <a:gd name="T64" fmla="*/ 418 w 794"/>
                <a:gd name="T65" fmla="*/ 796 h 796"/>
                <a:gd name="T66" fmla="*/ 377 w 794"/>
                <a:gd name="T67" fmla="*/ 796 h 796"/>
                <a:gd name="T68" fmla="*/ 313 w 794"/>
                <a:gd name="T69" fmla="*/ 788 h 796"/>
                <a:gd name="T70" fmla="*/ 255 w 794"/>
                <a:gd name="T71" fmla="*/ 771 h 796"/>
                <a:gd name="T72" fmla="*/ 202 w 794"/>
                <a:gd name="T73" fmla="*/ 745 h 796"/>
                <a:gd name="T74" fmla="*/ 153 w 794"/>
                <a:gd name="T75" fmla="*/ 713 h 796"/>
                <a:gd name="T76" fmla="*/ 111 w 794"/>
                <a:gd name="T77" fmla="*/ 675 h 796"/>
                <a:gd name="T78" fmla="*/ 75 w 794"/>
                <a:gd name="T79" fmla="*/ 630 h 796"/>
                <a:gd name="T80" fmla="*/ 45 w 794"/>
                <a:gd name="T81" fmla="*/ 582 h 796"/>
                <a:gd name="T82" fmla="*/ 23 w 794"/>
                <a:gd name="T83" fmla="*/ 530 h 796"/>
                <a:gd name="T84" fmla="*/ 8 w 794"/>
                <a:gd name="T85" fmla="*/ 476 h 796"/>
                <a:gd name="T86" fmla="*/ 2 w 794"/>
                <a:gd name="T87" fmla="*/ 41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4" h="796">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EB796D3B-79CB-F060-3DF7-A4EDE9A8F45B}"/>
                </a:ext>
              </a:extLst>
            </p:cNvPr>
            <p:cNvSpPr>
              <a:spLocks noEditPoints="1"/>
            </p:cNvSpPr>
            <p:nvPr userDrawn="1"/>
          </p:nvSpPr>
          <p:spPr bwMode="auto">
            <a:xfrm>
              <a:off x="13129597" y="3757613"/>
              <a:ext cx="209550" cy="211138"/>
            </a:xfrm>
            <a:custGeom>
              <a:avLst/>
              <a:gdLst>
                <a:gd name="T0" fmla="*/ 672 w 793"/>
                <a:gd name="T1" fmla="*/ 348 h 796"/>
                <a:gd name="T2" fmla="*/ 636 w 793"/>
                <a:gd name="T3" fmla="*/ 249 h 796"/>
                <a:gd name="T4" fmla="*/ 575 w 793"/>
                <a:gd name="T5" fmla="*/ 177 h 796"/>
                <a:gd name="T6" fmla="*/ 529 w 793"/>
                <a:gd name="T7" fmla="*/ 147 h 796"/>
                <a:gd name="T8" fmla="*/ 475 w 793"/>
                <a:gd name="T9" fmla="*/ 126 h 796"/>
                <a:gd name="T10" fmla="*/ 413 w 793"/>
                <a:gd name="T11" fmla="*/ 116 h 796"/>
                <a:gd name="T12" fmla="*/ 367 w 793"/>
                <a:gd name="T13" fmla="*/ 117 h 796"/>
                <a:gd name="T14" fmla="*/ 311 w 793"/>
                <a:gd name="T15" fmla="*/ 129 h 796"/>
                <a:gd name="T16" fmla="*/ 237 w 793"/>
                <a:gd name="T17" fmla="*/ 164 h 796"/>
                <a:gd name="T18" fmla="*/ 162 w 793"/>
                <a:gd name="T19" fmla="*/ 239 h 796"/>
                <a:gd name="T20" fmla="*/ 121 w 793"/>
                <a:gd name="T21" fmla="*/ 337 h 796"/>
                <a:gd name="T22" fmla="*/ 115 w 793"/>
                <a:gd name="T23" fmla="*/ 419 h 796"/>
                <a:gd name="T24" fmla="*/ 143 w 793"/>
                <a:gd name="T25" fmla="*/ 522 h 796"/>
                <a:gd name="T26" fmla="*/ 207 w 793"/>
                <a:gd name="T27" fmla="*/ 608 h 796"/>
                <a:gd name="T28" fmla="*/ 252 w 793"/>
                <a:gd name="T29" fmla="*/ 642 h 796"/>
                <a:gd name="T30" fmla="*/ 304 w 793"/>
                <a:gd name="T31" fmla="*/ 665 h 796"/>
                <a:gd name="T32" fmla="*/ 362 w 793"/>
                <a:gd name="T33" fmla="*/ 677 h 796"/>
                <a:gd name="T34" fmla="*/ 410 w 793"/>
                <a:gd name="T35" fmla="*/ 680 h 796"/>
                <a:gd name="T36" fmla="*/ 466 w 793"/>
                <a:gd name="T37" fmla="*/ 672 h 796"/>
                <a:gd name="T38" fmla="*/ 553 w 793"/>
                <a:gd name="T39" fmla="*/ 633 h 796"/>
                <a:gd name="T40" fmla="*/ 629 w 793"/>
                <a:gd name="T41" fmla="*/ 559 h 796"/>
                <a:gd name="T42" fmla="*/ 671 w 793"/>
                <a:gd name="T43" fmla="*/ 458 h 796"/>
                <a:gd name="T44" fmla="*/ 676 w 793"/>
                <a:gd name="T45" fmla="*/ 401 h 796"/>
                <a:gd name="T46" fmla="*/ 2 w 793"/>
                <a:gd name="T47" fmla="*/ 359 h 796"/>
                <a:gd name="T48" fmla="*/ 17 w 793"/>
                <a:gd name="T49" fmla="*/ 282 h 796"/>
                <a:gd name="T50" fmla="*/ 46 w 793"/>
                <a:gd name="T51" fmla="*/ 212 h 796"/>
                <a:gd name="T52" fmla="*/ 89 w 793"/>
                <a:gd name="T53" fmla="*/ 148 h 796"/>
                <a:gd name="T54" fmla="*/ 141 w 793"/>
                <a:gd name="T55" fmla="*/ 93 h 796"/>
                <a:gd name="T56" fmla="*/ 204 w 793"/>
                <a:gd name="T57" fmla="*/ 49 h 796"/>
                <a:gd name="T58" fmla="*/ 275 w 793"/>
                <a:gd name="T59" fmla="*/ 19 h 796"/>
                <a:gd name="T60" fmla="*/ 354 w 793"/>
                <a:gd name="T61" fmla="*/ 2 h 796"/>
                <a:gd name="T62" fmla="*/ 415 w 793"/>
                <a:gd name="T63" fmla="*/ 1 h 796"/>
                <a:gd name="T64" fmla="*/ 492 w 793"/>
                <a:gd name="T65" fmla="*/ 11 h 796"/>
                <a:gd name="T66" fmla="*/ 566 w 793"/>
                <a:gd name="T67" fmla="*/ 38 h 796"/>
                <a:gd name="T68" fmla="*/ 634 w 793"/>
                <a:gd name="T69" fmla="*/ 78 h 796"/>
                <a:gd name="T70" fmla="*/ 679 w 793"/>
                <a:gd name="T71" fmla="*/ 26 h 796"/>
                <a:gd name="T72" fmla="*/ 679 w 793"/>
                <a:gd name="T73" fmla="*/ 680 h 796"/>
                <a:gd name="T74" fmla="*/ 635 w 793"/>
                <a:gd name="T75" fmla="*/ 718 h 796"/>
                <a:gd name="T76" fmla="*/ 568 w 793"/>
                <a:gd name="T77" fmla="*/ 757 h 796"/>
                <a:gd name="T78" fmla="*/ 496 w 793"/>
                <a:gd name="T79" fmla="*/ 783 h 796"/>
                <a:gd name="T80" fmla="*/ 418 w 793"/>
                <a:gd name="T81" fmla="*/ 796 h 796"/>
                <a:gd name="T82" fmla="*/ 354 w 793"/>
                <a:gd name="T83" fmla="*/ 794 h 796"/>
                <a:gd name="T84" fmla="*/ 273 w 793"/>
                <a:gd name="T85" fmla="*/ 776 h 796"/>
                <a:gd name="T86" fmla="*/ 200 w 793"/>
                <a:gd name="T87" fmla="*/ 745 h 796"/>
                <a:gd name="T88" fmla="*/ 138 w 793"/>
                <a:gd name="T89" fmla="*/ 700 h 796"/>
                <a:gd name="T90" fmla="*/ 85 w 793"/>
                <a:gd name="T91" fmla="*/ 646 h 796"/>
                <a:gd name="T92" fmla="*/ 45 w 793"/>
                <a:gd name="T93" fmla="*/ 582 h 796"/>
                <a:gd name="T94" fmla="*/ 16 w 793"/>
                <a:gd name="T95" fmla="*/ 511 h 796"/>
                <a:gd name="T96" fmla="*/ 2 w 793"/>
                <a:gd name="T97"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3" h="796">
                  <a:moveTo>
                    <a:pt x="676" y="401"/>
                  </a:moveTo>
                  <a:lnTo>
                    <a:pt x="676" y="401"/>
                  </a:lnTo>
                  <a:lnTo>
                    <a:pt x="675" y="374"/>
                  </a:lnTo>
                  <a:lnTo>
                    <a:pt x="672" y="348"/>
                  </a:lnTo>
                  <a:lnTo>
                    <a:pt x="666" y="322"/>
                  </a:lnTo>
                  <a:lnTo>
                    <a:pt x="658" y="297"/>
                  </a:lnTo>
                  <a:lnTo>
                    <a:pt x="649" y="273"/>
                  </a:lnTo>
                  <a:lnTo>
                    <a:pt x="636" y="249"/>
                  </a:lnTo>
                  <a:lnTo>
                    <a:pt x="621" y="227"/>
                  </a:lnTo>
                  <a:lnTo>
                    <a:pt x="604" y="206"/>
                  </a:lnTo>
                  <a:lnTo>
                    <a:pt x="585" y="186"/>
                  </a:lnTo>
                  <a:lnTo>
                    <a:pt x="575" y="177"/>
                  </a:lnTo>
                  <a:lnTo>
                    <a:pt x="564" y="169"/>
                  </a:lnTo>
                  <a:lnTo>
                    <a:pt x="553" y="161"/>
                  </a:lnTo>
                  <a:lnTo>
                    <a:pt x="541" y="154"/>
                  </a:lnTo>
                  <a:lnTo>
                    <a:pt x="529" y="147"/>
                  </a:lnTo>
                  <a:lnTo>
                    <a:pt x="516" y="141"/>
                  </a:lnTo>
                  <a:lnTo>
                    <a:pt x="503" y="136"/>
                  </a:lnTo>
                  <a:lnTo>
                    <a:pt x="489" y="130"/>
                  </a:lnTo>
                  <a:lnTo>
                    <a:pt x="475" y="126"/>
                  </a:lnTo>
                  <a:lnTo>
                    <a:pt x="460" y="123"/>
                  </a:lnTo>
                  <a:lnTo>
                    <a:pt x="445" y="119"/>
                  </a:lnTo>
                  <a:lnTo>
                    <a:pt x="429" y="118"/>
                  </a:lnTo>
                  <a:lnTo>
                    <a:pt x="413" y="116"/>
                  </a:lnTo>
                  <a:lnTo>
                    <a:pt x="397" y="116"/>
                  </a:lnTo>
                  <a:lnTo>
                    <a:pt x="397" y="116"/>
                  </a:lnTo>
                  <a:lnTo>
                    <a:pt x="381" y="116"/>
                  </a:lnTo>
                  <a:lnTo>
                    <a:pt x="367" y="117"/>
                  </a:lnTo>
                  <a:lnTo>
                    <a:pt x="352" y="119"/>
                  </a:lnTo>
                  <a:lnTo>
                    <a:pt x="338" y="122"/>
                  </a:lnTo>
                  <a:lnTo>
                    <a:pt x="324" y="125"/>
                  </a:lnTo>
                  <a:lnTo>
                    <a:pt x="311" y="129"/>
                  </a:lnTo>
                  <a:lnTo>
                    <a:pt x="298" y="133"/>
                  </a:lnTo>
                  <a:lnTo>
                    <a:pt x="284" y="138"/>
                  </a:lnTo>
                  <a:lnTo>
                    <a:pt x="260" y="149"/>
                  </a:lnTo>
                  <a:lnTo>
                    <a:pt x="237" y="164"/>
                  </a:lnTo>
                  <a:lnTo>
                    <a:pt x="216" y="181"/>
                  </a:lnTo>
                  <a:lnTo>
                    <a:pt x="197" y="198"/>
                  </a:lnTo>
                  <a:lnTo>
                    <a:pt x="178" y="219"/>
                  </a:lnTo>
                  <a:lnTo>
                    <a:pt x="162" y="239"/>
                  </a:lnTo>
                  <a:lnTo>
                    <a:pt x="150" y="262"/>
                  </a:lnTo>
                  <a:lnTo>
                    <a:pt x="138" y="287"/>
                  </a:lnTo>
                  <a:lnTo>
                    <a:pt x="128" y="312"/>
                  </a:lnTo>
                  <a:lnTo>
                    <a:pt x="121" y="337"/>
                  </a:lnTo>
                  <a:lnTo>
                    <a:pt x="117" y="365"/>
                  </a:lnTo>
                  <a:lnTo>
                    <a:pt x="115" y="393"/>
                  </a:lnTo>
                  <a:lnTo>
                    <a:pt x="115" y="393"/>
                  </a:lnTo>
                  <a:lnTo>
                    <a:pt x="115" y="419"/>
                  </a:lnTo>
                  <a:lnTo>
                    <a:pt x="118" y="446"/>
                  </a:lnTo>
                  <a:lnTo>
                    <a:pt x="124" y="472"/>
                  </a:lnTo>
                  <a:lnTo>
                    <a:pt x="132" y="497"/>
                  </a:lnTo>
                  <a:lnTo>
                    <a:pt x="143" y="522"/>
                  </a:lnTo>
                  <a:lnTo>
                    <a:pt x="156" y="546"/>
                  </a:lnTo>
                  <a:lnTo>
                    <a:pt x="171" y="568"/>
                  </a:lnTo>
                  <a:lnTo>
                    <a:pt x="188" y="590"/>
                  </a:lnTo>
                  <a:lnTo>
                    <a:pt x="207" y="608"/>
                  </a:lnTo>
                  <a:lnTo>
                    <a:pt x="217" y="617"/>
                  </a:lnTo>
                  <a:lnTo>
                    <a:pt x="229" y="625"/>
                  </a:lnTo>
                  <a:lnTo>
                    <a:pt x="239" y="633"/>
                  </a:lnTo>
                  <a:lnTo>
                    <a:pt x="252" y="642"/>
                  </a:lnTo>
                  <a:lnTo>
                    <a:pt x="263" y="648"/>
                  </a:lnTo>
                  <a:lnTo>
                    <a:pt x="276" y="654"/>
                  </a:lnTo>
                  <a:lnTo>
                    <a:pt x="290" y="660"/>
                  </a:lnTo>
                  <a:lnTo>
                    <a:pt x="304" y="665"/>
                  </a:lnTo>
                  <a:lnTo>
                    <a:pt x="317" y="669"/>
                  </a:lnTo>
                  <a:lnTo>
                    <a:pt x="332" y="673"/>
                  </a:lnTo>
                  <a:lnTo>
                    <a:pt x="347" y="675"/>
                  </a:lnTo>
                  <a:lnTo>
                    <a:pt x="362" y="677"/>
                  </a:lnTo>
                  <a:lnTo>
                    <a:pt x="378" y="678"/>
                  </a:lnTo>
                  <a:lnTo>
                    <a:pt x="395" y="680"/>
                  </a:lnTo>
                  <a:lnTo>
                    <a:pt x="395" y="680"/>
                  </a:lnTo>
                  <a:lnTo>
                    <a:pt x="410" y="680"/>
                  </a:lnTo>
                  <a:lnTo>
                    <a:pt x="423" y="678"/>
                  </a:lnTo>
                  <a:lnTo>
                    <a:pt x="438" y="676"/>
                  </a:lnTo>
                  <a:lnTo>
                    <a:pt x="452" y="674"/>
                  </a:lnTo>
                  <a:lnTo>
                    <a:pt x="466" y="672"/>
                  </a:lnTo>
                  <a:lnTo>
                    <a:pt x="480" y="668"/>
                  </a:lnTo>
                  <a:lnTo>
                    <a:pt x="506" y="659"/>
                  </a:lnTo>
                  <a:lnTo>
                    <a:pt x="530" y="647"/>
                  </a:lnTo>
                  <a:lnTo>
                    <a:pt x="553" y="633"/>
                  </a:lnTo>
                  <a:lnTo>
                    <a:pt x="575" y="617"/>
                  </a:lnTo>
                  <a:lnTo>
                    <a:pt x="595" y="599"/>
                  </a:lnTo>
                  <a:lnTo>
                    <a:pt x="613" y="579"/>
                  </a:lnTo>
                  <a:lnTo>
                    <a:pt x="629" y="559"/>
                  </a:lnTo>
                  <a:lnTo>
                    <a:pt x="643" y="536"/>
                  </a:lnTo>
                  <a:lnTo>
                    <a:pt x="655" y="510"/>
                  </a:lnTo>
                  <a:lnTo>
                    <a:pt x="664" y="485"/>
                  </a:lnTo>
                  <a:lnTo>
                    <a:pt x="671" y="458"/>
                  </a:lnTo>
                  <a:lnTo>
                    <a:pt x="673" y="444"/>
                  </a:lnTo>
                  <a:lnTo>
                    <a:pt x="675" y="429"/>
                  </a:lnTo>
                  <a:lnTo>
                    <a:pt x="676" y="416"/>
                  </a:lnTo>
                  <a:lnTo>
                    <a:pt x="676" y="401"/>
                  </a:lnTo>
                  <a:close/>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F9CD83BD-B105-F270-190A-0C6E510E9E0F}"/>
                </a:ext>
              </a:extLst>
            </p:cNvPr>
            <p:cNvSpPr>
              <a:spLocks/>
            </p:cNvSpPr>
            <p:nvPr userDrawn="1"/>
          </p:nvSpPr>
          <p:spPr bwMode="auto">
            <a:xfrm>
              <a:off x="13161347" y="3789363"/>
              <a:ext cx="147638" cy="149225"/>
            </a:xfrm>
            <a:custGeom>
              <a:avLst/>
              <a:gdLst>
                <a:gd name="T0" fmla="*/ 561 w 561"/>
                <a:gd name="T1" fmla="*/ 285 h 564"/>
                <a:gd name="T2" fmla="*/ 557 w 561"/>
                <a:gd name="T3" fmla="*/ 232 h 564"/>
                <a:gd name="T4" fmla="*/ 543 w 561"/>
                <a:gd name="T5" fmla="*/ 181 h 564"/>
                <a:gd name="T6" fmla="*/ 521 w 561"/>
                <a:gd name="T7" fmla="*/ 133 h 564"/>
                <a:gd name="T8" fmla="*/ 489 w 561"/>
                <a:gd name="T9" fmla="*/ 90 h 564"/>
                <a:gd name="T10" fmla="*/ 460 w 561"/>
                <a:gd name="T11" fmla="*/ 61 h 564"/>
                <a:gd name="T12" fmla="*/ 438 w 561"/>
                <a:gd name="T13" fmla="*/ 45 h 564"/>
                <a:gd name="T14" fmla="*/ 414 w 561"/>
                <a:gd name="T15" fmla="*/ 31 h 564"/>
                <a:gd name="T16" fmla="*/ 388 w 561"/>
                <a:gd name="T17" fmla="*/ 20 h 564"/>
                <a:gd name="T18" fmla="*/ 360 w 561"/>
                <a:gd name="T19" fmla="*/ 10 h 564"/>
                <a:gd name="T20" fmla="*/ 330 w 561"/>
                <a:gd name="T21" fmla="*/ 3 h 564"/>
                <a:gd name="T22" fmla="*/ 298 w 561"/>
                <a:gd name="T23" fmla="*/ 0 h 564"/>
                <a:gd name="T24" fmla="*/ 282 w 561"/>
                <a:gd name="T25" fmla="*/ 0 h 564"/>
                <a:gd name="T26" fmla="*/ 252 w 561"/>
                <a:gd name="T27" fmla="*/ 1 h 564"/>
                <a:gd name="T28" fmla="*/ 223 w 561"/>
                <a:gd name="T29" fmla="*/ 6 h 564"/>
                <a:gd name="T30" fmla="*/ 196 w 561"/>
                <a:gd name="T31" fmla="*/ 13 h 564"/>
                <a:gd name="T32" fmla="*/ 169 w 561"/>
                <a:gd name="T33" fmla="*/ 22 h 564"/>
                <a:gd name="T34" fmla="*/ 122 w 561"/>
                <a:gd name="T35" fmla="*/ 48 h 564"/>
                <a:gd name="T36" fmla="*/ 82 w 561"/>
                <a:gd name="T37" fmla="*/ 82 h 564"/>
                <a:gd name="T38" fmla="*/ 47 w 561"/>
                <a:gd name="T39" fmla="*/ 123 h 564"/>
                <a:gd name="T40" fmla="*/ 23 w 561"/>
                <a:gd name="T41" fmla="*/ 171 h 564"/>
                <a:gd name="T42" fmla="*/ 6 w 561"/>
                <a:gd name="T43" fmla="*/ 221 h 564"/>
                <a:gd name="T44" fmla="*/ 0 w 561"/>
                <a:gd name="T45" fmla="*/ 277 h 564"/>
                <a:gd name="T46" fmla="*/ 0 w 561"/>
                <a:gd name="T47" fmla="*/ 303 h 564"/>
                <a:gd name="T48" fmla="*/ 9 w 561"/>
                <a:gd name="T49" fmla="*/ 356 h 564"/>
                <a:gd name="T50" fmla="*/ 28 w 561"/>
                <a:gd name="T51" fmla="*/ 406 h 564"/>
                <a:gd name="T52" fmla="*/ 56 w 561"/>
                <a:gd name="T53" fmla="*/ 452 h 564"/>
                <a:gd name="T54" fmla="*/ 92 w 561"/>
                <a:gd name="T55" fmla="*/ 492 h 564"/>
                <a:gd name="T56" fmla="*/ 114 w 561"/>
                <a:gd name="T57" fmla="*/ 509 h 564"/>
                <a:gd name="T58" fmla="*/ 137 w 561"/>
                <a:gd name="T59" fmla="*/ 526 h 564"/>
                <a:gd name="T60" fmla="*/ 161 w 561"/>
                <a:gd name="T61" fmla="*/ 538 h 564"/>
                <a:gd name="T62" fmla="*/ 189 w 561"/>
                <a:gd name="T63" fmla="*/ 549 h 564"/>
                <a:gd name="T64" fmla="*/ 217 w 561"/>
                <a:gd name="T65" fmla="*/ 557 h 564"/>
                <a:gd name="T66" fmla="*/ 247 w 561"/>
                <a:gd name="T67" fmla="*/ 561 h 564"/>
                <a:gd name="T68" fmla="*/ 280 w 561"/>
                <a:gd name="T69" fmla="*/ 564 h 564"/>
                <a:gd name="T70" fmla="*/ 295 w 561"/>
                <a:gd name="T71" fmla="*/ 564 h 564"/>
                <a:gd name="T72" fmla="*/ 323 w 561"/>
                <a:gd name="T73" fmla="*/ 560 h 564"/>
                <a:gd name="T74" fmla="*/ 351 w 561"/>
                <a:gd name="T75" fmla="*/ 556 h 564"/>
                <a:gd name="T76" fmla="*/ 391 w 561"/>
                <a:gd name="T77" fmla="*/ 543 h 564"/>
                <a:gd name="T78" fmla="*/ 438 w 561"/>
                <a:gd name="T79" fmla="*/ 517 h 564"/>
                <a:gd name="T80" fmla="*/ 480 w 561"/>
                <a:gd name="T81" fmla="*/ 483 h 564"/>
                <a:gd name="T82" fmla="*/ 514 w 561"/>
                <a:gd name="T83" fmla="*/ 443 h 564"/>
                <a:gd name="T84" fmla="*/ 540 w 561"/>
                <a:gd name="T85" fmla="*/ 394 h 564"/>
                <a:gd name="T86" fmla="*/ 556 w 561"/>
                <a:gd name="T87" fmla="*/ 342 h 564"/>
                <a:gd name="T88" fmla="*/ 560 w 561"/>
                <a:gd name="T89" fmla="*/ 313 h 564"/>
                <a:gd name="T90" fmla="*/ 561 w 561"/>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1" h="564">
                  <a:moveTo>
                    <a:pt x="561" y="285"/>
                  </a:moveTo>
                  <a:lnTo>
                    <a:pt x="561" y="285"/>
                  </a:lnTo>
                  <a:lnTo>
                    <a:pt x="560" y="258"/>
                  </a:lnTo>
                  <a:lnTo>
                    <a:pt x="557" y="232"/>
                  </a:lnTo>
                  <a:lnTo>
                    <a:pt x="551" y="206"/>
                  </a:lnTo>
                  <a:lnTo>
                    <a:pt x="543" y="181"/>
                  </a:lnTo>
                  <a:lnTo>
                    <a:pt x="534" y="157"/>
                  </a:lnTo>
                  <a:lnTo>
                    <a:pt x="521" y="133"/>
                  </a:lnTo>
                  <a:lnTo>
                    <a:pt x="506" y="111"/>
                  </a:lnTo>
                  <a:lnTo>
                    <a:pt x="489" y="90"/>
                  </a:lnTo>
                  <a:lnTo>
                    <a:pt x="470" y="70"/>
                  </a:lnTo>
                  <a:lnTo>
                    <a:pt x="460" y="61"/>
                  </a:lnTo>
                  <a:lnTo>
                    <a:pt x="449" y="53"/>
                  </a:lnTo>
                  <a:lnTo>
                    <a:pt x="438" y="45"/>
                  </a:lnTo>
                  <a:lnTo>
                    <a:pt x="426" y="38"/>
                  </a:lnTo>
                  <a:lnTo>
                    <a:pt x="414" y="31"/>
                  </a:lnTo>
                  <a:lnTo>
                    <a:pt x="401" y="25"/>
                  </a:lnTo>
                  <a:lnTo>
                    <a:pt x="388" y="20"/>
                  </a:lnTo>
                  <a:lnTo>
                    <a:pt x="374" y="14"/>
                  </a:lnTo>
                  <a:lnTo>
                    <a:pt x="360" y="10"/>
                  </a:lnTo>
                  <a:lnTo>
                    <a:pt x="345" y="7"/>
                  </a:lnTo>
                  <a:lnTo>
                    <a:pt x="330" y="3"/>
                  </a:lnTo>
                  <a:lnTo>
                    <a:pt x="314" y="2"/>
                  </a:lnTo>
                  <a:lnTo>
                    <a:pt x="298" y="0"/>
                  </a:lnTo>
                  <a:lnTo>
                    <a:pt x="282" y="0"/>
                  </a:lnTo>
                  <a:lnTo>
                    <a:pt x="282" y="0"/>
                  </a:lnTo>
                  <a:lnTo>
                    <a:pt x="266" y="0"/>
                  </a:lnTo>
                  <a:lnTo>
                    <a:pt x="252" y="1"/>
                  </a:lnTo>
                  <a:lnTo>
                    <a:pt x="237" y="3"/>
                  </a:lnTo>
                  <a:lnTo>
                    <a:pt x="223" y="6"/>
                  </a:lnTo>
                  <a:lnTo>
                    <a:pt x="209" y="9"/>
                  </a:lnTo>
                  <a:lnTo>
                    <a:pt x="196" y="13"/>
                  </a:lnTo>
                  <a:lnTo>
                    <a:pt x="183" y="17"/>
                  </a:lnTo>
                  <a:lnTo>
                    <a:pt x="169" y="22"/>
                  </a:lnTo>
                  <a:lnTo>
                    <a:pt x="145" y="33"/>
                  </a:lnTo>
                  <a:lnTo>
                    <a:pt x="122" y="48"/>
                  </a:lnTo>
                  <a:lnTo>
                    <a:pt x="101" y="65"/>
                  </a:lnTo>
                  <a:lnTo>
                    <a:pt x="82" y="82"/>
                  </a:lnTo>
                  <a:lnTo>
                    <a:pt x="63" y="103"/>
                  </a:lnTo>
                  <a:lnTo>
                    <a:pt x="47" y="123"/>
                  </a:lnTo>
                  <a:lnTo>
                    <a:pt x="35" y="146"/>
                  </a:lnTo>
                  <a:lnTo>
                    <a:pt x="23" y="171"/>
                  </a:lnTo>
                  <a:lnTo>
                    <a:pt x="13" y="196"/>
                  </a:lnTo>
                  <a:lnTo>
                    <a:pt x="6" y="221"/>
                  </a:lnTo>
                  <a:lnTo>
                    <a:pt x="2" y="249"/>
                  </a:lnTo>
                  <a:lnTo>
                    <a:pt x="0" y="277"/>
                  </a:lnTo>
                  <a:lnTo>
                    <a:pt x="0" y="277"/>
                  </a:lnTo>
                  <a:lnTo>
                    <a:pt x="0" y="303"/>
                  </a:lnTo>
                  <a:lnTo>
                    <a:pt x="3" y="330"/>
                  </a:lnTo>
                  <a:lnTo>
                    <a:pt x="9" y="356"/>
                  </a:lnTo>
                  <a:lnTo>
                    <a:pt x="17" y="381"/>
                  </a:lnTo>
                  <a:lnTo>
                    <a:pt x="28" y="406"/>
                  </a:lnTo>
                  <a:lnTo>
                    <a:pt x="41" y="430"/>
                  </a:lnTo>
                  <a:lnTo>
                    <a:pt x="56" y="452"/>
                  </a:lnTo>
                  <a:lnTo>
                    <a:pt x="73" y="474"/>
                  </a:lnTo>
                  <a:lnTo>
                    <a:pt x="92" y="492"/>
                  </a:lnTo>
                  <a:lnTo>
                    <a:pt x="102" y="501"/>
                  </a:lnTo>
                  <a:lnTo>
                    <a:pt x="114" y="509"/>
                  </a:lnTo>
                  <a:lnTo>
                    <a:pt x="124" y="517"/>
                  </a:lnTo>
                  <a:lnTo>
                    <a:pt x="137" y="526"/>
                  </a:lnTo>
                  <a:lnTo>
                    <a:pt x="148" y="532"/>
                  </a:lnTo>
                  <a:lnTo>
                    <a:pt x="161" y="538"/>
                  </a:lnTo>
                  <a:lnTo>
                    <a:pt x="175" y="544"/>
                  </a:lnTo>
                  <a:lnTo>
                    <a:pt x="189" y="549"/>
                  </a:lnTo>
                  <a:lnTo>
                    <a:pt x="202" y="553"/>
                  </a:lnTo>
                  <a:lnTo>
                    <a:pt x="217" y="557"/>
                  </a:lnTo>
                  <a:lnTo>
                    <a:pt x="232" y="559"/>
                  </a:lnTo>
                  <a:lnTo>
                    <a:pt x="247" y="561"/>
                  </a:lnTo>
                  <a:lnTo>
                    <a:pt x="263" y="562"/>
                  </a:lnTo>
                  <a:lnTo>
                    <a:pt x="280" y="564"/>
                  </a:lnTo>
                  <a:lnTo>
                    <a:pt x="280" y="564"/>
                  </a:lnTo>
                  <a:lnTo>
                    <a:pt x="295" y="564"/>
                  </a:lnTo>
                  <a:lnTo>
                    <a:pt x="308" y="562"/>
                  </a:lnTo>
                  <a:lnTo>
                    <a:pt x="323" y="560"/>
                  </a:lnTo>
                  <a:lnTo>
                    <a:pt x="337" y="558"/>
                  </a:lnTo>
                  <a:lnTo>
                    <a:pt x="351" y="556"/>
                  </a:lnTo>
                  <a:lnTo>
                    <a:pt x="365" y="552"/>
                  </a:lnTo>
                  <a:lnTo>
                    <a:pt x="391"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1" y="300"/>
                  </a:lnTo>
                  <a:lnTo>
                    <a:pt x="561"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2BCD3A62-BAA6-305A-62D6-AA457BC669B8}"/>
                </a:ext>
              </a:extLst>
            </p:cNvPr>
            <p:cNvSpPr>
              <a:spLocks/>
            </p:cNvSpPr>
            <p:nvPr userDrawn="1"/>
          </p:nvSpPr>
          <p:spPr bwMode="auto">
            <a:xfrm>
              <a:off x="13129597" y="3757613"/>
              <a:ext cx="209550" cy="211138"/>
            </a:xfrm>
            <a:custGeom>
              <a:avLst/>
              <a:gdLst>
                <a:gd name="T0" fmla="*/ 0 w 793"/>
                <a:gd name="T1" fmla="*/ 398 h 796"/>
                <a:gd name="T2" fmla="*/ 2 w 793"/>
                <a:gd name="T3" fmla="*/ 359 h 796"/>
                <a:gd name="T4" fmla="*/ 8 w 793"/>
                <a:gd name="T5" fmla="*/ 320 h 796"/>
                <a:gd name="T6" fmla="*/ 17 w 793"/>
                <a:gd name="T7" fmla="*/ 282 h 796"/>
                <a:gd name="T8" fmla="*/ 30 w 793"/>
                <a:gd name="T9" fmla="*/ 246 h 796"/>
                <a:gd name="T10" fmla="*/ 46 w 793"/>
                <a:gd name="T11" fmla="*/ 212 h 796"/>
                <a:gd name="T12" fmla="*/ 66 w 793"/>
                <a:gd name="T13" fmla="*/ 178 h 796"/>
                <a:gd name="T14" fmla="*/ 89 w 793"/>
                <a:gd name="T15" fmla="*/ 148 h 796"/>
                <a:gd name="T16" fmla="*/ 113 w 793"/>
                <a:gd name="T17" fmla="*/ 119 h 796"/>
                <a:gd name="T18" fmla="*/ 141 w 793"/>
                <a:gd name="T19" fmla="*/ 93 h 796"/>
                <a:gd name="T20" fmla="*/ 171 w 793"/>
                <a:gd name="T21" fmla="*/ 70 h 796"/>
                <a:gd name="T22" fmla="*/ 204 w 793"/>
                <a:gd name="T23" fmla="*/ 49 h 796"/>
                <a:gd name="T24" fmla="*/ 238 w 793"/>
                <a:gd name="T25" fmla="*/ 33 h 796"/>
                <a:gd name="T26" fmla="*/ 275 w 793"/>
                <a:gd name="T27" fmla="*/ 19 h 796"/>
                <a:gd name="T28" fmla="*/ 314 w 793"/>
                <a:gd name="T29" fmla="*/ 9 h 796"/>
                <a:gd name="T30" fmla="*/ 354 w 793"/>
                <a:gd name="T31" fmla="*/ 2 h 796"/>
                <a:gd name="T32" fmla="*/ 396 w 793"/>
                <a:gd name="T33" fmla="*/ 0 h 796"/>
                <a:gd name="T34" fmla="*/ 415 w 793"/>
                <a:gd name="T35" fmla="*/ 1 h 796"/>
                <a:gd name="T36" fmla="*/ 454 w 793"/>
                <a:gd name="T37" fmla="*/ 4 h 796"/>
                <a:gd name="T38" fmla="*/ 492 w 793"/>
                <a:gd name="T39" fmla="*/ 11 h 796"/>
                <a:gd name="T40" fmla="*/ 529 w 793"/>
                <a:gd name="T41" fmla="*/ 23 h 796"/>
                <a:gd name="T42" fmla="*/ 566 w 793"/>
                <a:gd name="T43" fmla="*/ 38 h 796"/>
                <a:gd name="T44" fmla="*/ 600 w 793"/>
                <a:gd name="T45" fmla="*/ 56 h 796"/>
                <a:gd name="T46" fmla="*/ 634 w 793"/>
                <a:gd name="T47" fmla="*/ 78 h 796"/>
                <a:gd name="T48" fmla="*/ 664 w 793"/>
                <a:gd name="T49" fmla="*/ 103 h 796"/>
                <a:gd name="T50" fmla="*/ 679 w 793"/>
                <a:gd name="T51" fmla="*/ 26 h 796"/>
                <a:gd name="T52" fmla="*/ 793 w 793"/>
                <a:gd name="T53" fmla="*/ 786 h 796"/>
                <a:gd name="T54" fmla="*/ 679 w 793"/>
                <a:gd name="T55" fmla="*/ 680 h 796"/>
                <a:gd name="T56" fmla="*/ 665 w 793"/>
                <a:gd name="T57" fmla="*/ 693 h 796"/>
                <a:gd name="T58" fmla="*/ 635 w 793"/>
                <a:gd name="T59" fmla="*/ 718 h 796"/>
                <a:gd name="T60" fmla="*/ 603 w 793"/>
                <a:gd name="T61" fmla="*/ 740 h 796"/>
                <a:gd name="T62" fmla="*/ 568 w 793"/>
                <a:gd name="T63" fmla="*/ 757 h 796"/>
                <a:gd name="T64" fmla="*/ 533 w 793"/>
                <a:gd name="T65" fmla="*/ 772 h 796"/>
                <a:gd name="T66" fmla="*/ 496 w 793"/>
                <a:gd name="T67" fmla="*/ 783 h 796"/>
                <a:gd name="T68" fmla="*/ 457 w 793"/>
                <a:gd name="T69" fmla="*/ 791 h 796"/>
                <a:gd name="T70" fmla="*/ 418 w 793"/>
                <a:gd name="T71" fmla="*/ 796 h 796"/>
                <a:gd name="T72" fmla="*/ 398 w 793"/>
                <a:gd name="T73" fmla="*/ 796 h 796"/>
                <a:gd name="T74" fmla="*/ 354 w 793"/>
                <a:gd name="T75" fmla="*/ 794 h 796"/>
                <a:gd name="T76" fmla="*/ 313 w 793"/>
                <a:gd name="T77" fmla="*/ 788 h 796"/>
                <a:gd name="T78" fmla="*/ 273 w 793"/>
                <a:gd name="T79" fmla="*/ 776 h 796"/>
                <a:gd name="T80" fmla="*/ 236 w 793"/>
                <a:gd name="T81" fmla="*/ 763 h 796"/>
                <a:gd name="T82" fmla="*/ 200 w 793"/>
                <a:gd name="T83" fmla="*/ 745 h 796"/>
                <a:gd name="T84" fmla="*/ 168 w 793"/>
                <a:gd name="T85" fmla="*/ 725 h 796"/>
                <a:gd name="T86" fmla="*/ 138 w 793"/>
                <a:gd name="T87" fmla="*/ 700 h 796"/>
                <a:gd name="T88" fmla="*/ 110 w 793"/>
                <a:gd name="T89" fmla="*/ 674 h 796"/>
                <a:gd name="T90" fmla="*/ 85 w 793"/>
                <a:gd name="T91" fmla="*/ 646 h 796"/>
                <a:gd name="T92" fmla="*/ 63 w 793"/>
                <a:gd name="T93" fmla="*/ 615 h 796"/>
                <a:gd name="T94" fmla="*/ 45 w 793"/>
                <a:gd name="T95" fmla="*/ 582 h 796"/>
                <a:gd name="T96" fmla="*/ 29 w 793"/>
                <a:gd name="T97" fmla="*/ 547 h 796"/>
                <a:gd name="T98" fmla="*/ 16 w 793"/>
                <a:gd name="T99" fmla="*/ 511 h 796"/>
                <a:gd name="T100" fmla="*/ 8 w 793"/>
                <a:gd name="T101" fmla="*/ 474 h 796"/>
                <a:gd name="T102" fmla="*/ 2 w 793"/>
                <a:gd name="T103" fmla="*/ 438 h 796"/>
                <a:gd name="T104" fmla="*/ 0 w 793"/>
                <a:gd name="T105"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3" h="796">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DBBF678D-EDBC-0780-BD9C-65759A5C9F78}"/>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181E385D-BAC9-7FBF-3147-BA74A7097CFE}"/>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a:extLst>
                <a:ext uri="{FF2B5EF4-FFF2-40B4-BE49-F238E27FC236}">
                  <a16:creationId xmlns:a16="http://schemas.microsoft.com/office/drawing/2014/main" id="{313EFF6D-5D6E-272F-6971-A189AFDFDD39}"/>
                </a:ext>
              </a:extLst>
            </p:cNvPr>
            <p:cNvSpPr>
              <a:spLocks noChangeArrowheads="1"/>
            </p:cNvSpPr>
            <p:nvPr userDrawn="1"/>
          </p:nvSpPr>
          <p:spPr bwMode="auto">
            <a:xfrm>
              <a:off x="13389947" y="3686175"/>
              <a:ext cx="30163" cy="279400"/>
            </a:xfrm>
            <a:prstGeom prst="rect">
              <a:avLst/>
            </a:prstGeom>
            <a:solidFill>
              <a:srgbClr val="004A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4DEA787C-72DC-D724-0BBD-F11F5E24ACD8}"/>
                </a:ext>
              </a:extLst>
            </p:cNvPr>
            <p:cNvSpPr>
              <a:spLocks noEditPoints="1"/>
            </p:cNvSpPr>
            <p:nvPr userDrawn="1"/>
          </p:nvSpPr>
          <p:spPr bwMode="auto">
            <a:xfrm>
              <a:off x="12896235" y="3686175"/>
              <a:ext cx="209550" cy="282575"/>
            </a:xfrm>
            <a:custGeom>
              <a:avLst/>
              <a:gdLst>
                <a:gd name="T0" fmla="*/ 668 w 790"/>
                <a:gd name="T1" fmla="*/ 618 h 1066"/>
                <a:gd name="T2" fmla="*/ 632 w 790"/>
                <a:gd name="T3" fmla="*/ 519 h 1066"/>
                <a:gd name="T4" fmla="*/ 571 w 790"/>
                <a:gd name="T5" fmla="*/ 447 h 1066"/>
                <a:gd name="T6" fmla="*/ 525 w 790"/>
                <a:gd name="T7" fmla="*/ 417 h 1066"/>
                <a:gd name="T8" fmla="*/ 471 w 790"/>
                <a:gd name="T9" fmla="*/ 396 h 1066"/>
                <a:gd name="T10" fmla="*/ 409 w 790"/>
                <a:gd name="T11" fmla="*/ 386 h 1066"/>
                <a:gd name="T12" fmla="*/ 363 w 790"/>
                <a:gd name="T13" fmla="*/ 387 h 1066"/>
                <a:gd name="T14" fmla="*/ 307 w 790"/>
                <a:gd name="T15" fmla="*/ 399 h 1066"/>
                <a:gd name="T16" fmla="*/ 233 w 790"/>
                <a:gd name="T17" fmla="*/ 434 h 1066"/>
                <a:gd name="T18" fmla="*/ 158 w 790"/>
                <a:gd name="T19" fmla="*/ 509 h 1066"/>
                <a:gd name="T20" fmla="*/ 117 w 790"/>
                <a:gd name="T21" fmla="*/ 607 h 1066"/>
                <a:gd name="T22" fmla="*/ 111 w 790"/>
                <a:gd name="T23" fmla="*/ 689 h 1066"/>
                <a:gd name="T24" fmla="*/ 139 w 790"/>
                <a:gd name="T25" fmla="*/ 792 h 1066"/>
                <a:gd name="T26" fmla="*/ 203 w 790"/>
                <a:gd name="T27" fmla="*/ 878 h 1066"/>
                <a:gd name="T28" fmla="*/ 248 w 790"/>
                <a:gd name="T29" fmla="*/ 912 h 1066"/>
                <a:gd name="T30" fmla="*/ 300 w 790"/>
                <a:gd name="T31" fmla="*/ 935 h 1066"/>
                <a:gd name="T32" fmla="*/ 358 w 790"/>
                <a:gd name="T33" fmla="*/ 947 h 1066"/>
                <a:gd name="T34" fmla="*/ 406 w 790"/>
                <a:gd name="T35" fmla="*/ 950 h 1066"/>
                <a:gd name="T36" fmla="*/ 462 w 790"/>
                <a:gd name="T37" fmla="*/ 942 h 1066"/>
                <a:gd name="T38" fmla="*/ 549 w 790"/>
                <a:gd name="T39" fmla="*/ 903 h 1066"/>
                <a:gd name="T40" fmla="*/ 625 w 790"/>
                <a:gd name="T41" fmla="*/ 829 h 1066"/>
                <a:gd name="T42" fmla="*/ 667 w 790"/>
                <a:gd name="T43" fmla="*/ 728 h 1066"/>
                <a:gd name="T44" fmla="*/ 673 w 790"/>
                <a:gd name="T45" fmla="*/ 671 h 1066"/>
                <a:gd name="T46" fmla="*/ 113 w 790"/>
                <a:gd name="T47" fmla="*/ 385 h 1066"/>
                <a:gd name="T48" fmla="*/ 171 w 790"/>
                <a:gd name="T49" fmla="*/ 338 h 1066"/>
                <a:gd name="T50" fmla="*/ 238 w 790"/>
                <a:gd name="T51" fmla="*/ 301 h 1066"/>
                <a:gd name="T52" fmla="*/ 311 w 790"/>
                <a:gd name="T53" fmla="*/ 278 h 1066"/>
                <a:gd name="T54" fmla="*/ 392 w 790"/>
                <a:gd name="T55" fmla="*/ 270 h 1066"/>
                <a:gd name="T56" fmla="*/ 448 w 790"/>
                <a:gd name="T57" fmla="*/ 274 h 1066"/>
                <a:gd name="T58" fmla="*/ 521 w 790"/>
                <a:gd name="T59" fmla="*/ 291 h 1066"/>
                <a:gd name="T60" fmla="*/ 590 w 790"/>
                <a:gd name="T61" fmla="*/ 323 h 1066"/>
                <a:gd name="T62" fmla="*/ 652 w 790"/>
                <a:gd name="T63" fmla="*/ 365 h 1066"/>
                <a:gd name="T64" fmla="*/ 705 w 790"/>
                <a:gd name="T65" fmla="*/ 421 h 1066"/>
                <a:gd name="T66" fmla="*/ 747 w 790"/>
                <a:gd name="T67" fmla="*/ 485 h 1066"/>
                <a:gd name="T68" fmla="*/ 776 w 790"/>
                <a:gd name="T69" fmla="*/ 561 h 1066"/>
                <a:gd name="T70" fmla="*/ 789 w 790"/>
                <a:gd name="T71" fmla="*/ 644 h 1066"/>
                <a:gd name="T72" fmla="*/ 788 w 790"/>
                <a:gd name="T73" fmla="*/ 710 h 1066"/>
                <a:gd name="T74" fmla="*/ 771 w 790"/>
                <a:gd name="T75" fmla="*/ 789 h 1066"/>
                <a:gd name="T76" fmla="*/ 740 w 790"/>
                <a:gd name="T77" fmla="*/ 862 h 1066"/>
                <a:gd name="T78" fmla="*/ 697 w 790"/>
                <a:gd name="T79" fmla="*/ 925 h 1066"/>
                <a:gd name="T80" fmla="*/ 643 w 790"/>
                <a:gd name="T81" fmla="*/ 978 h 1066"/>
                <a:gd name="T82" fmla="*/ 579 w 790"/>
                <a:gd name="T83" fmla="*/ 1020 h 1066"/>
                <a:gd name="T84" fmla="*/ 508 w 790"/>
                <a:gd name="T85" fmla="*/ 1049 h 1066"/>
                <a:gd name="T86" fmla="*/ 433 w 790"/>
                <a:gd name="T87" fmla="*/ 1064 h 1066"/>
                <a:gd name="T88" fmla="*/ 372 w 790"/>
                <a:gd name="T89" fmla="*/ 1066 h 1066"/>
                <a:gd name="T90" fmla="*/ 292 w 790"/>
                <a:gd name="T91" fmla="*/ 1053 h 1066"/>
                <a:gd name="T92" fmla="*/ 219 w 790"/>
                <a:gd name="T93" fmla="*/ 1027 h 1066"/>
                <a:gd name="T94" fmla="*/ 156 w 790"/>
                <a:gd name="T95" fmla="*/ 989 h 1066"/>
                <a:gd name="T96" fmla="*/ 113 w 790"/>
                <a:gd name="T97" fmla="*/ 1056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0" h="1066">
                  <a:moveTo>
                    <a:pt x="673" y="671"/>
                  </a:moveTo>
                  <a:lnTo>
                    <a:pt x="673" y="671"/>
                  </a:lnTo>
                  <a:lnTo>
                    <a:pt x="671" y="644"/>
                  </a:lnTo>
                  <a:lnTo>
                    <a:pt x="668" y="618"/>
                  </a:lnTo>
                  <a:lnTo>
                    <a:pt x="662" y="592"/>
                  </a:lnTo>
                  <a:lnTo>
                    <a:pt x="654" y="567"/>
                  </a:lnTo>
                  <a:lnTo>
                    <a:pt x="644" y="543"/>
                  </a:lnTo>
                  <a:lnTo>
                    <a:pt x="632" y="519"/>
                  </a:lnTo>
                  <a:lnTo>
                    <a:pt x="617" y="497"/>
                  </a:lnTo>
                  <a:lnTo>
                    <a:pt x="600" y="476"/>
                  </a:lnTo>
                  <a:lnTo>
                    <a:pt x="582" y="456"/>
                  </a:lnTo>
                  <a:lnTo>
                    <a:pt x="571" y="447"/>
                  </a:lnTo>
                  <a:lnTo>
                    <a:pt x="560" y="439"/>
                  </a:lnTo>
                  <a:lnTo>
                    <a:pt x="549" y="431"/>
                  </a:lnTo>
                  <a:lnTo>
                    <a:pt x="537" y="424"/>
                  </a:lnTo>
                  <a:lnTo>
                    <a:pt x="525" y="417"/>
                  </a:lnTo>
                  <a:lnTo>
                    <a:pt x="511" y="411"/>
                  </a:lnTo>
                  <a:lnTo>
                    <a:pt x="499" y="406"/>
                  </a:lnTo>
                  <a:lnTo>
                    <a:pt x="485" y="400"/>
                  </a:lnTo>
                  <a:lnTo>
                    <a:pt x="471" y="396"/>
                  </a:lnTo>
                  <a:lnTo>
                    <a:pt x="456" y="393"/>
                  </a:lnTo>
                  <a:lnTo>
                    <a:pt x="441" y="389"/>
                  </a:lnTo>
                  <a:lnTo>
                    <a:pt x="425" y="388"/>
                  </a:lnTo>
                  <a:lnTo>
                    <a:pt x="409" y="386"/>
                  </a:lnTo>
                  <a:lnTo>
                    <a:pt x="392" y="386"/>
                  </a:lnTo>
                  <a:lnTo>
                    <a:pt x="392" y="386"/>
                  </a:lnTo>
                  <a:lnTo>
                    <a:pt x="377" y="386"/>
                  </a:lnTo>
                  <a:lnTo>
                    <a:pt x="363" y="387"/>
                  </a:lnTo>
                  <a:lnTo>
                    <a:pt x="348" y="389"/>
                  </a:lnTo>
                  <a:lnTo>
                    <a:pt x="334" y="392"/>
                  </a:lnTo>
                  <a:lnTo>
                    <a:pt x="321" y="395"/>
                  </a:lnTo>
                  <a:lnTo>
                    <a:pt x="307" y="399"/>
                  </a:lnTo>
                  <a:lnTo>
                    <a:pt x="293" y="403"/>
                  </a:lnTo>
                  <a:lnTo>
                    <a:pt x="280" y="408"/>
                  </a:lnTo>
                  <a:lnTo>
                    <a:pt x="256" y="419"/>
                  </a:lnTo>
                  <a:lnTo>
                    <a:pt x="233" y="434"/>
                  </a:lnTo>
                  <a:lnTo>
                    <a:pt x="212" y="451"/>
                  </a:lnTo>
                  <a:lnTo>
                    <a:pt x="193" y="468"/>
                  </a:lnTo>
                  <a:lnTo>
                    <a:pt x="174" y="489"/>
                  </a:lnTo>
                  <a:lnTo>
                    <a:pt x="158" y="509"/>
                  </a:lnTo>
                  <a:lnTo>
                    <a:pt x="146" y="532"/>
                  </a:lnTo>
                  <a:lnTo>
                    <a:pt x="133" y="557"/>
                  </a:lnTo>
                  <a:lnTo>
                    <a:pt x="124" y="582"/>
                  </a:lnTo>
                  <a:lnTo>
                    <a:pt x="117" y="607"/>
                  </a:lnTo>
                  <a:lnTo>
                    <a:pt x="112" y="635"/>
                  </a:lnTo>
                  <a:lnTo>
                    <a:pt x="111" y="663"/>
                  </a:lnTo>
                  <a:lnTo>
                    <a:pt x="111" y="663"/>
                  </a:lnTo>
                  <a:lnTo>
                    <a:pt x="111" y="689"/>
                  </a:lnTo>
                  <a:lnTo>
                    <a:pt x="115" y="716"/>
                  </a:lnTo>
                  <a:lnTo>
                    <a:pt x="120" y="742"/>
                  </a:lnTo>
                  <a:lnTo>
                    <a:pt x="128" y="767"/>
                  </a:lnTo>
                  <a:lnTo>
                    <a:pt x="139" y="792"/>
                  </a:lnTo>
                  <a:lnTo>
                    <a:pt x="151" y="816"/>
                  </a:lnTo>
                  <a:lnTo>
                    <a:pt x="168" y="838"/>
                  </a:lnTo>
                  <a:lnTo>
                    <a:pt x="184" y="860"/>
                  </a:lnTo>
                  <a:lnTo>
                    <a:pt x="203" y="878"/>
                  </a:lnTo>
                  <a:lnTo>
                    <a:pt x="214" y="887"/>
                  </a:lnTo>
                  <a:lnTo>
                    <a:pt x="225" y="895"/>
                  </a:lnTo>
                  <a:lnTo>
                    <a:pt x="235" y="903"/>
                  </a:lnTo>
                  <a:lnTo>
                    <a:pt x="248" y="912"/>
                  </a:lnTo>
                  <a:lnTo>
                    <a:pt x="260" y="918"/>
                  </a:lnTo>
                  <a:lnTo>
                    <a:pt x="272" y="924"/>
                  </a:lnTo>
                  <a:lnTo>
                    <a:pt x="286" y="930"/>
                  </a:lnTo>
                  <a:lnTo>
                    <a:pt x="300" y="935"/>
                  </a:lnTo>
                  <a:lnTo>
                    <a:pt x="314" y="939"/>
                  </a:lnTo>
                  <a:lnTo>
                    <a:pt x="329" y="943"/>
                  </a:lnTo>
                  <a:lnTo>
                    <a:pt x="344" y="945"/>
                  </a:lnTo>
                  <a:lnTo>
                    <a:pt x="358" y="947"/>
                  </a:lnTo>
                  <a:lnTo>
                    <a:pt x="375" y="948"/>
                  </a:lnTo>
                  <a:lnTo>
                    <a:pt x="391" y="950"/>
                  </a:lnTo>
                  <a:lnTo>
                    <a:pt x="391" y="950"/>
                  </a:lnTo>
                  <a:lnTo>
                    <a:pt x="406" y="950"/>
                  </a:lnTo>
                  <a:lnTo>
                    <a:pt x="419" y="948"/>
                  </a:lnTo>
                  <a:lnTo>
                    <a:pt x="434" y="946"/>
                  </a:lnTo>
                  <a:lnTo>
                    <a:pt x="448" y="944"/>
                  </a:lnTo>
                  <a:lnTo>
                    <a:pt x="462" y="942"/>
                  </a:lnTo>
                  <a:lnTo>
                    <a:pt x="476" y="938"/>
                  </a:lnTo>
                  <a:lnTo>
                    <a:pt x="501" y="929"/>
                  </a:lnTo>
                  <a:lnTo>
                    <a:pt x="526" y="917"/>
                  </a:lnTo>
                  <a:lnTo>
                    <a:pt x="549" y="903"/>
                  </a:lnTo>
                  <a:lnTo>
                    <a:pt x="571" y="887"/>
                  </a:lnTo>
                  <a:lnTo>
                    <a:pt x="591" y="869"/>
                  </a:lnTo>
                  <a:lnTo>
                    <a:pt x="609" y="849"/>
                  </a:lnTo>
                  <a:lnTo>
                    <a:pt x="625" y="829"/>
                  </a:lnTo>
                  <a:lnTo>
                    <a:pt x="639" y="806"/>
                  </a:lnTo>
                  <a:lnTo>
                    <a:pt x="651" y="780"/>
                  </a:lnTo>
                  <a:lnTo>
                    <a:pt x="660" y="755"/>
                  </a:lnTo>
                  <a:lnTo>
                    <a:pt x="667" y="728"/>
                  </a:lnTo>
                  <a:lnTo>
                    <a:pt x="669" y="714"/>
                  </a:lnTo>
                  <a:lnTo>
                    <a:pt x="671" y="699"/>
                  </a:lnTo>
                  <a:lnTo>
                    <a:pt x="673" y="686"/>
                  </a:lnTo>
                  <a:lnTo>
                    <a:pt x="673" y="671"/>
                  </a:lnTo>
                  <a:close/>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878517E8-5200-60AC-9187-C4FB9B8AB2CB}"/>
                </a:ext>
              </a:extLst>
            </p:cNvPr>
            <p:cNvSpPr>
              <a:spLocks/>
            </p:cNvSpPr>
            <p:nvPr userDrawn="1"/>
          </p:nvSpPr>
          <p:spPr bwMode="auto">
            <a:xfrm>
              <a:off x="12926397" y="3789363"/>
              <a:ext cx="147638" cy="149225"/>
            </a:xfrm>
            <a:custGeom>
              <a:avLst/>
              <a:gdLst>
                <a:gd name="T0" fmla="*/ 562 w 562"/>
                <a:gd name="T1" fmla="*/ 285 h 564"/>
                <a:gd name="T2" fmla="*/ 557 w 562"/>
                <a:gd name="T3" fmla="*/ 232 h 564"/>
                <a:gd name="T4" fmla="*/ 543 w 562"/>
                <a:gd name="T5" fmla="*/ 181 h 564"/>
                <a:gd name="T6" fmla="*/ 521 w 562"/>
                <a:gd name="T7" fmla="*/ 133 h 564"/>
                <a:gd name="T8" fmla="*/ 489 w 562"/>
                <a:gd name="T9" fmla="*/ 90 h 564"/>
                <a:gd name="T10" fmla="*/ 460 w 562"/>
                <a:gd name="T11" fmla="*/ 61 h 564"/>
                <a:gd name="T12" fmla="*/ 438 w 562"/>
                <a:gd name="T13" fmla="*/ 45 h 564"/>
                <a:gd name="T14" fmla="*/ 414 w 562"/>
                <a:gd name="T15" fmla="*/ 31 h 564"/>
                <a:gd name="T16" fmla="*/ 388 w 562"/>
                <a:gd name="T17" fmla="*/ 20 h 564"/>
                <a:gd name="T18" fmla="*/ 360 w 562"/>
                <a:gd name="T19" fmla="*/ 10 h 564"/>
                <a:gd name="T20" fmla="*/ 330 w 562"/>
                <a:gd name="T21" fmla="*/ 3 h 564"/>
                <a:gd name="T22" fmla="*/ 298 w 562"/>
                <a:gd name="T23" fmla="*/ 0 h 564"/>
                <a:gd name="T24" fmla="*/ 281 w 562"/>
                <a:gd name="T25" fmla="*/ 0 h 564"/>
                <a:gd name="T26" fmla="*/ 252 w 562"/>
                <a:gd name="T27" fmla="*/ 1 h 564"/>
                <a:gd name="T28" fmla="*/ 223 w 562"/>
                <a:gd name="T29" fmla="*/ 6 h 564"/>
                <a:gd name="T30" fmla="*/ 196 w 562"/>
                <a:gd name="T31" fmla="*/ 13 h 564"/>
                <a:gd name="T32" fmla="*/ 169 w 562"/>
                <a:gd name="T33" fmla="*/ 22 h 564"/>
                <a:gd name="T34" fmla="*/ 122 w 562"/>
                <a:gd name="T35" fmla="*/ 48 h 564"/>
                <a:gd name="T36" fmla="*/ 82 w 562"/>
                <a:gd name="T37" fmla="*/ 82 h 564"/>
                <a:gd name="T38" fmla="*/ 47 w 562"/>
                <a:gd name="T39" fmla="*/ 123 h 564"/>
                <a:gd name="T40" fmla="*/ 22 w 562"/>
                <a:gd name="T41" fmla="*/ 171 h 564"/>
                <a:gd name="T42" fmla="*/ 6 w 562"/>
                <a:gd name="T43" fmla="*/ 221 h 564"/>
                <a:gd name="T44" fmla="*/ 0 w 562"/>
                <a:gd name="T45" fmla="*/ 277 h 564"/>
                <a:gd name="T46" fmla="*/ 0 w 562"/>
                <a:gd name="T47" fmla="*/ 303 h 564"/>
                <a:gd name="T48" fmla="*/ 9 w 562"/>
                <a:gd name="T49" fmla="*/ 356 h 564"/>
                <a:gd name="T50" fmla="*/ 28 w 562"/>
                <a:gd name="T51" fmla="*/ 406 h 564"/>
                <a:gd name="T52" fmla="*/ 57 w 562"/>
                <a:gd name="T53" fmla="*/ 452 h 564"/>
                <a:gd name="T54" fmla="*/ 92 w 562"/>
                <a:gd name="T55" fmla="*/ 492 h 564"/>
                <a:gd name="T56" fmla="*/ 114 w 562"/>
                <a:gd name="T57" fmla="*/ 509 h 564"/>
                <a:gd name="T58" fmla="*/ 137 w 562"/>
                <a:gd name="T59" fmla="*/ 526 h 564"/>
                <a:gd name="T60" fmla="*/ 161 w 562"/>
                <a:gd name="T61" fmla="*/ 538 h 564"/>
                <a:gd name="T62" fmla="*/ 189 w 562"/>
                <a:gd name="T63" fmla="*/ 549 h 564"/>
                <a:gd name="T64" fmla="*/ 218 w 562"/>
                <a:gd name="T65" fmla="*/ 557 h 564"/>
                <a:gd name="T66" fmla="*/ 247 w 562"/>
                <a:gd name="T67" fmla="*/ 561 h 564"/>
                <a:gd name="T68" fmla="*/ 280 w 562"/>
                <a:gd name="T69" fmla="*/ 564 h 564"/>
                <a:gd name="T70" fmla="*/ 295 w 562"/>
                <a:gd name="T71" fmla="*/ 564 h 564"/>
                <a:gd name="T72" fmla="*/ 323 w 562"/>
                <a:gd name="T73" fmla="*/ 560 h 564"/>
                <a:gd name="T74" fmla="*/ 351 w 562"/>
                <a:gd name="T75" fmla="*/ 556 h 564"/>
                <a:gd name="T76" fmla="*/ 390 w 562"/>
                <a:gd name="T77" fmla="*/ 543 h 564"/>
                <a:gd name="T78" fmla="*/ 438 w 562"/>
                <a:gd name="T79" fmla="*/ 517 h 564"/>
                <a:gd name="T80" fmla="*/ 480 w 562"/>
                <a:gd name="T81" fmla="*/ 483 h 564"/>
                <a:gd name="T82" fmla="*/ 514 w 562"/>
                <a:gd name="T83" fmla="*/ 443 h 564"/>
                <a:gd name="T84" fmla="*/ 540 w 562"/>
                <a:gd name="T85" fmla="*/ 394 h 564"/>
                <a:gd name="T86" fmla="*/ 556 w 562"/>
                <a:gd name="T87" fmla="*/ 342 h 564"/>
                <a:gd name="T88" fmla="*/ 560 w 562"/>
                <a:gd name="T89" fmla="*/ 313 h 564"/>
                <a:gd name="T90" fmla="*/ 562 w 562"/>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564">
                  <a:moveTo>
                    <a:pt x="562" y="285"/>
                  </a:moveTo>
                  <a:lnTo>
                    <a:pt x="562" y="285"/>
                  </a:lnTo>
                  <a:lnTo>
                    <a:pt x="560" y="258"/>
                  </a:lnTo>
                  <a:lnTo>
                    <a:pt x="557" y="232"/>
                  </a:lnTo>
                  <a:lnTo>
                    <a:pt x="551" y="206"/>
                  </a:lnTo>
                  <a:lnTo>
                    <a:pt x="543" y="181"/>
                  </a:lnTo>
                  <a:lnTo>
                    <a:pt x="533" y="157"/>
                  </a:lnTo>
                  <a:lnTo>
                    <a:pt x="521" y="133"/>
                  </a:lnTo>
                  <a:lnTo>
                    <a:pt x="506" y="111"/>
                  </a:lnTo>
                  <a:lnTo>
                    <a:pt x="489" y="90"/>
                  </a:lnTo>
                  <a:lnTo>
                    <a:pt x="471" y="70"/>
                  </a:lnTo>
                  <a:lnTo>
                    <a:pt x="460" y="61"/>
                  </a:lnTo>
                  <a:lnTo>
                    <a:pt x="449" y="53"/>
                  </a:lnTo>
                  <a:lnTo>
                    <a:pt x="438" y="45"/>
                  </a:lnTo>
                  <a:lnTo>
                    <a:pt x="426" y="38"/>
                  </a:lnTo>
                  <a:lnTo>
                    <a:pt x="414" y="31"/>
                  </a:lnTo>
                  <a:lnTo>
                    <a:pt x="400" y="25"/>
                  </a:lnTo>
                  <a:lnTo>
                    <a:pt x="388" y="20"/>
                  </a:lnTo>
                  <a:lnTo>
                    <a:pt x="374" y="14"/>
                  </a:lnTo>
                  <a:lnTo>
                    <a:pt x="360" y="10"/>
                  </a:lnTo>
                  <a:lnTo>
                    <a:pt x="345" y="7"/>
                  </a:lnTo>
                  <a:lnTo>
                    <a:pt x="330" y="3"/>
                  </a:lnTo>
                  <a:lnTo>
                    <a:pt x="314" y="2"/>
                  </a:lnTo>
                  <a:lnTo>
                    <a:pt x="298" y="0"/>
                  </a:lnTo>
                  <a:lnTo>
                    <a:pt x="281" y="0"/>
                  </a:lnTo>
                  <a:lnTo>
                    <a:pt x="281" y="0"/>
                  </a:lnTo>
                  <a:lnTo>
                    <a:pt x="266" y="0"/>
                  </a:lnTo>
                  <a:lnTo>
                    <a:pt x="252" y="1"/>
                  </a:lnTo>
                  <a:lnTo>
                    <a:pt x="237" y="3"/>
                  </a:lnTo>
                  <a:lnTo>
                    <a:pt x="223" y="6"/>
                  </a:lnTo>
                  <a:lnTo>
                    <a:pt x="210" y="9"/>
                  </a:lnTo>
                  <a:lnTo>
                    <a:pt x="196" y="13"/>
                  </a:lnTo>
                  <a:lnTo>
                    <a:pt x="182" y="17"/>
                  </a:lnTo>
                  <a:lnTo>
                    <a:pt x="169" y="22"/>
                  </a:lnTo>
                  <a:lnTo>
                    <a:pt x="145" y="33"/>
                  </a:lnTo>
                  <a:lnTo>
                    <a:pt x="122" y="48"/>
                  </a:lnTo>
                  <a:lnTo>
                    <a:pt x="101" y="65"/>
                  </a:lnTo>
                  <a:lnTo>
                    <a:pt x="82" y="82"/>
                  </a:lnTo>
                  <a:lnTo>
                    <a:pt x="63" y="103"/>
                  </a:lnTo>
                  <a:lnTo>
                    <a:pt x="47" y="123"/>
                  </a:lnTo>
                  <a:lnTo>
                    <a:pt x="35" y="146"/>
                  </a:lnTo>
                  <a:lnTo>
                    <a:pt x="22" y="171"/>
                  </a:lnTo>
                  <a:lnTo>
                    <a:pt x="13" y="196"/>
                  </a:lnTo>
                  <a:lnTo>
                    <a:pt x="6" y="221"/>
                  </a:lnTo>
                  <a:lnTo>
                    <a:pt x="1" y="249"/>
                  </a:lnTo>
                  <a:lnTo>
                    <a:pt x="0" y="277"/>
                  </a:lnTo>
                  <a:lnTo>
                    <a:pt x="0" y="277"/>
                  </a:lnTo>
                  <a:lnTo>
                    <a:pt x="0" y="303"/>
                  </a:lnTo>
                  <a:lnTo>
                    <a:pt x="4" y="330"/>
                  </a:lnTo>
                  <a:lnTo>
                    <a:pt x="9" y="356"/>
                  </a:lnTo>
                  <a:lnTo>
                    <a:pt x="17" y="381"/>
                  </a:lnTo>
                  <a:lnTo>
                    <a:pt x="28" y="406"/>
                  </a:lnTo>
                  <a:lnTo>
                    <a:pt x="40" y="430"/>
                  </a:lnTo>
                  <a:lnTo>
                    <a:pt x="57" y="452"/>
                  </a:lnTo>
                  <a:lnTo>
                    <a:pt x="73" y="474"/>
                  </a:lnTo>
                  <a:lnTo>
                    <a:pt x="92" y="492"/>
                  </a:lnTo>
                  <a:lnTo>
                    <a:pt x="103" y="501"/>
                  </a:lnTo>
                  <a:lnTo>
                    <a:pt x="114" y="509"/>
                  </a:lnTo>
                  <a:lnTo>
                    <a:pt x="124" y="517"/>
                  </a:lnTo>
                  <a:lnTo>
                    <a:pt x="137" y="526"/>
                  </a:lnTo>
                  <a:lnTo>
                    <a:pt x="149" y="532"/>
                  </a:lnTo>
                  <a:lnTo>
                    <a:pt x="161" y="538"/>
                  </a:lnTo>
                  <a:lnTo>
                    <a:pt x="175" y="544"/>
                  </a:lnTo>
                  <a:lnTo>
                    <a:pt x="189" y="549"/>
                  </a:lnTo>
                  <a:lnTo>
                    <a:pt x="203" y="553"/>
                  </a:lnTo>
                  <a:lnTo>
                    <a:pt x="218" y="557"/>
                  </a:lnTo>
                  <a:lnTo>
                    <a:pt x="233" y="559"/>
                  </a:lnTo>
                  <a:lnTo>
                    <a:pt x="247" y="561"/>
                  </a:lnTo>
                  <a:lnTo>
                    <a:pt x="264" y="562"/>
                  </a:lnTo>
                  <a:lnTo>
                    <a:pt x="280" y="564"/>
                  </a:lnTo>
                  <a:lnTo>
                    <a:pt x="280" y="564"/>
                  </a:lnTo>
                  <a:lnTo>
                    <a:pt x="295" y="564"/>
                  </a:lnTo>
                  <a:lnTo>
                    <a:pt x="308" y="562"/>
                  </a:lnTo>
                  <a:lnTo>
                    <a:pt x="323" y="560"/>
                  </a:lnTo>
                  <a:lnTo>
                    <a:pt x="337" y="558"/>
                  </a:lnTo>
                  <a:lnTo>
                    <a:pt x="351" y="556"/>
                  </a:lnTo>
                  <a:lnTo>
                    <a:pt x="365" y="552"/>
                  </a:lnTo>
                  <a:lnTo>
                    <a:pt x="390"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2" y="300"/>
                  </a:lnTo>
                  <a:lnTo>
                    <a:pt x="562"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782FBF28-3200-8620-D0F3-DF031E08F86B}"/>
                </a:ext>
              </a:extLst>
            </p:cNvPr>
            <p:cNvSpPr>
              <a:spLocks/>
            </p:cNvSpPr>
            <p:nvPr userDrawn="1"/>
          </p:nvSpPr>
          <p:spPr bwMode="auto">
            <a:xfrm>
              <a:off x="12896235" y="3686175"/>
              <a:ext cx="209550" cy="282575"/>
            </a:xfrm>
            <a:custGeom>
              <a:avLst/>
              <a:gdLst>
                <a:gd name="T0" fmla="*/ 113 w 790"/>
                <a:gd name="T1" fmla="*/ 0 h 1066"/>
                <a:gd name="T2" fmla="*/ 113 w 790"/>
                <a:gd name="T3" fmla="*/ 385 h 1066"/>
                <a:gd name="T4" fmla="*/ 141 w 790"/>
                <a:gd name="T5" fmla="*/ 359 h 1066"/>
                <a:gd name="T6" fmla="*/ 171 w 790"/>
                <a:gd name="T7" fmla="*/ 338 h 1066"/>
                <a:gd name="T8" fmla="*/ 203 w 790"/>
                <a:gd name="T9" fmla="*/ 318 h 1066"/>
                <a:gd name="T10" fmla="*/ 238 w 790"/>
                <a:gd name="T11" fmla="*/ 301 h 1066"/>
                <a:gd name="T12" fmla="*/ 273 w 790"/>
                <a:gd name="T13" fmla="*/ 288 h 1066"/>
                <a:gd name="T14" fmla="*/ 311 w 790"/>
                <a:gd name="T15" fmla="*/ 278 h 1066"/>
                <a:gd name="T16" fmla="*/ 350 w 790"/>
                <a:gd name="T17" fmla="*/ 272 h 1066"/>
                <a:gd name="T18" fmla="*/ 392 w 790"/>
                <a:gd name="T19" fmla="*/ 270 h 1066"/>
                <a:gd name="T20" fmla="*/ 410 w 790"/>
                <a:gd name="T21" fmla="*/ 271 h 1066"/>
                <a:gd name="T22" fmla="*/ 448 w 790"/>
                <a:gd name="T23" fmla="*/ 274 h 1066"/>
                <a:gd name="T24" fmla="*/ 485 w 790"/>
                <a:gd name="T25" fmla="*/ 281 h 1066"/>
                <a:gd name="T26" fmla="*/ 521 w 790"/>
                <a:gd name="T27" fmla="*/ 291 h 1066"/>
                <a:gd name="T28" fmla="*/ 555 w 790"/>
                <a:gd name="T29" fmla="*/ 305 h 1066"/>
                <a:gd name="T30" fmla="*/ 590 w 790"/>
                <a:gd name="T31" fmla="*/ 323 h 1066"/>
                <a:gd name="T32" fmla="*/ 621 w 790"/>
                <a:gd name="T33" fmla="*/ 342 h 1066"/>
                <a:gd name="T34" fmla="*/ 652 w 790"/>
                <a:gd name="T35" fmla="*/ 365 h 1066"/>
                <a:gd name="T36" fmla="*/ 679 w 790"/>
                <a:gd name="T37" fmla="*/ 392 h 1066"/>
                <a:gd name="T38" fmla="*/ 705 w 790"/>
                <a:gd name="T39" fmla="*/ 421 h 1066"/>
                <a:gd name="T40" fmla="*/ 728 w 790"/>
                <a:gd name="T41" fmla="*/ 452 h 1066"/>
                <a:gd name="T42" fmla="*/ 747 w 790"/>
                <a:gd name="T43" fmla="*/ 485 h 1066"/>
                <a:gd name="T44" fmla="*/ 763 w 790"/>
                <a:gd name="T45" fmla="*/ 522 h 1066"/>
                <a:gd name="T46" fmla="*/ 776 w 790"/>
                <a:gd name="T47" fmla="*/ 561 h 1066"/>
                <a:gd name="T48" fmla="*/ 784 w 790"/>
                <a:gd name="T49" fmla="*/ 602 h 1066"/>
                <a:gd name="T50" fmla="*/ 789 w 790"/>
                <a:gd name="T51" fmla="*/ 644 h 1066"/>
                <a:gd name="T52" fmla="*/ 790 w 790"/>
                <a:gd name="T53" fmla="*/ 667 h 1066"/>
                <a:gd name="T54" fmla="*/ 788 w 790"/>
                <a:gd name="T55" fmla="*/ 710 h 1066"/>
                <a:gd name="T56" fmla="*/ 782 w 790"/>
                <a:gd name="T57" fmla="*/ 750 h 1066"/>
                <a:gd name="T58" fmla="*/ 771 w 790"/>
                <a:gd name="T59" fmla="*/ 789 h 1066"/>
                <a:gd name="T60" fmla="*/ 758 w 790"/>
                <a:gd name="T61" fmla="*/ 827 h 1066"/>
                <a:gd name="T62" fmla="*/ 740 w 790"/>
                <a:gd name="T63" fmla="*/ 862 h 1066"/>
                <a:gd name="T64" fmla="*/ 721 w 790"/>
                <a:gd name="T65" fmla="*/ 895 h 1066"/>
                <a:gd name="T66" fmla="*/ 697 w 790"/>
                <a:gd name="T67" fmla="*/ 925 h 1066"/>
                <a:gd name="T68" fmla="*/ 671 w 790"/>
                <a:gd name="T69" fmla="*/ 953 h 1066"/>
                <a:gd name="T70" fmla="*/ 643 w 790"/>
                <a:gd name="T71" fmla="*/ 978 h 1066"/>
                <a:gd name="T72" fmla="*/ 612 w 790"/>
                <a:gd name="T73" fmla="*/ 1000 h 1066"/>
                <a:gd name="T74" fmla="*/ 579 w 790"/>
                <a:gd name="T75" fmla="*/ 1020 h 1066"/>
                <a:gd name="T76" fmla="*/ 545 w 790"/>
                <a:gd name="T77" fmla="*/ 1036 h 1066"/>
                <a:gd name="T78" fmla="*/ 508 w 790"/>
                <a:gd name="T79" fmla="*/ 1049 h 1066"/>
                <a:gd name="T80" fmla="*/ 471 w 790"/>
                <a:gd name="T81" fmla="*/ 1058 h 1066"/>
                <a:gd name="T82" fmla="*/ 433 w 790"/>
                <a:gd name="T83" fmla="*/ 1064 h 1066"/>
                <a:gd name="T84" fmla="*/ 393 w 790"/>
                <a:gd name="T85" fmla="*/ 1066 h 1066"/>
                <a:gd name="T86" fmla="*/ 372 w 790"/>
                <a:gd name="T87" fmla="*/ 1066 h 1066"/>
                <a:gd name="T88" fmla="*/ 331 w 790"/>
                <a:gd name="T89" fmla="*/ 1061 h 1066"/>
                <a:gd name="T90" fmla="*/ 292 w 790"/>
                <a:gd name="T91" fmla="*/ 1053 h 1066"/>
                <a:gd name="T92" fmla="*/ 255 w 790"/>
                <a:gd name="T93" fmla="*/ 1042 h 1066"/>
                <a:gd name="T94" fmla="*/ 219 w 790"/>
                <a:gd name="T95" fmla="*/ 1027 h 1066"/>
                <a:gd name="T96" fmla="*/ 186 w 790"/>
                <a:gd name="T97" fmla="*/ 1010 h 1066"/>
                <a:gd name="T98" fmla="*/ 156 w 790"/>
                <a:gd name="T99" fmla="*/ 989 h 1066"/>
                <a:gd name="T100" fmla="*/ 127 w 790"/>
                <a:gd name="T101" fmla="*/ 965 h 1066"/>
                <a:gd name="T102" fmla="*/ 113 w 790"/>
                <a:gd name="T103" fmla="*/ 1056 h 1066"/>
                <a:gd name="T104" fmla="*/ 0 w 790"/>
                <a:gd name="T105" fmla="*/ 0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0" h="1066">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B8D601C4-03AB-589A-A565-1F79259D7296}"/>
                </a:ext>
              </a:extLst>
            </p:cNvPr>
            <p:cNvSpPr>
              <a:spLocks/>
            </p:cNvSpPr>
            <p:nvPr userDrawn="1"/>
          </p:nvSpPr>
          <p:spPr bwMode="auto">
            <a:xfrm>
              <a:off x="12896235" y="3429000"/>
              <a:ext cx="23813" cy="193675"/>
            </a:xfrm>
            <a:custGeom>
              <a:avLst/>
              <a:gdLst>
                <a:gd name="T0" fmla="*/ 0 w 87"/>
                <a:gd name="T1" fmla="*/ 89 h 729"/>
                <a:gd name="T2" fmla="*/ 0 w 87"/>
                <a:gd name="T3" fmla="*/ 88 h 729"/>
                <a:gd name="T4" fmla="*/ 0 w 87"/>
                <a:gd name="T5" fmla="*/ 0 h 729"/>
                <a:gd name="T6" fmla="*/ 87 w 87"/>
                <a:gd name="T7" fmla="*/ 0 h 729"/>
                <a:gd name="T8" fmla="*/ 87 w 87"/>
                <a:gd name="T9" fmla="*/ 88 h 729"/>
                <a:gd name="T10" fmla="*/ 87 w 87"/>
                <a:gd name="T11" fmla="*/ 89 h 729"/>
                <a:gd name="T12" fmla="*/ 87 w 87"/>
                <a:gd name="T13" fmla="*/ 640 h 729"/>
                <a:gd name="T14" fmla="*/ 87 w 87"/>
                <a:gd name="T15" fmla="*/ 642 h 729"/>
                <a:gd name="T16" fmla="*/ 87 w 87"/>
                <a:gd name="T17" fmla="*/ 729 h 729"/>
                <a:gd name="T18" fmla="*/ 0 w 87"/>
                <a:gd name="T19" fmla="*/ 729 h 729"/>
                <a:gd name="T20" fmla="*/ 0 w 87"/>
                <a:gd name="T21" fmla="*/ 641 h 729"/>
                <a:gd name="T22" fmla="*/ 0 w 87"/>
                <a:gd name="T23" fmla="*/ 640 h 729"/>
                <a:gd name="T24" fmla="*/ 0 w 87"/>
                <a:gd name="T25" fmla="*/ 8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29">
                  <a:moveTo>
                    <a:pt x="0" y="89"/>
                  </a:moveTo>
                  <a:lnTo>
                    <a:pt x="0" y="88"/>
                  </a:lnTo>
                  <a:lnTo>
                    <a:pt x="0" y="0"/>
                  </a:lnTo>
                  <a:lnTo>
                    <a:pt x="87" y="0"/>
                  </a:lnTo>
                  <a:lnTo>
                    <a:pt x="87" y="88"/>
                  </a:lnTo>
                  <a:lnTo>
                    <a:pt x="87" y="89"/>
                  </a:lnTo>
                  <a:lnTo>
                    <a:pt x="87" y="640"/>
                  </a:lnTo>
                  <a:lnTo>
                    <a:pt x="87" y="642"/>
                  </a:lnTo>
                  <a:lnTo>
                    <a:pt x="87" y="729"/>
                  </a:lnTo>
                  <a:lnTo>
                    <a:pt x="0" y="729"/>
                  </a:lnTo>
                  <a:lnTo>
                    <a:pt x="0" y="641"/>
                  </a:lnTo>
                  <a:lnTo>
                    <a:pt x="0" y="640"/>
                  </a:lnTo>
                  <a:lnTo>
                    <a:pt x="0" y="89"/>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7F642ECE-E98B-049E-C65F-AFCFE8A75DFA}"/>
                </a:ext>
              </a:extLst>
            </p:cNvPr>
            <p:cNvSpPr>
              <a:spLocks/>
            </p:cNvSpPr>
            <p:nvPr userDrawn="1"/>
          </p:nvSpPr>
          <p:spPr bwMode="auto">
            <a:xfrm>
              <a:off x="13340735" y="3646488"/>
              <a:ext cx="3175" cy="4763"/>
            </a:xfrm>
            <a:custGeom>
              <a:avLst/>
              <a:gdLst>
                <a:gd name="T0" fmla="*/ 0 w 8"/>
                <a:gd name="T1" fmla="*/ 15 h 15"/>
                <a:gd name="T2" fmla="*/ 8 w 8"/>
                <a:gd name="T3" fmla="*/ 1 h 15"/>
                <a:gd name="T4" fmla="*/ 8 w 8"/>
                <a:gd name="T5" fmla="*/ 1 h 15"/>
                <a:gd name="T6" fmla="*/ 8 w 8"/>
                <a:gd name="T7" fmla="*/ 0 h 15"/>
                <a:gd name="T8" fmla="*/ 0 w 8"/>
                <a:gd name="T9" fmla="*/ 15 h 15"/>
              </a:gdLst>
              <a:ahLst/>
              <a:cxnLst>
                <a:cxn ang="0">
                  <a:pos x="T0" y="T1"/>
                </a:cxn>
                <a:cxn ang="0">
                  <a:pos x="T2" y="T3"/>
                </a:cxn>
                <a:cxn ang="0">
                  <a:pos x="T4" y="T5"/>
                </a:cxn>
                <a:cxn ang="0">
                  <a:pos x="T6" y="T7"/>
                </a:cxn>
                <a:cxn ang="0">
                  <a:pos x="T8" y="T9"/>
                </a:cxn>
              </a:cxnLst>
              <a:rect l="0" t="0" r="r" b="b"/>
              <a:pathLst>
                <a:path w="8" h="15">
                  <a:moveTo>
                    <a:pt x="0" y="15"/>
                  </a:moveTo>
                  <a:lnTo>
                    <a:pt x="8" y="1"/>
                  </a:lnTo>
                  <a:lnTo>
                    <a:pt x="8" y="1"/>
                  </a:lnTo>
                  <a:lnTo>
                    <a:pt x="8"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4BA0518D-9175-FC89-A48A-9B2451E20709}"/>
                </a:ext>
              </a:extLst>
            </p:cNvPr>
            <p:cNvSpPr>
              <a:spLocks/>
            </p:cNvSpPr>
            <p:nvPr userDrawn="1"/>
          </p:nvSpPr>
          <p:spPr bwMode="auto">
            <a:xfrm>
              <a:off x="13323272" y="3508375"/>
              <a:ext cx="0" cy="1588"/>
            </a:xfrm>
            <a:custGeom>
              <a:avLst/>
              <a:gdLst>
                <a:gd name="T0" fmla="*/ 0 w 1"/>
                <a:gd name="T1" fmla="*/ 0 h 3"/>
                <a:gd name="T2" fmla="*/ 0 w 1"/>
                <a:gd name="T3" fmla="*/ 0 h 3"/>
                <a:gd name="T4" fmla="*/ 0 w 1"/>
                <a:gd name="T5" fmla="*/ 0 h 3"/>
                <a:gd name="T6" fmla="*/ 0 w 1"/>
                <a:gd name="T7" fmla="*/ 0 h 3"/>
                <a:gd name="T8" fmla="*/ 0 w 1"/>
                <a:gd name="T9" fmla="*/ 0 h 3"/>
                <a:gd name="T10" fmla="*/ 1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lnTo>
                    <a:pt x="0" y="0"/>
                  </a:lnTo>
                  <a:lnTo>
                    <a:pt x="0" y="0"/>
                  </a:lnTo>
                  <a:lnTo>
                    <a:pt x="0" y="0"/>
                  </a:lnTo>
                  <a:lnTo>
                    <a:pt x="0" y="0"/>
                  </a:lnTo>
                  <a:lnTo>
                    <a:pt x="1" y="3"/>
                  </a:lnTo>
                  <a:lnTo>
                    <a:pt x="0" y="0"/>
                  </a:lnTo>
                  <a:lnTo>
                    <a:pt x="0" y="0"/>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50349D8A-2C69-0866-705E-B4156E54FF40}"/>
                </a:ext>
              </a:extLst>
            </p:cNvPr>
            <p:cNvSpPr>
              <a:spLocks noEditPoints="1"/>
            </p:cNvSpPr>
            <p:nvPr userDrawn="1"/>
          </p:nvSpPr>
          <p:spPr bwMode="auto">
            <a:xfrm>
              <a:off x="13053397" y="3429000"/>
              <a:ext cx="444500" cy="234950"/>
            </a:xfrm>
            <a:custGeom>
              <a:avLst/>
              <a:gdLst>
                <a:gd name="T0" fmla="*/ 1410 w 1685"/>
                <a:gd name="T1" fmla="*/ 338 h 887"/>
                <a:gd name="T2" fmla="*/ 1428 w 1685"/>
                <a:gd name="T3" fmla="*/ 249 h 887"/>
                <a:gd name="T4" fmla="*/ 1534 w 1685"/>
                <a:gd name="T5" fmla="*/ 218 h 887"/>
                <a:gd name="T6" fmla="*/ 1626 w 1685"/>
                <a:gd name="T7" fmla="*/ 180 h 887"/>
                <a:gd name="T8" fmla="*/ 1441 w 1685"/>
                <a:gd name="T9" fmla="*/ 184 h 887"/>
                <a:gd name="T10" fmla="*/ 1343 w 1685"/>
                <a:gd name="T11" fmla="*/ 280 h 887"/>
                <a:gd name="T12" fmla="*/ 1087 w 1685"/>
                <a:gd name="T13" fmla="*/ 259 h 887"/>
                <a:gd name="T14" fmla="*/ 935 w 1685"/>
                <a:gd name="T15" fmla="*/ 168 h 887"/>
                <a:gd name="T16" fmla="*/ 797 w 1685"/>
                <a:gd name="T17" fmla="*/ 195 h 887"/>
                <a:gd name="T18" fmla="*/ 718 w 1685"/>
                <a:gd name="T19" fmla="*/ 317 h 887"/>
                <a:gd name="T20" fmla="*/ 623 w 1685"/>
                <a:gd name="T21" fmla="*/ 212 h 887"/>
                <a:gd name="T22" fmla="*/ 477 w 1685"/>
                <a:gd name="T23" fmla="*/ 165 h 887"/>
                <a:gd name="T24" fmla="*/ 149 w 1685"/>
                <a:gd name="T25" fmla="*/ 107 h 887"/>
                <a:gd name="T26" fmla="*/ 213 w 1685"/>
                <a:gd name="T27" fmla="*/ 51 h 887"/>
                <a:gd name="T28" fmla="*/ 345 w 1685"/>
                <a:gd name="T29" fmla="*/ 96 h 887"/>
                <a:gd name="T30" fmla="*/ 308 w 1685"/>
                <a:gd name="T31" fmla="*/ 5 h 887"/>
                <a:gd name="T32" fmla="*/ 134 w 1685"/>
                <a:gd name="T33" fmla="*/ 33 h 887"/>
                <a:gd name="T34" fmla="*/ 0 w 1685"/>
                <a:gd name="T35" fmla="*/ 167 h 887"/>
                <a:gd name="T36" fmla="*/ 148 w 1685"/>
                <a:gd name="T37" fmla="*/ 220 h 887"/>
                <a:gd name="T38" fmla="*/ 247 w 1685"/>
                <a:gd name="T39" fmla="*/ 323 h 887"/>
                <a:gd name="T40" fmla="*/ 220 w 1685"/>
                <a:gd name="T41" fmla="*/ 489 h 887"/>
                <a:gd name="T42" fmla="*/ 354 w 1685"/>
                <a:gd name="T43" fmla="*/ 717 h 887"/>
                <a:gd name="T44" fmla="*/ 477 w 1685"/>
                <a:gd name="T45" fmla="*/ 753 h 887"/>
                <a:gd name="T46" fmla="*/ 572 w 1685"/>
                <a:gd name="T47" fmla="*/ 735 h 887"/>
                <a:gd name="T48" fmla="*/ 731 w 1685"/>
                <a:gd name="T49" fmla="*/ 546 h 887"/>
                <a:gd name="T50" fmla="*/ 762 w 1685"/>
                <a:gd name="T51" fmla="*/ 430 h 887"/>
                <a:gd name="T52" fmla="*/ 973 w 1685"/>
                <a:gd name="T53" fmla="*/ 544 h 887"/>
                <a:gd name="T54" fmla="*/ 1004 w 1685"/>
                <a:gd name="T55" fmla="*/ 618 h 887"/>
                <a:gd name="T56" fmla="*/ 941 w 1685"/>
                <a:gd name="T57" fmla="*/ 689 h 887"/>
                <a:gd name="T58" fmla="*/ 799 w 1685"/>
                <a:gd name="T59" fmla="*/ 679 h 887"/>
                <a:gd name="T60" fmla="*/ 781 w 1685"/>
                <a:gd name="T61" fmla="*/ 742 h 887"/>
                <a:gd name="T62" fmla="*/ 959 w 1685"/>
                <a:gd name="T63" fmla="*/ 734 h 887"/>
                <a:gd name="T64" fmla="*/ 1032 w 1685"/>
                <a:gd name="T65" fmla="*/ 690 h 887"/>
                <a:gd name="T66" fmla="*/ 1068 w 1685"/>
                <a:gd name="T67" fmla="*/ 547 h 887"/>
                <a:gd name="T68" fmla="*/ 1010 w 1685"/>
                <a:gd name="T69" fmla="*/ 468 h 887"/>
                <a:gd name="T70" fmla="*/ 806 w 1685"/>
                <a:gd name="T71" fmla="*/ 356 h 887"/>
                <a:gd name="T72" fmla="*/ 796 w 1685"/>
                <a:gd name="T73" fmla="*/ 273 h 887"/>
                <a:gd name="T74" fmla="*/ 883 w 1685"/>
                <a:gd name="T75" fmla="*/ 216 h 887"/>
                <a:gd name="T76" fmla="*/ 987 w 1685"/>
                <a:gd name="T77" fmla="*/ 242 h 887"/>
                <a:gd name="T78" fmla="*/ 1020 w 1685"/>
                <a:gd name="T79" fmla="*/ 302 h 887"/>
                <a:gd name="T80" fmla="*/ 1098 w 1685"/>
                <a:gd name="T81" fmla="*/ 822 h 887"/>
                <a:gd name="T82" fmla="*/ 1141 w 1685"/>
                <a:gd name="T83" fmla="*/ 887 h 887"/>
                <a:gd name="T84" fmla="*/ 1384 w 1685"/>
                <a:gd name="T85" fmla="*/ 437 h 887"/>
                <a:gd name="T86" fmla="*/ 1593 w 1685"/>
                <a:gd name="T87" fmla="*/ 552 h 887"/>
                <a:gd name="T88" fmla="*/ 1616 w 1685"/>
                <a:gd name="T89" fmla="*/ 629 h 887"/>
                <a:gd name="T90" fmla="*/ 1543 w 1685"/>
                <a:gd name="T91" fmla="*/ 694 h 887"/>
                <a:gd name="T92" fmla="*/ 1388 w 1685"/>
                <a:gd name="T93" fmla="*/ 667 h 887"/>
                <a:gd name="T94" fmla="*/ 1386 w 1685"/>
                <a:gd name="T95" fmla="*/ 741 h 887"/>
                <a:gd name="T96" fmla="*/ 1553 w 1685"/>
                <a:gd name="T97" fmla="*/ 742 h 887"/>
                <a:gd name="T98" fmla="*/ 1671 w 1685"/>
                <a:gd name="T99" fmla="*/ 651 h 887"/>
                <a:gd name="T100" fmla="*/ 1678 w 1685"/>
                <a:gd name="T101" fmla="*/ 537 h 887"/>
                <a:gd name="T102" fmla="*/ 1563 w 1685"/>
                <a:gd name="T103" fmla="*/ 436 h 887"/>
                <a:gd name="T104" fmla="*/ 408 w 1685"/>
                <a:gd name="T105" fmla="*/ 682 h 887"/>
                <a:gd name="T106" fmla="*/ 302 w 1685"/>
                <a:gd name="T107" fmla="*/ 513 h 887"/>
                <a:gd name="T108" fmla="*/ 337 w 1685"/>
                <a:gd name="T109" fmla="*/ 312 h 887"/>
                <a:gd name="T110" fmla="*/ 474 w 1685"/>
                <a:gd name="T111" fmla="*/ 222 h 887"/>
                <a:gd name="T112" fmla="*/ 603 w 1685"/>
                <a:gd name="T113" fmla="*/ 293 h 887"/>
                <a:gd name="T114" fmla="*/ 657 w 1685"/>
                <a:gd name="T115" fmla="*/ 483 h 887"/>
                <a:gd name="T116" fmla="*/ 567 w 1685"/>
                <a:gd name="T117" fmla="*/ 67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85" h="887">
                  <a:moveTo>
                    <a:pt x="1534" y="423"/>
                  </a:moveTo>
                  <a:lnTo>
                    <a:pt x="1534" y="423"/>
                  </a:lnTo>
                  <a:lnTo>
                    <a:pt x="1473" y="393"/>
                  </a:lnTo>
                  <a:lnTo>
                    <a:pt x="1451" y="380"/>
                  </a:lnTo>
                  <a:lnTo>
                    <a:pt x="1434" y="369"/>
                  </a:lnTo>
                  <a:lnTo>
                    <a:pt x="1427" y="363"/>
                  </a:lnTo>
                  <a:lnTo>
                    <a:pt x="1422" y="357"/>
                  </a:lnTo>
                  <a:lnTo>
                    <a:pt x="1417" y="352"/>
                  </a:lnTo>
                  <a:lnTo>
                    <a:pt x="1412" y="345"/>
                  </a:lnTo>
                  <a:lnTo>
                    <a:pt x="1410" y="338"/>
                  </a:lnTo>
                  <a:lnTo>
                    <a:pt x="1408" y="330"/>
                  </a:lnTo>
                  <a:lnTo>
                    <a:pt x="1407" y="320"/>
                  </a:lnTo>
                  <a:lnTo>
                    <a:pt x="1407" y="311"/>
                  </a:lnTo>
                  <a:lnTo>
                    <a:pt x="1407" y="311"/>
                  </a:lnTo>
                  <a:lnTo>
                    <a:pt x="1408" y="297"/>
                  </a:lnTo>
                  <a:lnTo>
                    <a:pt x="1409" y="286"/>
                  </a:lnTo>
                  <a:lnTo>
                    <a:pt x="1412" y="275"/>
                  </a:lnTo>
                  <a:lnTo>
                    <a:pt x="1417" y="265"/>
                  </a:lnTo>
                  <a:lnTo>
                    <a:pt x="1422" y="257"/>
                  </a:lnTo>
                  <a:lnTo>
                    <a:pt x="1428" y="249"/>
                  </a:lnTo>
                  <a:lnTo>
                    <a:pt x="1435" y="242"/>
                  </a:lnTo>
                  <a:lnTo>
                    <a:pt x="1442" y="236"/>
                  </a:lnTo>
                  <a:lnTo>
                    <a:pt x="1450" y="232"/>
                  </a:lnTo>
                  <a:lnTo>
                    <a:pt x="1460" y="227"/>
                  </a:lnTo>
                  <a:lnTo>
                    <a:pt x="1468" y="224"/>
                  </a:lnTo>
                  <a:lnTo>
                    <a:pt x="1477" y="221"/>
                  </a:lnTo>
                  <a:lnTo>
                    <a:pt x="1496" y="218"/>
                  </a:lnTo>
                  <a:lnTo>
                    <a:pt x="1515" y="217"/>
                  </a:lnTo>
                  <a:lnTo>
                    <a:pt x="1515" y="217"/>
                  </a:lnTo>
                  <a:lnTo>
                    <a:pt x="1534" y="218"/>
                  </a:lnTo>
                  <a:lnTo>
                    <a:pt x="1553" y="220"/>
                  </a:lnTo>
                  <a:lnTo>
                    <a:pt x="1571" y="225"/>
                  </a:lnTo>
                  <a:lnTo>
                    <a:pt x="1587" y="232"/>
                  </a:lnTo>
                  <a:lnTo>
                    <a:pt x="1603" y="240"/>
                  </a:lnTo>
                  <a:lnTo>
                    <a:pt x="1621" y="249"/>
                  </a:lnTo>
                  <a:lnTo>
                    <a:pt x="1637" y="260"/>
                  </a:lnTo>
                  <a:lnTo>
                    <a:pt x="1655" y="273"/>
                  </a:lnTo>
                  <a:lnTo>
                    <a:pt x="1655" y="189"/>
                  </a:lnTo>
                  <a:lnTo>
                    <a:pt x="1655" y="189"/>
                  </a:lnTo>
                  <a:lnTo>
                    <a:pt x="1626" y="180"/>
                  </a:lnTo>
                  <a:lnTo>
                    <a:pt x="1598" y="174"/>
                  </a:lnTo>
                  <a:lnTo>
                    <a:pt x="1569" y="171"/>
                  </a:lnTo>
                  <a:lnTo>
                    <a:pt x="1537" y="169"/>
                  </a:lnTo>
                  <a:lnTo>
                    <a:pt x="1537" y="169"/>
                  </a:lnTo>
                  <a:lnTo>
                    <a:pt x="1519" y="169"/>
                  </a:lnTo>
                  <a:lnTo>
                    <a:pt x="1503" y="171"/>
                  </a:lnTo>
                  <a:lnTo>
                    <a:pt x="1487" y="173"/>
                  </a:lnTo>
                  <a:lnTo>
                    <a:pt x="1471" y="176"/>
                  </a:lnTo>
                  <a:lnTo>
                    <a:pt x="1456" y="180"/>
                  </a:lnTo>
                  <a:lnTo>
                    <a:pt x="1441" y="184"/>
                  </a:lnTo>
                  <a:lnTo>
                    <a:pt x="1427" y="189"/>
                  </a:lnTo>
                  <a:lnTo>
                    <a:pt x="1414" y="196"/>
                  </a:lnTo>
                  <a:lnTo>
                    <a:pt x="1401" y="203"/>
                  </a:lnTo>
                  <a:lnTo>
                    <a:pt x="1389" y="211"/>
                  </a:lnTo>
                  <a:lnTo>
                    <a:pt x="1379" y="220"/>
                  </a:lnTo>
                  <a:lnTo>
                    <a:pt x="1369" y="229"/>
                  </a:lnTo>
                  <a:lnTo>
                    <a:pt x="1361" y="241"/>
                  </a:lnTo>
                  <a:lnTo>
                    <a:pt x="1354" y="252"/>
                  </a:lnTo>
                  <a:lnTo>
                    <a:pt x="1348" y="265"/>
                  </a:lnTo>
                  <a:lnTo>
                    <a:pt x="1343" y="280"/>
                  </a:lnTo>
                  <a:lnTo>
                    <a:pt x="1231" y="558"/>
                  </a:lnTo>
                  <a:lnTo>
                    <a:pt x="1219" y="594"/>
                  </a:lnTo>
                  <a:lnTo>
                    <a:pt x="1209" y="558"/>
                  </a:lnTo>
                  <a:lnTo>
                    <a:pt x="1119" y="341"/>
                  </a:lnTo>
                  <a:lnTo>
                    <a:pt x="1090" y="269"/>
                  </a:lnTo>
                  <a:lnTo>
                    <a:pt x="1090" y="269"/>
                  </a:lnTo>
                  <a:lnTo>
                    <a:pt x="1089" y="267"/>
                  </a:lnTo>
                  <a:lnTo>
                    <a:pt x="1089" y="267"/>
                  </a:lnTo>
                  <a:lnTo>
                    <a:pt x="1089" y="267"/>
                  </a:lnTo>
                  <a:lnTo>
                    <a:pt x="1087" y="259"/>
                  </a:lnTo>
                  <a:lnTo>
                    <a:pt x="1057" y="188"/>
                  </a:lnTo>
                  <a:lnTo>
                    <a:pt x="1057" y="188"/>
                  </a:lnTo>
                  <a:lnTo>
                    <a:pt x="1020" y="179"/>
                  </a:lnTo>
                  <a:lnTo>
                    <a:pt x="1020" y="179"/>
                  </a:lnTo>
                  <a:lnTo>
                    <a:pt x="1020" y="179"/>
                  </a:lnTo>
                  <a:lnTo>
                    <a:pt x="1020" y="179"/>
                  </a:lnTo>
                  <a:lnTo>
                    <a:pt x="998" y="175"/>
                  </a:lnTo>
                  <a:lnTo>
                    <a:pt x="976" y="171"/>
                  </a:lnTo>
                  <a:lnTo>
                    <a:pt x="956" y="168"/>
                  </a:lnTo>
                  <a:lnTo>
                    <a:pt x="935" y="168"/>
                  </a:lnTo>
                  <a:lnTo>
                    <a:pt x="935" y="168"/>
                  </a:lnTo>
                  <a:lnTo>
                    <a:pt x="924" y="168"/>
                  </a:lnTo>
                  <a:lnTo>
                    <a:pt x="924" y="168"/>
                  </a:lnTo>
                  <a:lnTo>
                    <a:pt x="904" y="168"/>
                  </a:lnTo>
                  <a:lnTo>
                    <a:pt x="884" y="169"/>
                  </a:lnTo>
                  <a:lnTo>
                    <a:pt x="866" y="173"/>
                  </a:lnTo>
                  <a:lnTo>
                    <a:pt x="848" y="176"/>
                  </a:lnTo>
                  <a:lnTo>
                    <a:pt x="829" y="181"/>
                  </a:lnTo>
                  <a:lnTo>
                    <a:pt x="813" y="188"/>
                  </a:lnTo>
                  <a:lnTo>
                    <a:pt x="797" y="195"/>
                  </a:lnTo>
                  <a:lnTo>
                    <a:pt x="782" y="203"/>
                  </a:lnTo>
                  <a:lnTo>
                    <a:pt x="768" y="213"/>
                  </a:lnTo>
                  <a:lnTo>
                    <a:pt x="756" y="224"/>
                  </a:lnTo>
                  <a:lnTo>
                    <a:pt x="744" y="236"/>
                  </a:lnTo>
                  <a:lnTo>
                    <a:pt x="735" y="249"/>
                  </a:lnTo>
                  <a:lnTo>
                    <a:pt x="728" y="264"/>
                  </a:lnTo>
                  <a:lnTo>
                    <a:pt x="722" y="280"/>
                  </a:lnTo>
                  <a:lnTo>
                    <a:pt x="719" y="297"/>
                  </a:lnTo>
                  <a:lnTo>
                    <a:pt x="718" y="317"/>
                  </a:lnTo>
                  <a:lnTo>
                    <a:pt x="718" y="317"/>
                  </a:lnTo>
                  <a:lnTo>
                    <a:pt x="719" y="334"/>
                  </a:lnTo>
                  <a:lnTo>
                    <a:pt x="719" y="334"/>
                  </a:lnTo>
                  <a:lnTo>
                    <a:pt x="711" y="316"/>
                  </a:lnTo>
                  <a:lnTo>
                    <a:pt x="700" y="297"/>
                  </a:lnTo>
                  <a:lnTo>
                    <a:pt x="690" y="281"/>
                  </a:lnTo>
                  <a:lnTo>
                    <a:pt x="678" y="265"/>
                  </a:lnTo>
                  <a:lnTo>
                    <a:pt x="666" y="250"/>
                  </a:lnTo>
                  <a:lnTo>
                    <a:pt x="652" y="236"/>
                  </a:lnTo>
                  <a:lnTo>
                    <a:pt x="638" y="224"/>
                  </a:lnTo>
                  <a:lnTo>
                    <a:pt x="623" y="212"/>
                  </a:lnTo>
                  <a:lnTo>
                    <a:pt x="607" y="201"/>
                  </a:lnTo>
                  <a:lnTo>
                    <a:pt x="591" y="191"/>
                  </a:lnTo>
                  <a:lnTo>
                    <a:pt x="574" y="183"/>
                  </a:lnTo>
                  <a:lnTo>
                    <a:pt x="557" y="177"/>
                  </a:lnTo>
                  <a:lnTo>
                    <a:pt x="538" y="172"/>
                  </a:lnTo>
                  <a:lnTo>
                    <a:pt x="520" y="168"/>
                  </a:lnTo>
                  <a:lnTo>
                    <a:pt x="500" y="165"/>
                  </a:lnTo>
                  <a:lnTo>
                    <a:pt x="481" y="165"/>
                  </a:lnTo>
                  <a:lnTo>
                    <a:pt x="481" y="165"/>
                  </a:lnTo>
                  <a:lnTo>
                    <a:pt x="477" y="165"/>
                  </a:lnTo>
                  <a:lnTo>
                    <a:pt x="477" y="165"/>
                  </a:lnTo>
                  <a:lnTo>
                    <a:pt x="460" y="166"/>
                  </a:lnTo>
                  <a:lnTo>
                    <a:pt x="443" y="167"/>
                  </a:lnTo>
                  <a:lnTo>
                    <a:pt x="147" y="167"/>
                  </a:lnTo>
                  <a:lnTo>
                    <a:pt x="147" y="167"/>
                  </a:lnTo>
                  <a:lnTo>
                    <a:pt x="146" y="154"/>
                  </a:lnTo>
                  <a:lnTo>
                    <a:pt x="145" y="141"/>
                  </a:lnTo>
                  <a:lnTo>
                    <a:pt x="146" y="129"/>
                  </a:lnTo>
                  <a:lnTo>
                    <a:pt x="147" y="118"/>
                  </a:lnTo>
                  <a:lnTo>
                    <a:pt x="149" y="107"/>
                  </a:lnTo>
                  <a:lnTo>
                    <a:pt x="152" y="98"/>
                  </a:lnTo>
                  <a:lnTo>
                    <a:pt x="156" y="89"/>
                  </a:lnTo>
                  <a:lnTo>
                    <a:pt x="161" y="81"/>
                  </a:lnTo>
                  <a:lnTo>
                    <a:pt x="167" y="74"/>
                  </a:lnTo>
                  <a:lnTo>
                    <a:pt x="172" y="67"/>
                  </a:lnTo>
                  <a:lnTo>
                    <a:pt x="179" y="62"/>
                  </a:lnTo>
                  <a:lnTo>
                    <a:pt x="187" y="58"/>
                  </a:lnTo>
                  <a:lnTo>
                    <a:pt x="195" y="54"/>
                  </a:lnTo>
                  <a:lnTo>
                    <a:pt x="203" y="52"/>
                  </a:lnTo>
                  <a:lnTo>
                    <a:pt x="213" y="51"/>
                  </a:lnTo>
                  <a:lnTo>
                    <a:pt x="223" y="50"/>
                  </a:lnTo>
                  <a:lnTo>
                    <a:pt x="223" y="50"/>
                  </a:lnTo>
                  <a:lnTo>
                    <a:pt x="246" y="51"/>
                  </a:lnTo>
                  <a:lnTo>
                    <a:pt x="266" y="53"/>
                  </a:lnTo>
                  <a:lnTo>
                    <a:pt x="283" y="58"/>
                  </a:lnTo>
                  <a:lnTo>
                    <a:pt x="298" y="63"/>
                  </a:lnTo>
                  <a:lnTo>
                    <a:pt x="312" y="70"/>
                  </a:lnTo>
                  <a:lnTo>
                    <a:pt x="323" y="77"/>
                  </a:lnTo>
                  <a:lnTo>
                    <a:pt x="335" y="86"/>
                  </a:lnTo>
                  <a:lnTo>
                    <a:pt x="345" y="96"/>
                  </a:lnTo>
                  <a:lnTo>
                    <a:pt x="345" y="96"/>
                  </a:lnTo>
                  <a:lnTo>
                    <a:pt x="348" y="96"/>
                  </a:lnTo>
                  <a:lnTo>
                    <a:pt x="348" y="96"/>
                  </a:lnTo>
                  <a:lnTo>
                    <a:pt x="348" y="88"/>
                  </a:lnTo>
                  <a:lnTo>
                    <a:pt x="348" y="15"/>
                  </a:lnTo>
                  <a:lnTo>
                    <a:pt x="348" y="15"/>
                  </a:lnTo>
                  <a:lnTo>
                    <a:pt x="340" y="12"/>
                  </a:lnTo>
                  <a:lnTo>
                    <a:pt x="331" y="9"/>
                  </a:lnTo>
                  <a:lnTo>
                    <a:pt x="321" y="6"/>
                  </a:lnTo>
                  <a:lnTo>
                    <a:pt x="308" y="5"/>
                  </a:lnTo>
                  <a:lnTo>
                    <a:pt x="277" y="1"/>
                  </a:lnTo>
                  <a:lnTo>
                    <a:pt x="238" y="0"/>
                  </a:lnTo>
                  <a:lnTo>
                    <a:pt x="238" y="0"/>
                  </a:lnTo>
                  <a:lnTo>
                    <a:pt x="221" y="1"/>
                  </a:lnTo>
                  <a:lnTo>
                    <a:pt x="205" y="2"/>
                  </a:lnTo>
                  <a:lnTo>
                    <a:pt x="188" y="6"/>
                  </a:lnTo>
                  <a:lnTo>
                    <a:pt x="174" y="12"/>
                  </a:lnTo>
                  <a:lnTo>
                    <a:pt x="160" y="17"/>
                  </a:lnTo>
                  <a:lnTo>
                    <a:pt x="147" y="24"/>
                  </a:lnTo>
                  <a:lnTo>
                    <a:pt x="134" y="33"/>
                  </a:lnTo>
                  <a:lnTo>
                    <a:pt x="123" y="44"/>
                  </a:lnTo>
                  <a:lnTo>
                    <a:pt x="113" y="55"/>
                  </a:lnTo>
                  <a:lnTo>
                    <a:pt x="103" y="68"/>
                  </a:lnTo>
                  <a:lnTo>
                    <a:pt x="95" y="81"/>
                  </a:lnTo>
                  <a:lnTo>
                    <a:pt x="87" y="96"/>
                  </a:lnTo>
                  <a:lnTo>
                    <a:pt x="82" y="112"/>
                  </a:lnTo>
                  <a:lnTo>
                    <a:pt x="77" y="129"/>
                  </a:lnTo>
                  <a:lnTo>
                    <a:pt x="72" y="148"/>
                  </a:lnTo>
                  <a:lnTo>
                    <a:pt x="70" y="167"/>
                  </a:lnTo>
                  <a:lnTo>
                    <a:pt x="0" y="167"/>
                  </a:lnTo>
                  <a:lnTo>
                    <a:pt x="0" y="220"/>
                  </a:lnTo>
                  <a:lnTo>
                    <a:pt x="70" y="220"/>
                  </a:lnTo>
                  <a:lnTo>
                    <a:pt x="70" y="642"/>
                  </a:lnTo>
                  <a:lnTo>
                    <a:pt x="70" y="642"/>
                  </a:lnTo>
                  <a:lnTo>
                    <a:pt x="69" y="647"/>
                  </a:lnTo>
                  <a:lnTo>
                    <a:pt x="69" y="731"/>
                  </a:lnTo>
                  <a:lnTo>
                    <a:pt x="148" y="731"/>
                  </a:lnTo>
                  <a:lnTo>
                    <a:pt x="148" y="644"/>
                  </a:lnTo>
                  <a:lnTo>
                    <a:pt x="148" y="642"/>
                  </a:lnTo>
                  <a:lnTo>
                    <a:pt x="148" y="220"/>
                  </a:lnTo>
                  <a:lnTo>
                    <a:pt x="327" y="220"/>
                  </a:lnTo>
                  <a:lnTo>
                    <a:pt x="327" y="220"/>
                  </a:lnTo>
                  <a:lnTo>
                    <a:pt x="314" y="231"/>
                  </a:lnTo>
                  <a:lnTo>
                    <a:pt x="302" y="242"/>
                  </a:lnTo>
                  <a:lnTo>
                    <a:pt x="292" y="254"/>
                  </a:lnTo>
                  <a:lnTo>
                    <a:pt x="282" y="266"/>
                  </a:lnTo>
                  <a:lnTo>
                    <a:pt x="272" y="280"/>
                  </a:lnTo>
                  <a:lnTo>
                    <a:pt x="263" y="294"/>
                  </a:lnTo>
                  <a:lnTo>
                    <a:pt x="255" y="308"/>
                  </a:lnTo>
                  <a:lnTo>
                    <a:pt x="247" y="323"/>
                  </a:lnTo>
                  <a:lnTo>
                    <a:pt x="240" y="339"/>
                  </a:lnTo>
                  <a:lnTo>
                    <a:pt x="234" y="354"/>
                  </a:lnTo>
                  <a:lnTo>
                    <a:pt x="230" y="371"/>
                  </a:lnTo>
                  <a:lnTo>
                    <a:pt x="225" y="387"/>
                  </a:lnTo>
                  <a:lnTo>
                    <a:pt x="222" y="405"/>
                  </a:lnTo>
                  <a:lnTo>
                    <a:pt x="220" y="423"/>
                  </a:lnTo>
                  <a:lnTo>
                    <a:pt x="218" y="440"/>
                  </a:lnTo>
                  <a:lnTo>
                    <a:pt x="217" y="459"/>
                  </a:lnTo>
                  <a:lnTo>
                    <a:pt x="217" y="459"/>
                  </a:lnTo>
                  <a:lnTo>
                    <a:pt x="220" y="489"/>
                  </a:lnTo>
                  <a:lnTo>
                    <a:pt x="223" y="517"/>
                  </a:lnTo>
                  <a:lnTo>
                    <a:pt x="230" y="545"/>
                  </a:lnTo>
                  <a:lnTo>
                    <a:pt x="238" y="573"/>
                  </a:lnTo>
                  <a:lnTo>
                    <a:pt x="249" y="598"/>
                  </a:lnTo>
                  <a:lnTo>
                    <a:pt x="262" y="622"/>
                  </a:lnTo>
                  <a:lnTo>
                    <a:pt x="277" y="644"/>
                  </a:lnTo>
                  <a:lnTo>
                    <a:pt x="293" y="666"/>
                  </a:lnTo>
                  <a:lnTo>
                    <a:pt x="313" y="685"/>
                  </a:lnTo>
                  <a:lnTo>
                    <a:pt x="332" y="702"/>
                  </a:lnTo>
                  <a:lnTo>
                    <a:pt x="354" y="717"/>
                  </a:lnTo>
                  <a:lnTo>
                    <a:pt x="376" y="728"/>
                  </a:lnTo>
                  <a:lnTo>
                    <a:pt x="389" y="734"/>
                  </a:lnTo>
                  <a:lnTo>
                    <a:pt x="400" y="739"/>
                  </a:lnTo>
                  <a:lnTo>
                    <a:pt x="413" y="743"/>
                  </a:lnTo>
                  <a:lnTo>
                    <a:pt x="425" y="747"/>
                  </a:lnTo>
                  <a:lnTo>
                    <a:pt x="438" y="749"/>
                  </a:lnTo>
                  <a:lnTo>
                    <a:pt x="451" y="751"/>
                  </a:lnTo>
                  <a:lnTo>
                    <a:pt x="465" y="753"/>
                  </a:lnTo>
                  <a:lnTo>
                    <a:pt x="477" y="753"/>
                  </a:lnTo>
                  <a:lnTo>
                    <a:pt x="477" y="753"/>
                  </a:lnTo>
                  <a:lnTo>
                    <a:pt x="477" y="753"/>
                  </a:lnTo>
                  <a:lnTo>
                    <a:pt x="481" y="753"/>
                  </a:lnTo>
                  <a:lnTo>
                    <a:pt x="481" y="753"/>
                  </a:lnTo>
                  <a:lnTo>
                    <a:pt x="494" y="753"/>
                  </a:lnTo>
                  <a:lnTo>
                    <a:pt x="507" y="751"/>
                  </a:lnTo>
                  <a:lnTo>
                    <a:pt x="521" y="749"/>
                  </a:lnTo>
                  <a:lnTo>
                    <a:pt x="534" y="747"/>
                  </a:lnTo>
                  <a:lnTo>
                    <a:pt x="546" y="743"/>
                  </a:lnTo>
                  <a:lnTo>
                    <a:pt x="559" y="740"/>
                  </a:lnTo>
                  <a:lnTo>
                    <a:pt x="572" y="735"/>
                  </a:lnTo>
                  <a:lnTo>
                    <a:pt x="583" y="730"/>
                  </a:lnTo>
                  <a:lnTo>
                    <a:pt x="606" y="717"/>
                  </a:lnTo>
                  <a:lnTo>
                    <a:pt x="628" y="703"/>
                  </a:lnTo>
                  <a:lnTo>
                    <a:pt x="647" y="686"/>
                  </a:lnTo>
                  <a:lnTo>
                    <a:pt x="666" y="667"/>
                  </a:lnTo>
                  <a:lnTo>
                    <a:pt x="683" y="645"/>
                  </a:lnTo>
                  <a:lnTo>
                    <a:pt x="698" y="624"/>
                  </a:lnTo>
                  <a:lnTo>
                    <a:pt x="712" y="599"/>
                  </a:lnTo>
                  <a:lnTo>
                    <a:pt x="722" y="573"/>
                  </a:lnTo>
                  <a:lnTo>
                    <a:pt x="731" y="546"/>
                  </a:lnTo>
                  <a:lnTo>
                    <a:pt x="738" y="517"/>
                  </a:lnTo>
                  <a:lnTo>
                    <a:pt x="742" y="489"/>
                  </a:lnTo>
                  <a:lnTo>
                    <a:pt x="743" y="459"/>
                  </a:lnTo>
                  <a:lnTo>
                    <a:pt x="743" y="459"/>
                  </a:lnTo>
                  <a:lnTo>
                    <a:pt x="742" y="430"/>
                  </a:lnTo>
                  <a:lnTo>
                    <a:pt x="738" y="402"/>
                  </a:lnTo>
                  <a:lnTo>
                    <a:pt x="738" y="402"/>
                  </a:lnTo>
                  <a:lnTo>
                    <a:pt x="744" y="410"/>
                  </a:lnTo>
                  <a:lnTo>
                    <a:pt x="750" y="417"/>
                  </a:lnTo>
                  <a:lnTo>
                    <a:pt x="762" y="430"/>
                  </a:lnTo>
                  <a:lnTo>
                    <a:pt x="777" y="443"/>
                  </a:lnTo>
                  <a:lnTo>
                    <a:pt x="795" y="453"/>
                  </a:lnTo>
                  <a:lnTo>
                    <a:pt x="814" y="463"/>
                  </a:lnTo>
                  <a:lnTo>
                    <a:pt x="835" y="474"/>
                  </a:lnTo>
                  <a:lnTo>
                    <a:pt x="882" y="494"/>
                  </a:lnTo>
                  <a:lnTo>
                    <a:pt x="882" y="494"/>
                  </a:lnTo>
                  <a:lnTo>
                    <a:pt x="910" y="506"/>
                  </a:lnTo>
                  <a:lnTo>
                    <a:pt x="934" y="519"/>
                  </a:lnTo>
                  <a:lnTo>
                    <a:pt x="956" y="531"/>
                  </a:lnTo>
                  <a:lnTo>
                    <a:pt x="973" y="544"/>
                  </a:lnTo>
                  <a:lnTo>
                    <a:pt x="981" y="551"/>
                  </a:lnTo>
                  <a:lnTo>
                    <a:pt x="987" y="558"/>
                  </a:lnTo>
                  <a:lnTo>
                    <a:pt x="993" y="565"/>
                  </a:lnTo>
                  <a:lnTo>
                    <a:pt x="997" y="573"/>
                  </a:lnTo>
                  <a:lnTo>
                    <a:pt x="1001" y="581"/>
                  </a:lnTo>
                  <a:lnTo>
                    <a:pt x="1003" y="589"/>
                  </a:lnTo>
                  <a:lnTo>
                    <a:pt x="1005" y="597"/>
                  </a:lnTo>
                  <a:lnTo>
                    <a:pt x="1005" y="606"/>
                  </a:lnTo>
                  <a:lnTo>
                    <a:pt x="1005" y="606"/>
                  </a:lnTo>
                  <a:lnTo>
                    <a:pt x="1004" y="618"/>
                  </a:lnTo>
                  <a:lnTo>
                    <a:pt x="1003" y="628"/>
                  </a:lnTo>
                  <a:lnTo>
                    <a:pt x="999" y="637"/>
                  </a:lnTo>
                  <a:lnTo>
                    <a:pt x="995" y="647"/>
                  </a:lnTo>
                  <a:lnTo>
                    <a:pt x="990" y="655"/>
                  </a:lnTo>
                  <a:lnTo>
                    <a:pt x="984" y="662"/>
                  </a:lnTo>
                  <a:lnTo>
                    <a:pt x="976" y="668"/>
                  </a:lnTo>
                  <a:lnTo>
                    <a:pt x="970" y="675"/>
                  </a:lnTo>
                  <a:lnTo>
                    <a:pt x="960" y="680"/>
                  </a:lnTo>
                  <a:lnTo>
                    <a:pt x="951" y="685"/>
                  </a:lnTo>
                  <a:lnTo>
                    <a:pt x="941" y="689"/>
                  </a:lnTo>
                  <a:lnTo>
                    <a:pt x="930" y="692"/>
                  </a:lnTo>
                  <a:lnTo>
                    <a:pt x="920" y="695"/>
                  </a:lnTo>
                  <a:lnTo>
                    <a:pt x="909" y="696"/>
                  </a:lnTo>
                  <a:lnTo>
                    <a:pt x="897" y="697"/>
                  </a:lnTo>
                  <a:lnTo>
                    <a:pt x="886" y="697"/>
                  </a:lnTo>
                  <a:lnTo>
                    <a:pt x="886" y="697"/>
                  </a:lnTo>
                  <a:lnTo>
                    <a:pt x="863" y="696"/>
                  </a:lnTo>
                  <a:lnTo>
                    <a:pt x="841" y="693"/>
                  </a:lnTo>
                  <a:lnTo>
                    <a:pt x="820" y="687"/>
                  </a:lnTo>
                  <a:lnTo>
                    <a:pt x="799" y="679"/>
                  </a:lnTo>
                  <a:lnTo>
                    <a:pt x="780" y="668"/>
                  </a:lnTo>
                  <a:lnTo>
                    <a:pt x="760" y="656"/>
                  </a:lnTo>
                  <a:lnTo>
                    <a:pt x="741" y="641"/>
                  </a:lnTo>
                  <a:lnTo>
                    <a:pt x="720" y="624"/>
                  </a:lnTo>
                  <a:lnTo>
                    <a:pt x="720" y="717"/>
                  </a:lnTo>
                  <a:lnTo>
                    <a:pt x="720" y="717"/>
                  </a:lnTo>
                  <a:lnTo>
                    <a:pt x="734" y="725"/>
                  </a:lnTo>
                  <a:lnTo>
                    <a:pt x="748" y="732"/>
                  </a:lnTo>
                  <a:lnTo>
                    <a:pt x="764" y="738"/>
                  </a:lnTo>
                  <a:lnTo>
                    <a:pt x="781" y="742"/>
                  </a:lnTo>
                  <a:lnTo>
                    <a:pt x="799" y="746"/>
                  </a:lnTo>
                  <a:lnTo>
                    <a:pt x="819" y="749"/>
                  </a:lnTo>
                  <a:lnTo>
                    <a:pt x="840" y="750"/>
                  </a:lnTo>
                  <a:lnTo>
                    <a:pt x="859" y="751"/>
                  </a:lnTo>
                  <a:lnTo>
                    <a:pt x="859" y="751"/>
                  </a:lnTo>
                  <a:lnTo>
                    <a:pt x="876" y="750"/>
                  </a:lnTo>
                  <a:lnTo>
                    <a:pt x="896" y="749"/>
                  </a:lnTo>
                  <a:lnTo>
                    <a:pt x="917" y="746"/>
                  </a:lnTo>
                  <a:lnTo>
                    <a:pt x="938" y="741"/>
                  </a:lnTo>
                  <a:lnTo>
                    <a:pt x="959" y="734"/>
                  </a:lnTo>
                  <a:lnTo>
                    <a:pt x="981" y="726"/>
                  </a:lnTo>
                  <a:lnTo>
                    <a:pt x="991" y="720"/>
                  </a:lnTo>
                  <a:lnTo>
                    <a:pt x="1002" y="715"/>
                  </a:lnTo>
                  <a:lnTo>
                    <a:pt x="1011" y="708"/>
                  </a:lnTo>
                  <a:lnTo>
                    <a:pt x="1020" y="701"/>
                  </a:lnTo>
                  <a:lnTo>
                    <a:pt x="1020" y="701"/>
                  </a:lnTo>
                  <a:lnTo>
                    <a:pt x="1020" y="701"/>
                  </a:lnTo>
                  <a:lnTo>
                    <a:pt x="1020" y="701"/>
                  </a:lnTo>
                  <a:lnTo>
                    <a:pt x="1020" y="701"/>
                  </a:lnTo>
                  <a:lnTo>
                    <a:pt x="1032" y="690"/>
                  </a:lnTo>
                  <a:lnTo>
                    <a:pt x="1041" y="679"/>
                  </a:lnTo>
                  <a:lnTo>
                    <a:pt x="1050" y="666"/>
                  </a:lnTo>
                  <a:lnTo>
                    <a:pt x="1058" y="651"/>
                  </a:lnTo>
                  <a:lnTo>
                    <a:pt x="1064" y="636"/>
                  </a:lnTo>
                  <a:lnTo>
                    <a:pt x="1068" y="619"/>
                  </a:lnTo>
                  <a:lnTo>
                    <a:pt x="1072" y="600"/>
                  </a:lnTo>
                  <a:lnTo>
                    <a:pt x="1072" y="580"/>
                  </a:lnTo>
                  <a:lnTo>
                    <a:pt x="1072" y="580"/>
                  </a:lnTo>
                  <a:lnTo>
                    <a:pt x="1072" y="564"/>
                  </a:lnTo>
                  <a:lnTo>
                    <a:pt x="1068" y="547"/>
                  </a:lnTo>
                  <a:lnTo>
                    <a:pt x="1064" y="534"/>
                  </a:lnTo>
                  <a:lnTo>
                    <a:pt x="1058" y="520"/>
                  </a:lnTo>
                  <a:lnTo>
                    <a:pt x="1050" y="507"/>
                  </a:lnTo>
                  <a:lnTo>
                    <a:pt x="1042" y="496"/>
                  </a:lnTo>
                  <a:lnTo>
                    <a:pt x="1032" y="485"/>
                  </a:lnTo>
                  <a:lnTo>
                    <a:pt x="1020" y="476"/>
                  </a:lnTo>
                  <a:lnTo>
                    <a:pt x="1020" y="476"/>
                  </a:lnTo>
                  <a:lnTo>
                    <a:pt x="1020" y="476"/>
                  </a:lnTo>
                  <a:lnTo>
                    <a:pt x="1020" y="476"/>
                  </a:lnTo>
                  <a:lnTo>
                    <a:pt x="1010" y="468"/>
                  </a:lnTo>
                  <a:lnTo>
                    <a:pt x="998" y="460"/>
                  </a:lnTo>
                  <a:lnTo>
                    <a:pt x="974" y="446"/>
                  </a:lnTo>
                  <a:lnTo>
                    <a:pt x="948" y="433"/>
                  </a:lnTo>
                  <a:lnTo>
                    <a:pt x="921" y="421"/>
                  </a:lnTo>
                  <a:lnTo>
                    <a:pt x="921" y="421"/>
                  </a:lnTo>
                  <a:lnTo>
                    <a:pt x="860" y="391"/>
                  </a:lnTo>
                  <a:lnTo>
                    <a:pt x="837" y="379"/>
                  </a:lnTo>
                  <a:lnTo>
                    <a:pt x="819" y="368"/>
                  </a:lnTo>
                  <a:lnTo>
                    <a:pt x="812" y="362"/>
                  </a:lnTo>
                  <a:lnTo>
                    <a:pt x="806" y="356"/>
                  </a:lnTo>
                  <a:lnTo>
                    <a:pt x="800" y="349"/>
                  </a:lnTo>
                  <a:lnTo>
                    <a:pt x="797" y="342"/>
                  </a:lnTo>
                  <a:lnTo>
                    <a:pt x="794" y="335"/>
                  </a:lnTo>
                  <a:lnTo>
                    <a:pt x="791" y="327"/>
                  </a:lnTo>
                  <a:lnTo>
                    <a:pt x="790" y="318"/>
                  </a:lnTo>
                  <a:lnTo>
                    <a:pt x="790" y="309"/>
                  </a:lnTo>
                  <a:lnTo>
                    <a:pt x="790" y="309"/>
                  </a:lnTo>
                  <a:lnTo>
                    <a:pt x="791" y="296"/>
                  </a:lnTo>
                  <a:lnTo>
                    <a:pt x="794" y="285"/>
                  </a:lnTo>
                  <a:lnTo>
                    <a:pt x="796" y="273"/>
                  </a:lnTo>
                  <a:lnTo>
                    <a:pt x="800" y="264"/>
                  </a:lnTo>
                  <a:lnTo>
                    <a:pt x="806" y="255"/>
                  </a:lnTo>
                  <a:lnTo>
                    <a:pt x="813" y="248"/>
                  </a:lnTo>
                  <a:lnTo>
                    <a:pt x="820" y="241"/>
                  </a:lnTo>
                  <a:lnTo>
                    <a:pt x="828" y="235"/>
                  </a:lnTo>
                  <a:lnTo>
                    <a:pt x="836" y="229"/>
                  </a:lnTo>
                  <a:lnTo>
                    <a:pt x="845" y="226"/>
                  </a:lnTo>
                  <a:lnTo>
                    <a:pt x="854" y="222"/>
                  </a:lnTo>
                  <a:lnTo>
                    <a:pt x="864" y="219"/>
                  </a:lnTo>
                  <a:lnTo>
                    <a:pt x="883" y="216"/>
                  </a:lnTo>
                  <a:lnTo>
                    <a:pt x="902" y="214"/>
                  </a:lnTo>
                  <a:lnTo>
                    <a:pt x="902" y="214"/>
                  </a:lnTo>
                  <a:lnTo>
                    <a:pt x="918" y="216"/>
                  </a:lnTo>
                  <a:lnTo>
                    <a:pt x="932" y="217"/>
                  </a:lnTo>
                  <a:lnTo>
                    <a:pt x="945" y="220"/>
                  </a:lnTo>
                  <a:lnTo>
                    <a:pt x="959" y="224"/>
                  </a:lnTo>
                  <a:lnTo>
                    <a:pt x="959" y="224"/>
                  </a:lnTo>
                  <a:lnTo>
                    <a:pt x="970" y="229"/>
                  </a:lnTo>
                  <a:lnTo>
                    <a:pt x="980" y="235"/>
                  </a:lnTo>
                  <a:lnTo>
                    <a:pt x="987" y="242"/>
                  </a:lnTo>
                  <a:lnTo>
                    <a:pt x="994" y="250"/>
                  </a:lnTo>
                  <a:lnTo>
                    <a:pt x="999" y="258"/>
                  </a:lnTo>
                  <a:lnTo>
                    <a:pt x="1004" y="267"/>
                  </a:lnTo>
                  <a:lnTo>
                    <a:pt x="1013" y="286"/>
                  </a:lnTo>
                  <a:lnTo>
                    <a:pt x="1013" y="286"/>
                  </a:lnTo>
                  <a:lnTo>
                    <a:pt x="1020" y="302"/>
                  </a:lnTo>
                  <a:lnTo>
                    <a:pt x="1020" y="302"/>
                  </a:lnTo>
                  <a:lnTo>
                    <a:pt x="1019" y="297"/>
                  </a:lnTo>
                  <a:lnTo>
                    <a:pt x="1020" y="302"/>
                  </a:lnTo>
                  <a:lnTo>
                    <a:pt x="1020" y="302"/>
                  </a:lnTo>
                  <a:lnTo>
                    <a:pt x="1020" y="302"/>
                  </a:lnTo>
                  <a:lnTo>
                    <a:pt x="1020" y="302"/>
                  </a:lnTo>
                  <a:lnTo>
                    <a:pt x="1020" y="302"/>
                  </a:lnTo>
                  <a:lnTo>
                    <a:pt x="1020" y="302"/>
                  </a:lnTo>
                  <a:lnTo>
                    <a:pt x="1021" y="305"/>
                  </a:lnTo>
                  <a:lnTo>
                    <a:pt x="1089" y="469"/>
                  </a:lnTo>
                  <a:lnTo>
                    <a:pt x="1171" y="666"/>
                  </a:lnTo>
                  <a:lnTo>
                    <a:pt x="1171" y="666"/>
                  </a:lnTo>
                  <a:lnTo>
                    <a:pt x="1132" y="751"/>
                  </a:lnTo>
                  <a:lnTo>
                    <a:pt x="1098" y="822"/>
                  </a:lnTo>
                  <a:lnTo>
                    <a:pt x="1097" y="823"/>
                  </a:lnTo>
                  <a:lnTo>
                    <a:pt x="1097" y="824"/>
                  </a:lnTo>
                  <a:lnTo>
                    <a:pt x="1097" y="824"/>
                  </a:lnTo>
                  <a:lnTo>
                    <a:pt x="1089" y="838"/>
                  </a:lnTo>
                  <a:lnTo>
                    <a:pt x="1089" y="838"/>
                  </a:lnTo>
                  <a:lnTo>
                    <a:pt x="1081" y="853"/>
                  </a:lnTo>
                  <a:lnTo>
                    <a:pt x="1063" y="887"/>
                  </a:lnTo>
                  <a:lnTo>
                    <a:pt x="1089" y="887"/>
                  </a:lnTo>
                  <a:lnTo>
                    <a:pt x="1141" y="887"/>
                  </a:lnTo>
                  <a:lnTo>
                    <a:pt x="1141" y="887"/>
                  </a:lnTo>
                  <a:lnTo>
                    <a:pt x="1183" y="788"/>
                  </a:lnTo>
                  <a:lnTo>
                    <a:pt x="1246" y="637"/>
                  </a:lnTo>
                  <a:lnTo>
                    <a:pt x="1349" y="386"/>
                  </a:lnTo>
                  <a:lnTo>
                    <a:pt x="1349" y="386"/>
                  </a:lnTo>
                  <a:lnTo>
                    <a:pt x="1353" y="396"/>
                  </a:lnTo>
                  <a:lnTo>
                    <a:pt x="1357" y="406"/>
                  </a:lnTo>
                  <a:lnTo>
                    <a:pt x="1363" y="414"/>
                  </a:lnTo>
                  <a:lnTo>
                    <a:pt x="1370" y="422"/>
                  </a:lnTo>
                  <a:lnTo>
                    <a:pt x="1377" y="429"/>
                  </a:lnTo>
                  <a:lnTo>
                    <a:pt x="1384" y="437"/>
                  </a:lnTo>
                  <a:lnTo>
                    <a:pt x="1401" y="449"/>
                  </a:lnTo>
                  <a:lnTo>
                    <a:pt x="1420" y="461"/>
                  </a:lnTo>
                  <a:lnTo>
                    <a:pt x="1442" y="473"/>
                  </a:lnTo>
                  <a:lnTo>
                    <a:pt x="1494" y="496"/>
                  </a:lnTo>
                  <a:lnTo>
                    <a:pt x="1494" y="496"/>
                  </a:lnTo>
                  <a:lnTo>
                    <a:pt x="1523" y="508"/>
                  </a:lnTo>
                  <a:lnTo>
                    <a:pt x="1547" y="520"/>
                  </a:lnTo>
                  <a:lnTo>
                    <a:pt x="1569" y="532"/>
                  </a:lnTo>
                  <a:lnTo>
                    <a:pt x="1586" y="546"/>
                  </a:lnTo>
                  <a:lnTo>
                    <a:pt x="1593" y="552"/>
                  </a:lnTo>
                  <a:lnTo>
                    <a:pt x="1600" y="559"/>
                  </a:lnTo>
                  <a:lnTo>
                    <a:pt x="1606" y="567"/>
                  </a:lnTo>
                  <a:lnTo>
                    <a:pt x="1610" y="574"/>
                  </a:lnTo>
                  <a:lnTo>
                    <a:pt x="1614" y="582"/>
                  </a:lnTo>
                  <a:lnTo>
                    <a:pt x="1616" y="590"/>
                  </a:lnTo>
                  <a:lnTo>
                    <a:pt x="1617" y="599"/>
                  </a:lnTo>
                  <a:lnTo>
                    <a:pt x="1618" y="609"/>
                  </a:lnTo>
                  <a:lnTo>
                    <a:pt x="1618" y="609"/>
                  </a:lnTo>
                  <a:lnTo>
                    <a:pt x="1617" y="619"/>
                  </a:lnTo>
                  <a:lnTo>
                    <a:pt x="1616" y="629"/>
                  </a:lnTo>
                  <a:lnTo>
                    <a:pt x="1613" y="640"/>
                  </a:lnTo>
                  <a:lnTo>
                    <a:pt x="1608" y="648"/>
                  </a:lnTo>
                  <a:lnTo>
                    <a:pt x="1603" y="656"/>
                  </a:lnTo>
                  <a:lnTo>
                    <a:pt x="1596" y="664"/>
                  </a:lnTo>
                  <a:lnTo>
                    <a:pt x="1590" y="671"/>
                  </a:lnTo>
                  <a:lnTo>
                    <a:pt x="1581" y="677"/>
                  </a:lnTo>
                  <a:lnTo>
                    <a:pt x="1573" y="682"/>
                  </a:lnTo>
                  <a:lnTo>
                    <a:pt x="1564" y="687"/>
                  </a:lnTo>
                  <a:lnTo>
                    <a:pt x="1554" y="690"/>
                  </a:lnTo>
                  <a:lnTo>
                    <a:pt x="1543" y="694"/>
                  </a:lnTo>
                  <a:lnTo>
                    <a:pt x="1532" y="696"/>
                  </a:lnTo>
                  <a:lnTo>
                    <a:pt x="1522" y="698"/>
                  </a:lnTo>
                  <a:lnTo>
                    <a:pt x="1510" y="698"/>
                  </a:lnTo>
                  <a:lnTo>
                    <a:pt x="1497" y="700"/>
                  </a:lnTo>
                  <a:lnTo>
                    <a:pt x="1497" y="700"/>
                  </a:lnTo>
                  <a:lnTo>
                    <a:pt x="1474" y="698"/>
                  </a:lnTo>
                  <a:lnTo>
                    <a:pt x="1451" y="694"/>
                  </a:lnTo>
                  <a:lnTo>
                    <a:pt x="1430" y="688"/>
                  </a:lnTo>
                  <a:lnTo>
                    <a:pt x="1409" y="679"/>
                  </a:lnTo>
                  <a:lnTo>
                    <a:pt x="1388" y="667"/>
                  </a:lnTo>
                  <a:lnTo>
                    <a:pt x="1369" y="653"/>
                  </a:lnTo>
                  <a:lnTo>
                    <a:pt x="1348" y="637"/>
                  </a:lnTo>
                  <a:lnTo>
                    <a:pt x="1326" y="619"/>
                  </a:lnTo>
                  <a:lnTo>
                    <a:pt x="1321" y="614"/>
                  </a:lnTo>
                  <a:lnTo>
                    <a:pt x="1321" y="711"/>
                  </a:lnTo>
                  <a:lnTo>
                    <a:pt x="1321" y="711"/>
                  </a:lnTo>
                  <a:lnTo>
                    <a:pt x="1334" y="720"/>
                  </a:lnTo>
                  <a:lnTo>
                    <a:pt x="1349" y="728"/>
                  </a:lnTo>
                  <a:lnTo>
                    <a:pt x="1366" y="735"/>
                  </a:lnTo>
                  <a:lnTo>
                    <a:pt x="1386" y="741"/>
                  </a:lnTo>
                  <a:lnTo>
                    <a:pt x="1405" y="747"/>
                  </a:lnTo>
                  <a:lnTo>
                    <a:pt x="1427" y="750"/>
                  </a:lnTo>
                  <a:lnTo>
                    <a:pt x="1449" y="751"/>
                  </a:lnTo>
                  <a:lnTo>
                    <a:pt x="1472" y="753"/>
                  </a:lnTo>
                  <a:lnTo>
                    <a:pt x="1472" y="753"/>
                  </a:lnTo>
                  <a:lnTo>
                    <a:pt x="1486" y="753"/>
                  </a:lnTo>
                  <a:lnTo>
                    <a:pt x="1501" y="751"/>
                  </a:lnTo>
                  <a:lnTo>
                    <a:pt x="1518" y="749"/>
                  </a:lnTo>
                  <a:lnTo>
                    <a:pt x="1535" y="746"/>
                  </a:lnTo>
                  <a:lnTo>
                    <a:pt x="1553" y="742"/>
                  </a:lnTo>
                  <a:lnTo>
                    <a:pt x="1570" y="736"/>
                  </a:lnTo>
                  <a:lnTo>
                    <a:pt x="1588" y="730"/>
                  </a:lnTo>
                  <a:lnTo>
                    <a:pt x="1604" y="721"/>
                  </a:lnTo>
                  <a:lnTo>
                    <a:pt x="1622" y="711"/>
                  </a:lnTo>
                  <a:lnTo>
                    <a:pt x="1637" y="700"/>
                  </a:lnTo>
                  <a:lnTo>
                    <a:pt x="1649" y="686"/>
                  </a:lnTo>
                  <a:lnTo>
                    <a:pt x="1656" y="678"/>
                  </a:lnTo>
                  <a:lnTo>
                    <a:pt x="1662" y="670"/>
                  </a:lnTo>
                  <a:lnTo>
                    <a:pt x="1667" y="660"/>
                  </a:lnTo>
                  <a:lnTo>
                    <a:pt x="1671" y="651"/>
                  </a:lnTo>
                  <a:lnTo>
                    <a:pt x="1676" y="641"/>
                  </a:lnTo>
                  <a:lnTo>
                    <a:pt x="1679" y="630"/>
                  </a:lnTo>
                  <a:lnTo>
                    <a:pt x="1682" y="619"/>
                  </a:lnTo>
                  <a:lnTo>
                    <a:pt x="1684" y="607"/>
                  </a:lnTo>
                  <a:lnTo>
                    <a:pt x="1685" y="595"/>
                  </a:lnTo>
                  <a:lnTo>
                    <a:pt x="1685" y="582"/>
                  </a:lnTo>
                  <a:lnTo>
                    <a:pt x="1685" y="582"/>
                  </a:lnTo>
                  <a:lnTo>
                    <a:pt x="1684" y="566"/>
                  </a:lnTo>
                  <a:lnTo>
                    <a:pt x="1682" y="551"/>
                  </a:lnTo>
                  <a:lnTo>
                    <a:pt x="1678" y="537"/>
                  </a:lnTo>
                  <a:lnTo>
                    <a:pt x="1672" y="524"/>
                  </a:lnTo>
                  <a:lnTo>
                    <a:pt x="1665" y="513"/>
                  </a:lnTo>
                  <a:lnTo>
                    <a:pt x="1657" y="501"/>
                  </a:lnTo>
                  <a:lnTo>
                    <a:pt x="1649" y="492"/>
                  </a:lnTo>
                  <a:lnTo>
                    <a:pt x="1639" y="482"/>
                  </a:lnTo>
                  <a:lnTo>
                    <a:pt x="1627" y="474"/>
                  </a:lnTo>
                  <a:lnTo>
                    <a:pt x="1616" y="464"/>
                  </a:lnTo>
                  <a:lnTo>
                    <a:pt x="1603" y="456"/>
                  </a:lnTo>
                  <a:lnTo>
                    <a:pt x="1591" y="449"/>
                  </a:lnTo>
                  <a:lnTo>
                    <a:pt x="1563" y="436"/>
                  </a:lnTo>
                  <a:lnTo>
                    <a:pt x="1534" y="423"/>
                  </a:lnTo>
                  <a:lnTo>
                    <a:pt x="1534" y="423"/>
                  </a:lnTo>
                  <a:close/>
                  <a:moveTo>
                    <a:pt x="482" y="702"/>
                  </a:moveTo>
                  <a:lnTo>
                    <a:pt x="482" y="702"/>
                  </a:lnTo>
                  <a:lnTo>
                    <a:pt x="477" y="702"/>
                  </a:lnTo>
                  <a:lnTo>
                    <a:pt x="477" y="702"/>
                  </a:lnTo>
                  <a:lnTo>
                    <a:pt x="460" y="701"/>
                  </a:lnTo>
                  <a:lnTo>
                    <a:pt x="442" y="696"/>
                  </a:lnTo>
                  <a:lnTo>
                    <a:pt x="425" y="690"/>
                  </a:lnTo>
                  <a:lnTo>
                    <a:pt x="408" y="682"/>
                  </a:lnTo>
                  <a:lnTo>
                    <a:pt x="393" y="673"/>
                  </a:lnTo>
                  <a:lnTo>
                    <a:pt x="378" y="660"/>
                  </a:lnTo>
                  <a:lnTo>
                    <a:pt x="364" y="648"/>
                  </a:lnTo>
                  <a:lnTo>
                    <a:pt x="352" y="632"/>
                  </a:lnTo>
                  <a:lnTo>
                    <a:pt x="340" y="615"/>
                  </a:lnTo>
                  <a:lnTo>
                    <a:pt x="330" y="597"/>
                  </a:lnTo>
                  <a:lnTo>
                    <a:pt x="321" y="577"/>
                  </a:lnTo>
                  <a:lnTo>
                    <a:pt x="314" y="557"/>
                  </a:lnTo>
                  <a:lnTo>
                    <a:pt x="307" y="536"/>
                  </a:lnTo>
                  <a:lnTo>
                    <a:pt x="302" y="513"/>
                  </a:lnTo>
                  <a:lnTo>
                    <a:pt x="299" y="490"/>
                  </a:lnTo>
                  <a:lnTo>
                    <a:pt x="298" y="466"/>
                  </a:lnTo>
                  <a:lnTo>
                    <a:pt x="298" y="466"/>
                  </a:lnTo>
                  <a:lnTo>
                    <a:pt x="299" y="440"/>
                  </a:lnTo>
                  <a:lnTo>
                    <a:pt x="301" y="417"/>
                  </a:lnTo>
                  <a:lnTo>
                    <a:pt x="305" y="394"/>
                  </a:lnTo>
                  <a:lnTo>
                    <a:pt x="310" y="372"/>
                  </a:lnTo>
                  <a:lnTo>
                    <a:pt x="317" y="350"/>
                  </a:lnTo>
                  <a:lnTo>
                    <a:pt x="327" y="331"/>
                  </a:lnTo>
                  <a:lnTo>
                    <a:pt x="337" y="312"/>
                  </a:lnTo>
                  <a:lnTo>
                    <a:pt x="347" y="295"/>
                  </a:lnTo>
                  <a:lnTo>
                    <a:pt x="360" y="279"/>
                  </a:lnTo>
                  <a:lnTo>
                    <a:pt x="374" y="265"/>
                  </a:lnTo>
                  <a:lnTo>
                    <a:pt x="389" y="252"/>
                  </a:lnTo>
                  <a:lnTo>
                    <a:pt x="404" y="242"/>
                  </a:lnTo>
                  <a:lnTo>
                    <a:pt x="420" y="234"/>
                  </a:lnTo>
                  <a:lnTo>
                    <a:pt x="437" y="228"/>
                  </a:lnTo>
                  <a:lnTo>
                    <a:pt x="455" y="224"/>
                  </a:lnTo>
                  <a:lnTo>
                    <a:pt x="474" y="222"/>
                  </a:lnTo>
                  <a:lnTo>
                    <a:pt x="474" y="222"/>
                  </a:lnTo>
                  <a:lnTo>
                    <a:pt x="477" y="222"/>
                  </a:lnTo>
                  <a:lnTo>
                    <a:pt x="477" y="222"/>
                  </a:lnTo>
                  <a:lnTo>
                    <a:pt x="496" y="224"/>
                  </a:lnTo>
                  <a:lnTo>
                    <a:pt x="513" y="228"/>
                  </a:lnTo>
                  <a:lnTo>
                    <a:pt x="530" y="234"/>
                  </a:lnTo>
                  <a:lnTo>
                    <a:pt x="546" y="242"/>
                  </a:lnTo>
                  <a:lnTo>
                    <a:pt x="562" y="251"/>
                  </a:lnTo>
                  <a:lnTo>
                    <a:pt x="576" y="264"/>
                  </a:lnTo>
                  <a:lnTo>
                    <a:pt x="590" y="277"/>
                  </a:lnTo>
                  <a:lnTo>
                    <a:pt x="603" y="293"/>
                  </a:lnTo>
                  <a:lnTo>
                    <a:pt x="614" y="309"/>
                  </a:lnTo>
                  <a:lnTo>
                    <a:pt x="626" y="327"/>
                  </a:lnTo>
                  <a:lnTo>
                    <a:pt x="634" y="347"/>
                  </a:lnTo>
                  <a:lnTo>
                    <a:pt x="642" y="367"/>
                  </a:lnTo>
                  <a:lnTo>
                    <a:pt x="649" y="388"/>
                  </a:lnTo>
                  <a:lnTo>
                    <a:pt x="653" y="411"/>
                  </a:lnTo>
                  <a:lnTo>
                    <a:pt x="655" y="435"/>
                  </a:lnTo>
                  <a:lnTo>
                    <a:pt x="657" y="459"/>
                  </a:lnTo>
                  <a:lnTo>
                    <a:pt x="657" y="459"/>
                  </a:lnTo>
                  <a:lnTo>
                    <a:pt x="657" y="483"/>
                  </a:lnTo>
                  <a:lnTo>
                    <a:pt x="654" y="507"/>
                  </a:lnTo>
                  <a:lnTo>
                    <a:pt x="650" y="530"/>
                  </a:lnTo>
                  <a:lnTo>
                    <a:pt x="645" y="552"/>
                  </a:lnTo>
                  <a:lnTo>
                    <a:pt x="637" y="574"/>
                  </a:lnTo>
                  <a:lnTo>
                    <a:pt x="629" y="594"/>
                  </a:lnTo>
                  <a:lnTo>
                    <a:pt x="619" y="612"/>
                  </a:lnTo>
                  <a:lnTo>
                    <a:pt x="607" y="629"/>
                  </a:lnTo>
                  <a:lnTo>
                    <a:pt x="595" y="645"/>
                  </a:lnTo>
                  <a:lnTo>
                    <a:pt x="582" y="659"/>
                  </a:lnTo>
                  <a:lnTo>
                    <a:pt x="567" y="671"/>
                  </a:lnTo>
                  <a:lnTo>
                    <a:pt x="551" y="681"/>
                  </a:lnTo>
                  <a:lnTo>
                    <a:pt x="535" y="690"/>
                  </a:lnTo>
                  <a:lnTo>
                    <a:pt x="517" y="696"/>
                  </a:lnTo>
                  <a:lnTo>
                    <a:pt x="500" y="700"/>
                  </a:lnTo>
                  <a:lnTo>
                    <a:pt x="482" y="702"/>
                  </a:lnTo>
                  <a:lnTo>
                    <a:pt x="482" y="702"/>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61D3EA17-A5F2-EAB6-71B4-EBFD46494755}"/>
                </a:ext>
              </a:extLst>
            </p:cNvPr>
            <p:cNvSpPr>
              <a:spLocks/>
            </p:cNvSpPr>
            <p:nvPr userDrawn="1"/>
          </p:nvSpPr>
          <p:spPr bwMode="auto">
            <a:xfrm>
              <a:off x="12942272" y="3473450"/>
              <a:ext cx="107950" cy="149225"/>
            </a:xfrm>
            <a:custGeom>
              <a:avLst/>
              <a:gdLst>
                <a:gd name="T0" fmla="*/ 79 w 406"/>
                <a:gd name="T1" fmla="*/ 70 h 565"/>
                <a:gd name="T2" fmla="*/ 80 w 406"/>
                <a:gd name="T3" fmla="*/ 75 h 565"/>
                <a:gd name="T4" fmla="*/ 81 w 406"/>
                <a:gd name="T5" fmla="*/ 71 h 565"/>
                <a:gd name="T6" fmla="*/ 83 w 406"/>
                <a:gd name="T7" fmla="*/ 68 h 565"/>
                <a:gd name="T8" fmla="*/ 110 w 406"/>
                <a:gd name="T9" fmla="*/ 43 h 565"/>
                <a:gd name="T10" fmla="*/ 143 w 406"/>
                <a:gd name="T11" fmla="*/ 21 h 565"/>
                <a:gd name="T12" fmla="*/ 165 w 406"/>
                <a:gd name="T13" fmla="*/ 13 h 565"/>
                <a:gd name="T14" fmla="*/ 189 w 406"/>
                <a:gd name="T15" fmla="*/ 6 h 565"/>
                <a:gd name="T16" fmla="*/ 219 w 406"/>
                <a:gd name="T17" fmla="*/ 1 h 565"/>
                <a:gd name="T18" fmla="*/ 252 w 406"/>
                <a:gd name="T19" fmla="*/ 0 h 565"/>
                <a:gd name="T20" fmla="*/ 268 w 406"/>
                <a:gd name="T21" fmla="*/ 0 h 565"/>
                <a:gd name="T22" fmla="*/ 301 w 406"/>
                <a:gd name="T23" fmla="*/ 7 h 565"/>
                <a:gd name="T24" fmla="*/ 328 w 406"/>
                <a:gd name="T25" fmla="*/ 20 h 565"/>
                <a:gd name="T26" fmla="*/ 352 w 406"/>
                <a:gd name="T27" fmla="*/ 36 h 565"/>
                <a:gd name="T28" fmla="*/ 372 w 406"/>
                <a:gd name="T29" fmla="*/ 55 h 565"/>
                <a:gd name="T30" fmla="*/ 388 w 406"/>
                <a:gd name="T31" fmla="*/ 76 h 565"/>
                <a:gd name="T32" fmla="*/ 398 w 406"/>
                <a:gd name="T33" fmla="*/ 97 h 565"/>
                <a:gd name="T34" fmla="*/ 405 w 406"/>
                <a:gd name="T35" fmla="*/ 118 h 565"/>
                <a:gd name="T36" fmla="*/ 406 w 406"/>
                <a:gd name="T37" fmla="*/ 476 h 565"/>
                <a:gd name="T38" fmla="*/ 406 w 406"/>
                <a:gd name="T39" fmla="*/ 565 h 565"/>
                <a:gd name="T40" fmla="*/ 327 w 406"/>
                <a:gd name="T41" fmla="*/ 460 h 565"/>
                <a:gd name="T42" fmla="*/ 327 w 406"/>
                <a:gd name="T43" fmla="*/ 164 h 565"/>
                <a:gd name="T44" fmla="*/ 325 w 406"/>
                <a:gd name="T45" fmla="*/ 141 h 565"/>
                <a:gd name="T46" fmla="*/ 318 w 406"/>
                <a:gd name="T47" fmla="*/ 121 h 565"/>
                <a:gd name="T48" fmla="*/ 306 w 406"/>
                <a:gd name="T49" fmla="*/ 103 h 565"/>
                <a:gd name="T50" fmla="*/ 291 w 406"/>
                <a:gd name="T51" fmla="*/ 88 h 565"/>
                <a:gd name="T52" fmla="*/ 274 w 406"/>
                <a:gd name="T53" fmla="*/ 75 h 565"/>
                <a:gd name="T54" fmla="*/ 253 w 406"/>
                <a:gd name="T55" fmla="*/ 66 h 565"/>
                <a:gd name="T56" fmla="*/ 231 w 406"/>
                <a:gd name="T57" fmla="*/ 60 h 565"/>
                <a:gd name="T58" fmla="*/ 207 w 406"/>
                <a:gd name="T59" fmla="*/ 58 h 565"/>
                <a:gd name="T60" fmla="*/ 197 w 406"/>
                <a:gd name="T61" fmla="*/ 58 h 565"/>
                <a:gd name="T62" fmla="*/ 175 w 406"/>
                <a:gd name="T63" fmla="*/ 62 h 565"/>
                <a:gd name="T64" fmla="*/ 153 w 406"/>
                <a:gd name="T65" fmla="*/ 70 h 565"/>
                <a:gd name="T66" fmla="*/ 134 w 406"/>
                <a:gd name="T67" fmla="*/ 82 h 565"/>
                <a:gd name="T68" fmla="*/ 115 w 406"/>
                <a:gd name="T69" fmla="*/ 96 h 565"/>
                <a:gd name="T70" fmla="*/ 99 w 406"/>
                <a:gd name="T71" fmla="*/ 112 h 565"/>
                <a:gd name="T72" fmla="*/ 88 w 406"/>
                <a:gd name="T73" fmla="*/ 129 h 565"/>
                <a:gd name="T74" fmla="*/ 81 w 406"/>
                <a:gd name="T75" fmla="*/ 147 h 565"/>
                <a:gd name="T76" fmla="*/ 80 w 406"/>
                <a:gd name="T77" fmla="*/ 476 h 565"/>
                <a:gd name="T78" fmla="*/ 80 w 406"/>
                <a:gd name="T79" fmla="*/ 565 h 565"/>
                <a:gd name="T80" fmla="*/ 0 w 406"/>
                <a:gd name="T81" fmla="*/ 476 h 565"/>
                <a:gd name="T82" fmla="*/ 0 w 406"/>
                <a:gd name="T83" fmla="*/ 7 h 565"/>
                <a:gd name="T84" fmla="*/ 58 w 406"/>
                <a:gd name="T85" fmla="*/ 7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565">
                  <a:moveTo>
                    <a:pt x="77" y="7"/>
                  </a:moveTo>
                  <a:lnTo>
                    <a:pt x="79" y="70"/>
                  </a:lnTo>
                  <a:lnTo>
                    <a:pt x="79" y="75"/>
                  </a:lnTo>
                  <a:lnTo>
                    <a:pt x="80" y="75"/>
                  </a:lnTo>
                  <a:lnTo>
                    <a:pt x="80" y="75"/>
                  </a:lnTo>
                  <a:lnTo>
                    <a:pt x="81" y="71"/>
                  </a:lnTo>
                  <a:lnTo>
                    <a:pt x="83" y="68"/>
                  </a:lnTo>
                  <a:lnTo>
                    <a:pt x="83" y="68"/>
                  </a:lnTo>
                  <a:lnTo>
                    <a:pt x="96" y="55"/>
                  </a:lnTo>
                  <a:lnTo>
                    <a:pt x="110" y="43"/>
                  </a:lnTo>
                  <a:lnTo>
                    <a:pt x="126" y="31"/>
                  </a:lnTo>
                  <a:lnTo>
                    <a:pt x="143" y="21"/>
                  </a:lnTo>
                  <a:lnTo>
                    <a:pt x="153" y="16"/>
                  </a:lnTo>
                  <a:lnTo>
                    <a:pt x="165" y="13"/>
                  </a:lnTo>
                  <a:lnTo>
                    <a:pt x="176" y="8"/>
                  </a:lnTo>
                  <a:lnTo>
                    <a:pt x="189" y="6"/>
                  </a:lnTo>
                  <a:lnTo>
                    <a:pt x="203" y="3"/>
                  </a:lnTo>
                  <a:lnTo>
                    <a:pt x="219" y="1"/>
                  </a:lnTo>
                  <a:lnTo>
                    <a:pt x="235" y="0"/>
                  </a:lnTo>
                  <a:lnTo>
                    <a:pt x="252" y="0"/>
                  </a:lnTo>
                  <a:lnTo>
                    <a:pt x="252" y="0"/>
                  </a:lnTo>
                  <a:lnTo>
                    <a:pt x="268" y="0"/>
                  </a:lnTo>
                  <a:lnTo>
                    <a:pt x="284" y="3"/>
                  </a:lnTo>
                  <a:lnTo>
                    <a:pt x="301" y="7"/>
                  </a:lnTo>
                  <a:lnTo>
                    <a:pt x="314" y="13"/>
                  </a:lnTo>
                  <a:lnTo>
                    <a:pt x="328" y="20"/>
                  </a:lnTo>
                  <a:lnTo>
                    <a:pt x="341" y="26"/>
                  </a:lnTo>
                  <a:lnTo>
                    <a:pt x="352" y="36"/>
                  </a:lnTo>
                  <a:lnTo>
                    <a:pt x="363" y="45"/>
                  </a:lnTo>
                  <a:lnTo>
                    <a:pt x="372" y="55"/>
                  </a:lnTo>
                  <a:lnTo>
                    <a:pt x="380" y="66"/>
                  </a:lnTo>
                  <a:lnTo>
                    <a:pt x="388" y="76"/>
                  </a:lnTo>
                  <a:lnTo>
                    <a:pt x="394" y="86"/>
                  </a:lnTo>
                  <a:lnTo>
                    <a:pt x="398" y="97"/>
                  </a:lnTo>
                  <a:lnTo>
                    <a:pt x="403" y="107"/>
                  </a:lnTo>
                  <a:lnTo>
                    <a:pt x="405" y="118"/>
                  </a:lnTo>
                  <a:lnTo>
                    <a:pt x="406" y="127"/>
                  </a:lnTo>
                  <a:lnTo>
                    <a:pt x="406" y="476"/>
                  </a:lnTo>
                  <a:lnTo>
                    <a:pt x="406" y="478"/>
                  </a:lnTo>
                  <a:lnTo>
                    <a:pt x="406" y="565"/>
                  </a:lnTo>
                  <a:lnTo>
                    <a:pt x="327" y="565"/>
                  </a:lnTo>
                  <a:lnTo>
                    <a:pt x="327" y="460"/>
                  </a:lnTo>
                  <a:lnTo>
                    <a:pt x="327" y="164"/>
                  </a:lnTo>
                  <a:lnTo>
                    <a:pt x="327" y="164"/>
                  </a:lnTo>
                  <a:lnTo>
                    <a:pt x="327" y="152"/>
                  </a:lnTo>
                  <a:lnTo>
                    <a:pt x="325" y="141"/>
                  </a:lnTo>
                  <a:lnTo>
                    <a:pt x="321" y="130"/>
                  </a:lnTo>
                  <a:lnTo>
                    <a:pt x="318" y="121"/>
                  </a:lnTo>
                  <a:lnTo>
                    <a:pt x="312" y="112"/>
                  </a:lnTo>
                  <a:lnTo>
                    <a:pt x="306" y="103"/>
                  </a:lnTo>
                  <a:lnTo>
                    <a:pt x="299" y="94"/>
                  </a:lnTo>
                  <a:lnTo>
                    <a:pt x="291" y="88"/>
                  </a:lnTo>
                  <a:lnTo>
                    <a:pt x="283" y="81"/>
                  </a:lnTo>
                  <a:lnTo>
                    <a:pt x="274" y="75"/>
                  </a:lnTo>
                  <a:lnTo>
                    <a:pt x="264" y="69"/>
                  </a:lnTo>
                  <a:lnTo>
                    <a:pt x="253" y="66"/>
                  </a:lnTo>
                  <a:lnTo>
                    <a:pt x="243" y="62"/>
                  </a:lnTo>
                  <a:lnTo>
                    <a:pt x="231" y="60"/>
                  </a:lnTo>
                  <a:lnTo>
                    <a:pt x="219" y="58"/>
                  </a:lnTo>
                  <a:lnTo>
                    <a:pt x="207" y="58"/>
                  </a:lnTo>
                  <a:lnTo>
                    <a:pt x="207" y="58"/>
                  </a:lnTo>
                  <a:lnTo>
                    <a:pt x="197" y="58"/>
                  </a:lnTo>
                  <a:lnTo>
                    <a:pt x="185" y="60"/>
                  </a:lnTo>
                  <a:lnTo>
                    <a:pt x="175" y="62"/>
                  </a:lnTo>
                  <a:lnTo>
                    <a:pt x="165" y="66"/>
                  </a:lnTo>
                  <a:lnTo>
                    <a:pt x="153" y="70"/>
                  </a:lnTo>
                  <a:lnTo>
                    <a:pt x="143" y="76"/>
                  </a:lnTo>
                  <a:lnTo>
                    <a:pt x="134" y="82"/>
                  </a:lnTo>
                  <a:lnTo>
                    <a:pt x="123" y="89"/>
                  </a:lnTo>
                  <a:lnTo>
                    <a:pt x="115" y="96"/>
                  </a:lnTo>
                  <a:lnTo>
                    <a:pt x="106" y="104"/>
                  </a:lnTo>
                  <a:lnTo>
                    <a:pt x="99" y="112"/>
                  </a:lnTo>
                  <a:lnTo>
                    <a:pt x="92" y="120"/>
                  </a:lnTo>
                  <a:lnTo>
                    <a:pt x="88" y="129"/>
                  </a:lnTo>
                  <a:lnTo>
                    <a:pt x="83" y="138"/>
                  </a:lnTo>
                  <a:lnTo>
                    <a:pt x="81" y="147"/>
                  </a:lnTo>
                  <a:lnTo>
                    <a:pt x="80" y="157"/>
                  </a:lnTo>
                  <a:lnTo>
                    <a:pt x="80" y="476"/>
                  </a:lnTo>
                  <a:lnTo>
                    <a:pt x="80" y="478"/>
                  </a:lnTo>
                  <a:lnTo>
                    <a:pt x="80" y="565"/>
                  </a:lnTo>
                  <a:lnTo>
                    <a:pt x="0" y="565"/>
                  </a:lnTo>
                  <a:lnTo>
                    <a:pt x="0" y="476"/>
                  </a:lnTo>
                  <a:lnTo>
                    <a:pt x="0" y="81"/>
                  </a:lnTo>
                  <a:lnTo>
                    <a:pt x="0" y="7"/>
                  </a:lnTo>
                  <a:lnTo>
                    <a:pt x="15" y="7"/>
                  </a:lnTo>
                  <a:lnTo>
                    <a:pt x="58" y="7"/>
                  </a:lnTo>
                  <a:lnTo>
                    <a:pt x="77" y="7"/>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679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ck Slide ">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8CE141E-CB1F-1DA1-D336-DB8D701A1357}"/>
              </a:ext>
            </a:extLst>
          </p:cNvPr>
          <p:cNvGrpSpPr/>
          <p:nvPr userDrawn="1"/>
        </p:nvGrpSpPr>
        <p:grpSpPr>
          <a:xfrm>
            <a:off x="10792059" y="6072617"/>
            <a:ext cx="1138238" cy="539751"/>
            <a:chOff x="12437447" y="3429000"/>
            <a:chExt cx="1138238" cy="539751"/>
          </a:xfrm>
        </p:grpSpPr>
        <p:sp>
          <p:nvSpPr>
            <p:cNvPr id="7" name="Freeform 5">
              <a:extLst>
                <a:ext uri="{FF2B5EF4-FFF2-40B4-BE49-F238E27FC236}">
                  <a16:creationId xmlns:a16="http://schemas.microsoft.com/office/drawing/2014/main" id="{41F0ABF3-E743-E20C-B0D3-9BAEBB724823}"/>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4BDA43EB-8E66-ED31-FCC3-D9EC2C70E765}"/>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FA44E5C8-0DE6-EB10-6829-ACFADB2EAA07}"/>
                </a:ext>
              </a:extLst>
            </p:cNvPr>
            <p:cNvSpPr>
              <a:spLocks noEditPoints="1"/>
            </p:cNvSpPr>
            <p:nvPr userDrawn="1"/>
          </p:nvSpPr>
          <p:spPr bwMode="auto">
            <a:xfrm>
              <a:off x="12659697" y="3757613"/>
              <a:ext cx="209550" cy="211138"/>
            </a:xfrm>
            <a:custGeom>
              <a:avLst/>
              <a:gdLst>
                <a:gd name="T0" fmla="*/ 673 w 794"/>
                <a:gd name="T1" fmla="*/ 349 h 796"/>
                <a:gd name="T2" fmla="*/ 636 w 794"/>
                <a:gd name="T3" fmla="*/ 249 h 796"/>
                <a:gd name="T4" fmla="*/ 576 w 794"/>
                <a:gd name="T5" fmla="*/ 177 h 796"/>
                <a:gd name="T6" fmla="*/ 530 w 794"/>
                <a:gd name="T7" fmla="*/ 147 h 796"/>
                <a:gd name="T8" fmla="*/ 475 w 794"/>
                <a:gd name="T9" fmla="*/ 126 h 796"/>
                <a:gd name="T10" fmla="*/ 413 w 794"/>
                <a:gd name="T11" fmla="*/ 117 h 796"/>
                <a:gd name="T12" fmla="*/ 367 w 794"/>
                <a:gd name="T13" fmla="*/ 117 h 796"/>
                <a:gd name="T14" fmla="*/ 311 w 794"/>
                <a:gd name="T15" fmla="*/ 129 h 796"/>
                <a:gd name="T16" fmla="*/ 237 w 794"/>
                <a:gd name="T17" fmla="*/ 164 h 796"/>
                <a:gd name="T18" fmla="*/ 164 w 794"/>
                <a:gd name="T19" fmla="*/ 239 h 796"/>
                <a:gd name="T20" fmla="*/ 122 w 794"/>
                <a:gd name="T21" fmla="*/ 338 h 796"/>
                <a:gd name="T22" fmla="*/ 117 w 794"/>
                <a:gd name="T23" fmla="*/ 419 h 796"/>
                <a:gd name="T24" fmla="*/ 144 w 794"/>
                <a:gd name="T25" fmla="*/ 523 h 796"/>
                <a:gd name="T26" fmla="*/ 207 w 794"/>
                <a:gd name="T27" fmla="*/ 608 h 796"/>
                <a:gd name="T28" fmla="*/ 252 w 794"/>
                <a:gd name="T29" fmla="*/ 642 h 796"/>
                <a:gd name="T30" fmla="*/ 304 w 794"/>
                <a:gd name="T31" fmla="*/ 665 h 796"/>
                <a:gd name="T32" fmla="*/ 363 w 794"/>
                <a:gd name="T33" fmla="*/ 677 h 796"/>
                <a:gd name="T34" fmla="*/ 410 w 794"/>
                <a:gd name="T35" fmla="*/ 680 h 796"/>
                <a:gd name="T36" fmla="*/ 466 w 794"/>
                <a:gd name="T37" fmla="*/ 672 h 796"/>
                <a:gd name="T38" fmla="*/ 531 w 794"/>
                <a:gd name="T39" fmla="*/ 647 h 796"/>
                <a:gd name="T40" fmla="*/ 613 w 794"/>
                <a:gd name="T41" fmla="*/ 579 h 796"/>
                <a:gd name="T42" fmla="*/ 665 w 794"/>
                <a:gd name="T43" fmla="*/ 485 h 796"/>
                <a:gd name="T44" fmla="*/ 677 w 794"/>
                <a:gd name="T45" fmla="*/ 416 h 796"/>
                <a:gd name="T46" fmla="*/ 2 w 794"/>
                <a:gd name="T47" fmla="*/ 379 h 796"/>
                <a:gd name="T48" fmla="*/ 13 w 794"/>
                <a:gd name="T49" fmla="*/ 302 h 796"/>
                <a:gd name="T50" fmla="*/ 38 w 794"/>
                <a:gd name="T51" fmla="*/ 229 h 796"/>
                <a:gd name="T52" fmla="*/ 77 w 794"/>
                <a:gd name="T53" fmla="*/ 163 h 796"/>
                <a:gd name="T54" fmla="*/ 127 w 794"/>
                <a:gd name="T55" fmla="*/ 106 h 796"/>
                <a:gd name="T56" fmla="*/ 188 w 794"/>
                <a:gd name="T57" fmla="*/ 60 h 796"/>
                <a:gd name="T58" fmla="*/ 257 w 794"/>
                <a:gd name="T59" fmla="*/ 25 h 796"/>
                <a:gd name="T60" fmla="*/ 334 w 794"/>
                <a:gd name="T61" fmla="*/ 5 h 796"/>
                <a:gd name="T62" fmla="*/ 396 w 794"/>
                <a:gd name="T63" fmla="*/ 0 h 796"/>
                <a:gd name="T64" fmla="*/ 471 w 794"/>
                <a:gd name="T65" fmla="*/ 7 h 796"/>
                <a:gd name="T66" fmla="*/ 543 w 794"/>
                <a:gd name="T67" fmla="*/ 28 h 796"/>
                <a:gd name="T68" fmla="*/ 610 w 794"/>
                <a:gd name="T69" fmla="*/ 62 h 796"/>
                <a:gd name="T70" fmla="*/ 670 w 794"/>
                <a:gd name="T71" fmla="*/ 108 h 796"/>
                <a:gd name="T72" fmla="*/ 720 w 794"/>
                <a:gd name="T73" fmla="*/ 166 h 796"/>
                <a:gd name="T74" fmla="*/ 760 w 794"/>
                <a:gd name="T75" fmla="*/ 234 h 796"/>
                <a:gd name="T76" fmla="*/ 785 w 794"/>
                <a:gd name="T77" fmla="*/ 311 h 796"/>
                <a:gd name="T78" fmla="*/ 794 w 794"/>
                <a:gd name="T79" fmla="*/ 397 h 796"/>
                <a:gd name="T80" fmla="*/ 789 w 794"/>
                <a:gd name="T81" fmla="*/ 461 h 796"/>
                <a:gd name="T82" fmla="*/ 770 w 794"/>
                <a:gd name="T83" fmla="*/ 539 h 796"/>
                <a:gd name="T84" fmla="*/ 735 w 794"/>
                <a:gd name="T85" fmla="*/ 609 h 796"/>
                <a:gd name="T86" fmla="*/ 689 w 794"/>
                <a:gd name="T87" fmla="*/ 669 h 796"/>
                <a:gd name="T88" fmla="*/ 632 w 794"/>
                <a:gd name="T89" fmla="*/ 720 h 796"/>
                <a:gd name="T90" fmla="*/ 566 w 794"/>
                <a:gd name="T91" fmla="*/ 759 h 796"/>
                <a:gd name="T92" fmla="*/ 495 w 794"/>
                <a:gd name="T93" fmla="*/ 784 h 796"/>
                <a:gd name="T94" fmla="*/ 418 w 794"/>
                <a:gd name="T95" fmla="*/ 796 h 796"/>
                <a:gd name="T96" fmla="*/ 355 w 794"/>
                <a:gd name="T97" fmla="*/ 794 h 796"/>
                <a:gd name="T98" fmla="*/ 274 w 794"/>
                <a:gd name="T99" fmla="*/ 778 h 796"/>
                <a:gd name="T100" fmla="*/ 202 w 794"/>
                <a:gd name="T101" fmla="*/ 745 h 796"/>
                <a:gd name="T102" fmla="*/ 138 w 794"/>
                <a:gd name="T103" fmla="*/ 701 h 796"/>
                <a:gd name="T104" fmla="*/ 87 w 794"/>
                <a:gd name="T105" fmla="*/ 646 h 796"/>
                <a:gd name="T106" fmla="*/ 45 w 794"/>
                <a:gd name="T107" fmla="*/ 582 h 796"/>
                <a:gd name="T108" fmla="*/ 18 w 794"/>
                <a:gd name="T109" fmla="*/ 512 h 796"/>
                <a:gd name="T110" fmla="*/ 3 w 794"/>
                <a:gd name="T111"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4" h="796">
                  <a:moveTo>
                    <a:pt x="678" y="402"/>
                  </a:moveTo>
                  <a:lnTo>
                    <a:pt x="678" y="402"/>
                  </a:lnTo>
                  <a:lnTo>
                    <a:pt x="677" y="374"/>
                  </a:lnTo>
                  <a:lnTo>
                    <a:pt x="673" y="349"/>
                  </a:lnTo>
                  <a:lnTo>
                    <a:pt x="668" y="322"/>
                  </a:lnTo>
                  <a:lnTo>
                    <a:pt x="659" y="297"/>
                  </a:lnTo>
                  <a:lnTo>
                    <a:pt x="649" y="273"/>
                  </a:lnTo>
                  <a:lnTo>
                    <a:pt x="636" y="249"/>
                  </a:lnTo>
                  <a:lnTo>
                    <a:pt x="622" y="227"/>
                  </a:lnTo>
                  <a:lnTo>
                    <a:pt x="604" y="206"/>
                  </a:lnTo>
                  <a:lnTo>
                    <a:pt x="586" y="186"/>
                  </a:lnTo>
                  <a:lnTo>
                    <a:pt x="576" y="177"/>
                  </a:lnTo>
                  <a:lnTo>
                    <a:pt x="565" y="169"/>
                  </a:lnTo>
                  <a:lnTo>
                    <a:pt x="554" y="161"/>
                  </a:lnTo>
                  <a:lnTo>
                    <a:pt x="542" y="154"/>
                  </a:lnTo>
                  <a:lnTo>
                    <a:pt x="530" y="147"/>
                  </a:lnTo>
                  <a:lnTo>
                    <a:pt x="517" y="141"/>
                  </a:lnTo>
                  <a:lnTo>
                    <a:pt x="503" y="136"/>
                  </a:lnTo>
                  <a:lnTo>
                    <a:pt x="489" y="131"/>
                  </a:lnTo>
                  <a:lnTo>
                    <a:pt x="475" y="126"/>
                  </a:lnTo>
                  <a:lnTo>
                    <a:pt x="461" y="123"/>
                  </a:lnTo>
                  <a:lnTo>
                    <a:pt x="446" y="119"/>
                  </a:lnTo>
                  <a:lnTo>
                    <a:pt x="429" y="118"/>
                  </a:lnTo>
                  <a:lnTo>
                    <a:pt x="413" y="117"/>
                  </a:lnTo>
                  <a:lnTo>
                    <a:pt x="397" y="116"/>
                  </a:lnTo>
                  <a:lnTo>
                    <a:pt x="397" y="116"/>
                  </a:lnTo>
                  <a:lnTo>
                    <a:pt x="382" y="116"/>
                  </a:lnTo>
                  <a:lnTo>
                    <a:pt x="367" y="117"/>
                  </a:lnTo>
                  <a:lnTo>
                    <a:pt x="352" y="119"/>
                  </a:lnTo>
                  <a:lnTo>
                    <a:pt x="339" y="122"/>
                  </a:lnTo>
                  <a:lnTo>
                    <a:pt x="325" y="125"/>
                  </a:lnTo>
                  <a:lnTo>
                    <a:pt x="311" y="129"/>
                  </a:lnTo>
                  <a:lnTo>
                    <a:pt x="298" y="133"/>
                  </a:lnTo>
                  <a:lnTo>
                    <a:pt x="286" y="138"/>
                  </a:lnTo>
                  <a:lnTo>
                    <a:pt x="260" y="151"/>
                  </a:lnTo>
                  <a:lnTo>
                    <a:pt x="237" y="164"/>
                  </a:lnTo>
                  <a:lnTo>
                    <a:pt x="217" y="181"/>
                  </a:lnTo>
                  <a:lnTo>
                    <a:pt x="197" y="198"/>
                  </a:lnTo>
                  <a:lnTo>
                    <a:pt x="179" y="219"/>
                  </a:lnTo>
                  <a:lnTo>
                    <a:pt x="164" y="239"/>
                  </a:lnTo>
                  <a:lnTo>
                    <a:pt x="150" y="262"/>
                  </a:lnTo>
                  <a:lnTo>
                    <a:pt x="138" y="287"/>
                  </a:lnTo>
                  <a:lnTo>
                    <a:pt x="129" y="312"/>
                  </a:lnTo>
                  <a:lnTo>
                    <a:pt x="122" y="338"/>
                  </a:lnTo>
                  <a:lnTo>
                    <a:pt x="118" y="365"/>
                  </a:lnTo>
                  <a:lnTo>
                    <a:pt x="115" y="393"/>
                  </a:lnTo>
                  <a:lnTo>
                    <a:pt x="115" y="393"/>
                  </a:lnTo>
                  <a:lnTo>
                    <a:pt x="117" y="419"/>
                  </a:lnTo>
                  <a:lnTo>
                    <a:pt x="120" y="446"/>
                  </a:lnTo>
                  <a:lnTo>
                    <a:pt x="126" y="472"/>
                  </a:lnTo>
                  <a:lnTo>
                    <a:pt x="134" y="497"/>
                  </a:lnTo>
                  <a:lnTo>
                    <a:pt x="144" y="523"/>
                  </a:lnTo>
                  <a:lnTo>
                    <a:pt x="157" y="546"/>
                  </a:lnTo>
                  <a:lnTo>
                    <a:pt x="172" y="569"/>
                  </a:lnTo>
                  <a:lnTo>
                    <a:pt x="189" y="590"/>
                  </a:lnTo>
                  <a:lnTo>
                    <a:pt x="207" y="608"/>
                  </a:lnTo>
                  <a:lnTo>
                    <a:pt x="218" y="617"/>
                  </a:lnTo>
                  <a:lnTo>
                    <a:pt x="229" y="627"/>
                  </a:lnTo>
                  <a:lnTo>
                    <a:pt x="241" y="633"/>
                  </a:lnTo>
                  <a:lnTo>
                    <a:pt x="252" y="642"/>
                  </a:lnTo>
                  <a:lnTo>
                    <a:pt x="265" y="648"/>
                  </a:lnTo>
                  <a:lnTo>
                    <a:pt x="278" y="654"/>
                  </a:lnTo>
                  <a:lnTo>
                    <a:pt x="290" y="660"/>
                  </a:lnTo>
                  <a:lnTo>
                    <a:pt x="304" y="665"/>
                  </a:lnTo>
                  <a:lnTo>
                    <a:pt x="318" y="669"/>
                  </a:lnTo>
                  <a:lnTo>
                    <a:pt x="333" y="673"/>
                  </a:lnTo>
                  <a:lnTo>
                    <a:pt x="348" y="676"/>
                  </a:lnTo>
                  <a:lnTo>
                    <a:pt x="363" y="677"/>
                  </a:lnTo>
                  <a:lnTo>
                    <a:pt x="379" y="680"/>
                  </a:lnTo>
                  <a:lnTo>
                    <a:pt x="395" y="680"/>
                  </a:lnTo>
                  <a:lnTo>
                    <a:pt x="395" y="680"/>
                  </a:lnTo>
                  <a:lnTo>
                    <a:pt x="410" y="680"/>
                  </a:lnTo>
                  <a:lnTo>
                    <a:pt x="425" y="678"/>
                  </a:lnTo>
                  <a:lnTo>
                    <a:pt x="439" y="677"/>
                  </a:lnTo>
                  <a:lnTo>
                    <a:pt x="452" y="675"/>
                  </a:lnTo>
                  <a:lnTo>
                    <a:pt x="466" y="672"/>
                  </a:lnTo>
                  <a:lnTo>
                    <a:pt x="480" y="668"/>
                  </a:lnTo>
                  <a:lnTo>
                    <a:pt x="494" y="663"/>
                  </a:lnTo>
                  <a:lnTo>
                    <a:pt x="507" y="659"/>
                  </a:lnTo>
                  <a:lnTo>
                    <a:pt x="531" y="647"/>
                  </a:lnTo>
                  <a:lnTo>
                    <a:pt x="555" y="633"/>
                  </a:lnTo>
                  <a:lnTo>
                    <a:pt x="576" y="617"/>
                  </a:lnTo>
                  <a:lnTo>
                    <a:pt x="596" y="600"/>
                  </a:lnTo>
                  <a:lnTo>
                    <a:pt x="613" y="579"/>
                  </a:lnTo>
                  <a:lnTo>
                    <a:pt x="630" y="559"/>
                  </a:lnTo>
                  <a:lnTo>
                    <a:pt x="643" y="536"/>
                  </a:lnTo>
                  <a:lnTo>
                    <a:pt x="655" y="511"/>
                  </a:lnTo>
                  <a:lnTo>
                    <a:pt x="665" y="485"/>
                  </a:lnTo>
                  <a:lnTo>
                    <a:pt x="672" y="458"/>
                  </a:lnTo>
                  <a:lnTo>
                    <a:pt x="674" y="444"/>
                  </a:lnTo>
                  <a:lnTo>
                    <a:pt x="676" y="431"/>
                  </a:lnTo>
                  <a:lnTo>
                    <a:pt x="677" y="416"/>
                  </a:lnTo>
                  <a:lnTo>
                    <a:pt x="678" y="402"/>
                  </a:lnTo>
                  <a:close/>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8DF37EBA-AE66-C5B3-F387-D7ABBAE9F206}"/>
                </a:ext>
              </a:extLst>
            </p:cNvPr>
            <p:cNvSpPr>
              <a:spLocks/>
            </p:cNvSpPr>
            <p:nvPr userDrawn="1"/>
          </p:nvSpPr>
          <p:spPr bwMode="auto">
            <a:xfrm>
              <a:off x="12689860" y="3789363"/>
              <a:ext cx="147638" cy="149225"/>
            </a:xfrm>
            <a:custGeom>
              <a:avLst/>
              <a:gdLst>
                <a:gd name="T0" fmla="*/ 563 w 563"/>
                <a:gd name="T1" fmla="*/ 286 h 564"/>
                <a:gd name="T2" fmla="*/ 558 w 563"/>
                <a:gd name="T3" fmla="*/ 233 h 564"/>
                <a:gd name="T4" fmla="*/ 544 w 563"/>
                <a:gd name="T5" fmla="*/ 181 h 564"/>
                <a:gd name="T6" fmla="*/ 521 w 563"/>
                <a:gd name="T7" fmla="*/ 133 h 564"/>
                <a:gd name="T8" fmla="*/ 489 w 563"/>
                <a:gd name="T9" fmla="*/ 90 h 564"/>
                <a:gd name="T10" fmla="*/ 461 w 563"/>
                <a:gd name="T11" fmla="*/ 61 h 564"/>
                <a:gd name="T12" fmla="*/ 439 w 563"/>
                <a:gd name="T13" fmla="*/ 45 h 564"/>
                <a:gd name="T14" fmla="*/ 415 w 563"/>
                <a:gd name="T15" fmla="*/ 31 h 564"/>
                <a:gd name="T16" fmla="*/ 388 w 563"/>
                <a:gd name="T17" fmla="*/ 20 h 564"/>
                <a:gd name="T18" fmla="*/ 360 w 563"/>
                <a:gd name="T19" fmla="*/ 10 h 564"/>
                <a:gd name="T20" fmla="*/ 331 w 563"/>
                <a:gd name="T21" fmla="*/ 3 h 564"/>
                <a:gd name="T22" fmla="*/ 298 w 563"/>
                <a:gd name="T23" fmla="*/ 1 h 564"/>
                <a:gd name="T24" fmla="*/ 282 w 563"/>
                <a:gd name="T25" fmla="*/ 0 h 564"/>
                <a:gd name="T26" fmla="*/ 252 w 563"/>
                <a:gd name="T27" fmla="*/ 1 h 564"/>
                <a:gd name="T28" fmla="*/ 224 w 563"/>
                <a:gd name="T29" fmla="*/ 6 h 564"/>
                <a:gd name="T30" fmla="*/ 196 w 563"/>
                <a:gd name="T31" fmla="*/ 13 h 564"/>
                <a:gd name="T32" fmla="*/ 171 w 563"/>
                <a:gd name="T33" fmla="*/ 22 h 564"/>
                <a:gd name="T34" fmla="*/ 122 w 563"/>
                <a:gd name="T35" fmla="*/ 48 h 564"/>
                <a:gd name="T36" fmla="*/ 82 w 563"/>
                <a:gd name="T37" fmla="*/ 82 h 564"/>
                <a:gd name="T38" fmla="*/ 49 w 563"/>
                <a:gd name="T39" fmla="*/ 123 h 564"/>
                <a:gd name="T40" fmla="*/ 23 w 563"/>
                <a:gd name="T41" fmla="*/ 171 h 564"/>
                <a:gd name="T42" fmla="*/ 7 w 563"/>
                <a:gd name="T43" fmla="*/ 222 h 564"/>
                <a:gd name="T44" fmla="*/ 0 w 563"/>
                <a:gd name="T45" fmla="*/ 277 h 564"/>
                <a:gd name="T46" fmla="*/ 2 w 563"/>
                <a:gd name="T47" fmla="*/ 303 h 564"/>
                <a:gd name="T48" fmla="*/ 11 w 563"/>
                <a:gd name="T49" fmla="*/ 356 h 564"/>
                <a:gd name="T50" fmla="*/ 29 w 563"/>
                <a:gd name="T51" fmla="*/ 407 h 564"/>
                <a:gd name="T52" fmla="*/ 57 w 563"/>
                <a:gd name="T53" fmla="*/ 453 h 564"/>
                <a:gd name="T54" fmla="*/ 92 w 563"/>
                <a:gd name="T55" fmla="*/ 492 h 564"/>
                <a:gd name="T56" fmla="*/ 114 w 563"/>
                <a:gd name="T57" fmla="*/ 511 h 564"/>
                <a:gd name="T58" fmla="*/ 137 w 563"/>
                <a:gd name="T59" fmla="*/ 526 h 564"/>
                <a:gd name="T60" fmla="*/ 163 w 563"/>
                <a:gd name="T61" fmla="*/ 538 h 564"/>
                <a:gd name="T62" fmla="*/ 189 w 563"/>
                <a:gd name="T63" fmla="*/ 549 h 564"/>
                <a:gd name="T64" fmla="*/ 218 w 563"/>
                <a:gd name="T65" fmla="*/ 557 h 564"/>
                <a:gd name="T66" fmla="*/ 248 w 563"/>
                <a:gd name="T67" fmla="*/ 561 h 564"/>
                <a:gd name="T68" fmla="*/ 280 w 563"/>
                <a:gd name="T69" fmla="*/ 564 h 564"/>
                <a:gd name="T70" fmla="*/ 295 w 563"/>
                <a:gd name="T71" fmla="*/ 564 h 564"/>
                <a:gd name="T72" fmla="*/ 324 w 563"/>
                <a:gd name="T73" fmla="*/ 561 h 564"/>
                <a:gd name="T74" fmla="*/ 351 w 563"/>
                <a:gd name="T75" fmla="*/ 556 h 564"/>
                <a:gd name="T76" fmla="*/ 379 w 563"/>
                <a:gd name="T77" fmla="*/ 547 h 564"/>
                <a:gd name="T78" fmla="*/ 416 w 563"/>
                <a:gd name="T79" fmla="*/ 531 h 564"/>
                <a:gd name="T80" fmla="*/ 461 w 563"/>
                <a:gd name="T81" fmla="*/ 501 h 564"/>
                <a:gd name="T82" fmla="*/ 498 w 563"/>
                <a:gd name="T83" fmla="*/ 463 h 564"/>
                <a:gd name="T84" fmla="*/ 528 w 563"/>
                <a:gd name="T85" fmla="*/ 420 h 564"/>
                <a:gd name="T86" fmla="*/ 550 w 563"/>
                <a:gd name="T87" fmla="*/ 369 h 564"/>
                <a:gd name="T88" fmla="*/ 559 w 563"/>
                <a:gd name="T89" fmla="*/ 328 h 564"/>
                <a:gd name="T90" fmla="*/ 562 w 563"/>
                <a:gd name="T91" fmla="*/ 30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3" h="564">
                  <a:moveTo>
                    <a:pt x="563" y="286"/>
                  </a:moveTo>
                  <a:lnTo>
                    <a:pt x="563" y="286"/>
                  </a:lnTo>
                  <a:lnTo>
                    <a:pt x="562" y="258"/>
                  </a:lnTo>
                  <a:lnTo>
                    <a:pt x="558" y="233"/>
                  </a:lnTo>
                  <a:lnTo>
                    <a:pt x="553" y="206"/>
                  </a:lnTo>
                  <a:lnTo>
                    <a:pt x="544" y="181"/>
                  </a:lnTo>
                  <a:lnTo>
                    <a:pt x="534" y="157"/>
                  </a:lnTo>
                  <a:lnTo>
                    <a:pt x="521" y="133"/>
                  </a:lnTo>
                  <a:lnTo>
                    <a:pt x="507" y="111"/>
                  </a:lnTo>
                  <a:lnTo>
                    <a:pt x="489" y="90"/>
                  </a:lnTo>
                  <a:lnTo>
                    <a:pt x="471" y="70"/>
                  </a:lnTo>
                  <a:lnTo>
                    <a:pt x="461" y="61"/>
                  </a:lnTo>
                  <a:lnTo>
                    <a:pt x="450" y="53"/>
                  </a:lnTo>
                  <a:lnTo>
                    <a:pt x="439" y="45"/>
                  </a:lnTo>
                  <a:lnTo>
                    <a:pt x="427" y="38"/>
                  </a:lnTo>
                  <a:lnTo>
                    <a:pt x="415" y="31"/>
                  </a:lnTo>
                  <a:lnTo>
                    <a:pt x="402" y="25"/>
                  </a:lnTo>
                  <a:lnTo>
                    <a:pt x="388" y="20"/>
                  </a:lnTo>
                  <a:lnTo>
                    <a:pt x="374" y="15"/>
                  </a:lnTo>
                  <a:lnTo>
                    <a:pt x="360" y="10"/>
                  </a:lnTo>
                  <a:lnTo>
                    <a:pt x="346" y="7"/>
                  </a:lnTo>
                  <a:lnTo>
                    <a:pt x="331" y="3"/>
                  </a:lnTo>
                  <a:lnTo>
                    <a:pt x="314" y="2"/>
                  </a:lnTo>
                  <a:lnTo>
                    <a:pt x="298" y="1"/>
                  </a:lnTo>
                  <a:lnTo>
                    <a:pt x="282" y="0"/>
                  </a:lnTo>
                  <a:lnTo>
                    <a:pt x="282" y="0"/>
                  </a:lnTo>
                  <a:lnTo>
                    <a:pt x="267" y="0"/>
                  </a:lnTo>
                  <a:lnTo>
                    <a:pt x="252" y="1"/>
                  </a:lnTo>
                  <a:lnTo>
                    <a:pt x="237" y="3"/>
                  </a:lnTo>
                  <a:lnTo>
                    <a:pt x="224" y="6"/>
                  </a:lnTo>
                  <a:lnTo>
                    <a:pt x="210" y="9"/>
                  </a:lnTo>
                  <a:lnTo>
                    <a:pt x="196" y="13"/>
                  </a:lnTo>
                  <a:lnTo>
                    <a:pt x="183" y="17"/>
                  </a:lnTo>
                  <a:lnTo>
                    <a:pt x="171" y="22"/>
                  </a:lnTo>
                  <a:lnTo>
                    <a:pt x="145" y="35"/>
                  </a:lnTo>
                  <a:lnTo>
                    <a:pt x="122" y="48"/>
                  </a:lnTo>
                  <a:lnTo>
                    <a:pt x="102" y="65"/>
                  </a:lnTo>
                  <a:lnTo>
                    <a:pt x="82" y="82"/>
                  </a:lnTo>
                  <a:lnTo>
                    <a:pt x="64" y="103"/>
                  </a:lnTo>
                  <a:lnTo>
                    <a:pt x="49" y="123"/>
                  </a:lnTo>
                  <a:lnTo>
                    <a:pt x="35" y="146"/>
                  </a:lnTo>
                  <a:lnTo>
                    <a:pt x="23" y="171"/>
                  </a:lnTo>
                  <a:lnTo>
                    <a:pt x="14" y="196"/>
                  </a:lnTo>
                  <a:lnTo>
                    <a:pt x="7" y="222"/>
                  </a:lnTo>
                  <a:lnTo>
                    <a:pt x="3" y="249"/>
                  </a:lnTo>
                  <a:lnTo>
                    <a:pt x="0" y="277"/>
                  </a:lnTo>
                  <a:lnTo>
                    <a:pt x="0" y="277"/>
                  </a:lnTo>
                  <a:lnTo>
                    <a:pt x="2" y="303"/>
                  </a:lnTo>
                  <a:lnTo>
                    <a:pt x="5" y="330"/>
                  </a:lnTo>
                  <a:lnTo>
                    <a:pt x="11" y="356"/>
                  </a:lnTo>
                  <a:lnTo>
                    <a:pt x="19" y="381"/>
                  </a:lnTo>
                  <a:lnTo>
                    <a:pt x="29" y="407"/>
                  </a:lnTo>
                  <a:lnTo>
                    <a:pt x="42" y="430"/>
                  </a:lnTo>
                  <a:lnTo>
                    <a:pt x="57" y="453"/>
                  </a:lnTo>
                  <a:lnTo>
                    <a:pt x="74" y="474"/>
                  </a:lnTo>
                  <a:lnTo>
                    <a:pt x="92" y="492"/>
                  </a:lnTo>
                  <a:lnTo>
                    <a:pt x="103" y="501"/>
                  </a:lnTo>
                  <a:lnTo>
                    <a:pt x="114" y="511"/>
                  </a:lnTo>
                  <a:lnTo>
                    <a:pt x="126" y="517"/>
                  </a:lnTo>
                  <a:lnTo>
                    <a:pt x="137" y="526"/>
                  </a:lnTo>
                  <a:lnTo>
                    <a:pt x="150" y="532"/>
                  </a:lnTo>
                  <a:lnTo>
                    <a:pt x="163" y="538"/>
                  </a:lnTo>
                  <a:lnTo>
                    <a:pt x="175" y="544"/>
                  </a:lnTo>
                  <a:lnTo>
                    <a:pt x="189" y="549"/>
                  </a:lnTo>
                  <a:lnTo>
                    <a:pt x="203" y="553"/>
                  </a:lnTo>
                  <a:lnTo>
                    <a:pt x="218" y="557"/>
                  </a:lnTo>
                  <a:lnTo>
                    <a:pt x="233" y="560"/>
                  </a:lnTo>
                  <a:lnTo>
                    <a:pt x="248" y="561"/>
                  </a:lnTo>
                  <a:lnTo>
                    <a:pt x="264" y="564"/>
                  </a:lnTo>
                  <a:lnTo>
                    <a:pt x="280" y="564"/>
                  </a:lnTo>
                  <a:lnTo>
                    <a:pt x="280" y="564"/>
                  </a:lnTo>
                  <a:lnTo>
                    <a:pt x="295" y="564"/>
                  </a:lnTo>
                  <a:lnTo>
                    <a:pt x="310" y="562"/>
                  </a:lnTo>
                  <a:lnTo>
                    <a:pt x="324" y="561"/>
                  </a:lnTo>
                  <a:lnTo>
                    <a:pt x="337" y="559"/>
                  </a:lnTo>
                  <a:lnTo>
                    <a:pt x="351" y="556"/>
                  </a:lnTo>
                  <a:lnTo>
                    <a:pt x="365" y="552"/>
                  </a:lnTo>
                  <a:lnTo>
                    <a:pt x="379" y="547"/>
                  </a:lnTo>
                  <a:lnTo>
                    <a:pt x="392" y="543"/>
                  </a:lnTo>
                  <a:lnTo>
                    <a:pt x="416" y="531"/>
                  </a:lnTo>
                  <a:lnTo>
                    <a:pt x="440" y="517"/>
                  </a:lnTo>
                  <a:lnTo>
                    <a:pt x="461" y="501"/>
                  </a:lnTo>
                  <a:lnTo>
                    <a:pt x="481" y="484"/>
                  </a:lnTo>
                  <a:lnTo>
                    <a:pt x="498" y="463"/>
                  </a:lnTo>
                  <a:lnTo>
                    <a:pt x="515" y="443"/>
                  </a:lnTo>
                  <a:lnTo>
                    <a:pt x="528" y="420"/>
                  </a:lnTo>
                  <a:lnTo>
                    <a:pt x="540" y="395"/>
                  </a:lnTo>
                  <a:lnTo>
                    <a:pt x="550" y="369"/>
                  </a:lnTo>
                  <a:lnTo>
                    <a:pt x="557" y="342"/>
                  </a:lnTo>
                  <a:lnTo>
                    <a:pt x="559" y="328"/>
                  </a:lnTo>
                  <a:lnTo>
                    <a:pt x="561" y="315"/>
                  </a:lnTo>
                  <a:lnTo>
                    <a:pt x="562" y="300"/>
                  </a:lnTo>
                  <a:lnTo>
                    <a:pt x="563"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B5C23313-6441-EC45-C834-F32E6C63B217}"/>
                </a:ext>
              </a:extLst>
            </p:cNvPr>
            <p:cNvSpPr>
              <a:spLocks/>
            </p:cNvSpPr>
            <p:nvPr userDrawn="1"/>
          </p:nvSpPr>
          <p:spPr bwMode="auto">
            <a:xfrm>
              <a:off x="12659697" y="3757613"/>
              <a:ext cx="209550" cy="211138"/>
            </a:xfrm>
            <a:custGeom>
              <a:avLst/>
              <a:gdLst>
                <a:gd name="T0" fmla="*/ 2 w 794"/>
                <a:gd name="T1" fmla="*/ 379 h 796"/>
                <a:gd name="T2" fmla="*/ 8 w 794"/>
                <a:gd name="T3" fmla="*/ 320 h 796"/>
                <a:gd name="T4" fmla="*/ 25 w 794"/>
                <a:gd name="T5" fmla="*/ 265 h 796"/>
                <a:gd name="T6" fmla="*/ 48 w 794"/>
                <a:gd name="T7" fmla="*/ 212 h 796"/>
                <a:gd name="T8" fmla="*/ 77 w 794"/>
                <a:gd name="T9" fmla="*/ 163 h 796"/>
                <a:gd name="T10" fmla="*/ 114 w 794"/>
                <a:gd name="T11" fmla="*/ 119 h 796"/>
                <a:gd name="T12" fmla="*/ 157 w 794"/>
                <a:gd name="T13" fmla="*/ 81 h 796"/>
                <a:gd name="T14" fmla="*/ 204 w 794"/>
                <a:gd name="T15" fmla="*/ 50 h 796"/>
                <a:gd name="T16" fmla="*/ 257 w 794"/>
                <a:gd name="T17" fmla="*/ 25 h 796"/>
                <a:gd name="T18" fmla="*/ 314 w 794"/>
                <a:gd name="T19" fmla="*/ 9 h 796"/>
                <a:gd name="T20" fmla="*/ 375 w 794"/>
                <a:gd name="T21" fmla="*/ 1 h 796"/>
                <a:gd name="T22" fmla="*/ 414 w 794"/>
                <a:gd name="T23" fmla="*/ 1 h 796"/>
                <a:gd name="T24" fmla="*/ 471 w 794"/>
                <a:gd name="T25" fmla="*/ 7 h 796"/>
                <a:gd name="T26" fmla="*/ 525 w 794"/>
                <a:gd name="T27" fmla="*/ 21 h 796"/>
                <a:gd name="T28" fmla="*/ 578 w 794"/>
                <a:gd name="T29" fmla="*/ 43 h 796"/>
                <a:gd name="T30" fmla="*/ 626 w 794"/>
                <a:gd name="T31" fmla="*/ 72 h 796"/>
                <a:gd name="T32" fmla="*/ 670 w 794"/>
                <a:gd name="T33" fmla="*/ 108 h 796"/>
                <a:gd name="T34" fmla="*/ 709 w 794"/>
                <a:gd name="T35" fmla="*/ 151 h 796"/>
                <a:gd name="T36" fmla="*/ 742 w 794"/>
                <a:gd name="T37" fmla="*/ 199 h 796"/>
                <a:gd name="T38" fmla="*/ 768 w 794"/>
                <a:gd name="T39" fmla="*/ 252 h 796"/>
                <a:gd name="T40" fmla="*/ 785 w 794"/>
                <a:gd name="T41" fmla="*/ 311 h 796"/>
                <a:gd name="T42" fmla="*/ 794 w 794"/>
                <a:gd name="T43" fmla="*/ 375 h 796"/>
                <a:gd name="T44" fmla="*/ 794 w 794"/>
                <a:gd name="T45" fmla="*/ 419 h 796"/>
                <a:gd name="T46" fmla="*/ 786 w 794"/>
                <a:gd name="T47" fmla="*/ 480 h 796"/>
                <a:gd name="T48" fmla="*/ 770 w 794"/>
                <a:gd name="T49" fmla="*/ 539 h 796"/>
                <a:gd name="T50" fmla="*/ 746 w 794"/>
                <a:gd name="T51" fmla="*/ 592 h 796"/>
                <a:gd name="T52" fmla="*/ 714 w 794"/>
                <a:gd name="T53" fmla="*/ 640 h 796"/>
                <a:gd name="T54" fmla="*/ 676 w 794"/>
                <a:gd name="T55" fmla="*/ 683 h 796"/>
                <a:gd name="T56" fmla="*/ 632 w 794"/>
                <a:gd name="T57" fmla="*/ 720 h 796"/>
                <a:gd name="T58" fmla="*/ 584 w 794"/>
                <a:gd name="T59" fmla="*/ 750 h 796"/>
                <a:gd name="T60" fmla="*/ 532 w 794"/>
                <a:gd name="T61" fmla="*/ 773 h 796"/>
                <a:gd name="T62" fmla="*/ 475 w 794"/>
                <a:gd name="T63" fmla="*/ 788 h 796"/>
                <a:gd name="T64" fmla="*/ 418 w 794"/>
                <a:gd name="T65" fmla="*/ 796 h 796"/>
                <a:gd name="T66" fmla="*/ 377 w 794"/>
                <a:gd name="T67" fmla="*/ 796 h 796"/>
                <a:gd name="T68" fmla="*/ 313 w 794"/>
                <a:gd name="T69" fmla="*/ 788 h 796"/>
                <a:gd name="T70" fmla="*/ 255 w 794"/>
                <a:gd name="T71" fmla="*/ 771 h 796"/>
                <a:gd name="T72" fmla="*/ 202 w 794"/>
                <a:gd name="T73" fmla="*/ 745 h 796"/>
                <a:gd name="T74" fmla="*/ 153 w 794"/>
                <a:gd name="T75" fmla="*/ 713 h 796"/>
                <a:gd name="T76" fmla="*/ 111 w 794"/>
                <a:gd name="T77" fmla="*/ 675 h 796"/>
                <a:gd name="T78" fmla="*/ 75 w 794"/>
                <a:gd name="T79" fmla="*/ 630 h 796"/>
                <a:gd name="T80" fmla="*/ 45 w 794"/>
                <a:gd name="T81" fmla="*/ 582 h 796"/>
                <a:gd name="T82" fmla="*/ 23 w 794"/>
                <a:gd name="T83" fmla="*/ 530 h 796"/>
                <a:gd name="T84" fmla="*/ 8 w 794"/>
                <a:gd name="T85" fmla="*/ 476 h 796"/>
                <a:gd name="T86" fmla="*/ 2 w 794"/>
                <a:gd name="T87" fmla="*/ 41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4" h="796">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80654FDF-9F5F-0A6B-3374-EA87E9A2A8A8}"/>
                </a:ext>
              </a:extLst>
            </p:cNvPr>
            <p:cNvSpPr>
              <a:spLocks noEditPoints="1"/>
            </p:cNvSpPr>
            <p:nvPr userDrawn="1"/>
          </p:nvSpPr>
          <p:spPr bwMode="auto">
            <a:xfrm>
              <a:off x="13129597" y="3757613"/>
              <a:ext cx="209550" cy="211138"/>
            </a:xfrm>
            <a:custGeom>
              <a:avLst/>
              <a:gdLst>
                <a:gd name="T0" fmla="*/ 672 w 793"/>
                <a:gd name="T1" fmla="*/ 348 h 796"/>
                <a:gd name="T2" fmla="*/ 636 w 793"/>
                <a:gd name="T3" fmla="*/ 249 h 796"/>
                <a:gd name="T4" fmla="*/ 575 w 793"/>
                <a:gd name="T5" fmla="*/ 177 h 796"/>
                <a:gd name="T6" fmla="*/ 529 w 793"/>
                <a:gd name="T7" fmla="*/ 147 h 796"/>
                <a:gd name="T8" fmla="*/ 475 w 793"/>
                <a:gd name="T9" fmla="*/ 126 h 796"/>
                <a:gd name="T10" fmla="*/ 413 w 793"/>
                <a:gd name="T11" fmla="*/ 116 h 796"/>
                <a:gd name="T12" fmla="*/ 367 w 793"/>
                <a:gd name="T13" fmla="*/ 117 h 796"/>
                <a:gd name="T14" fmla="*/ 311 w 793"/>
                <a:gd name="T15" fmla="*/ 129 h 796"/>
                <a:gd name="T16" fmla="*/ 237 w 793"/>
                <a:gd name="T17" fmla="*/ 164 h 796"/>
                <a:gd name="T18" fmla="*/ 162 w 793"/>
                <a:gd name="T19" fmla="*/ 239 h 796"/>
                <a:gd name="T20" fmla="*/ 121 w 793"/>
                <a:gd name="T21" fmla="*/ 337 h 796"/>
                <a:gd name="T22" fmla="*/ 115 w 793"/>
                <a:gd name="T23" fmla="*/ 419 h 796"/>
                <a:gd name="T24" fmla="*/ 143 w 793"/>
                <a:gd name="T25" fmla="*/ 522 h 796"/>
                <a:gd name="T26" fmla="*/ 207 w 793"/>
                <a:gd name="T27" fmla="*/ 608 h 796"/>
                <a:gd name="T28" fmla="*/ 252 w 793"/>
                <a:gd name="T29" fmla="*/ 642 h 796"/>
                <a:gd name="T30" fmla="*/ 304 w 793"/>
                <a:gd name="T31" fmla="*/ 665 h 796"/>
                <a:gd name="T32" fmla="*/ 362 w 793"/>
                <a:gd name="T33" fmla="*/ 677 h 796"/>
                <a:gd name="T34" fmla="*/ 410 w 793"/>
                <a:gd name="T35" fmla="*/ 680 h 796"/>
                <a:gd name="T36" fmla="*/ 466 w 793"/>
                <a:gd name="T37" fmla="*/ 672 h 796"/>
                <a:gd name="T38" fmla="*/ 553 w 793"/>
                <a:gd name="T39" fmla="*/ 633 h 796"/>
                <a:gd name="T40" fmla="*/ 629 w 793"/>
                <a:gd name="T41" fmla="*/ 559 h 796"/>
                <a:gd name="T42" fmla="*/ 671 w 793"/>
                <a:gd name="T43" fmla="*/ 458 h 796"/>
                <a:gd name="T44" fmla="*/ 676 w 793"/>
                <a:gd name="T45" fmla="*/ 401 h 796"/>
                <a:gd name="T46" fmla="*/ 2 w 793"/>
                <a:gd name="T47" fmla="*/ 359 h 796"/>
                <a:gd name="T48" fmla="*/ 17 w 793"/>
                <a:gd name="T49" fmla="*/ 282 h 796"/>
                <a:gd name="T50" fmla="*/ 46 w 793"/>
                <a:gd name="T51" fmla="*/ 212 h 796"/>
                <a:gd name="T52" fmla="*/ 89 w 793"/>
                <a:gd name="T53" fmla="*/ 148 h 796"/>
                <a:gd name="T54" fmla="*/ 141 w 793"/>
                <a:gd name="T55" fmla="*/ 93 h 796"/>
                <a:gd name="T56" fmla="*/ 204 w 793"/>
                <a:gd name="T57" fmla="*/ 49 h 796"/>
                <a:gd name="T58" fmla="*/ 275 w 793"/>
                <a:gd name="T59" fmla="*/ 19 h 796"/>
                <a:gd name="T60" fmla="*/ 354 w 793"/>
                <a:gd name="T61" fmla="*/ 2 h 796"/>
                <a:gd name="T62" fmla="*/ 415 w 793"/>
                <a:gd name="T63" fmla="*/ 1 h 796"/>
                <a:gd name="T64" fmla="*/ 492 w 793"/>
                <a:gd name="T65" fmla="*/ 11 h 796"/>
                <a:gd name="T66" fmla="*/ 566 w 793"/>
                <a:gd name="T67" fmla="*/ 38 h 796"/>
                <a:gd name="T68" fmla="*/ 634 w 793"/>
                <a:gd name="T69" fmla="*/ 78 h 796"/>
                <a:gd name="T70" fmla="*/ 679 w 793"/>
                <a:gd name="T71" fmla="*/ 26 h 796"/>
                <a:gd name="T72" fmla="*/ 679 w 793"/>
                <a:gd name="T73" fmla="*/ 680 h 796"/>
                <a:gd name="T74" fmla="*/ 635 w 793"/>
                <a:gd name="T75" fmla="*/ 718 h 796"/>
                <a:gd name="T76" fmla="*/ 568 w 793"/>
                <a:gd name="T77" fmla="*/ 757 h 796"/>
                <a:gd name="T78" fmla="*/ 496 w 793"/>
                <a:gd name="T79" fmla="*/ 783 h 796"/>
                <a:gd name="T80" fmla="*/ 418 w 793"/>
                <a:gd name="T81" fmla="*/ 796 h 796"/>
                <a:gd name="T82" fmla="*/ 354 w 793"/>
                <a:gd name="T83" fmla="*/ 794 h 796"/>
                <a:gd name="T84" fmla="*/ 273 w 793"/>
                <a:gd name="T85" fmla="*/ 776 h 796"/>
                <a:gd name="T86" fmla="*/ 200 w 793"/>
                <a:gd name="T87" fmla="*/ 745 h 796"/>
                <a:gd name="T88" fmla="*/ 138 w 793"/>
                <a:gd name="T89" fmla="*/ 700 h 796"/>
                <a:gd name="T90" fmla="*/ 85 w 793"/>
                <a:gd name="T91" fmla="*/ 646 h 796"/>
                <a:gd name="T92" fmla="*/ 45 w 793"/>
                <a:gd name="T93" fmla="*/ 582 h 796"/>
                <a:gd name="T94" fmla="*/ 16 w 793"/>
                <a:gd name="T95" fmla="*/ 511 h 796"/>
                <a:gd name="T96" fmla="*/ 2 w 793"/>
                <a:gd name="T97"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3" h="796">
                  <a:moveTo>
                    <a:pt x="676" y="401"/>
                  </a:moveTo>
                  <a:lnTo>
                    <a:pt x="676" y="401"/>
                  </a:lnTo>
                  <a:lnTo>
                    <a:pt x="675" y="374"/>
                  </a:lnTo>
                  <a:lnTo>
                    <a:pt x="672" y="348"/>
                  </a:lnTo>
                  <a:lnTo>
                    <a:pt x="666" y="322"/>
                  </a:lnTo>
                  <a:lnTo>
                    <a:pt x="658" y="297"/>
                  </a:lnTo>
                  <a:lnTo>
                    <a:pt x="649" y="273"/>
                  </a:lnTo>
                  <a:lnTo>
                    <a:pt x="636" y="249"/>
                  </a:lnTo>
                  <a:lnTo>
                    <a:pt x="621" y="227"/>
                  </a:lnTo>
                  <a:lnTo>
                    <a:pt x="604" y="206"/>
                  </a:lnTo>
                  <a:lnTo>
                    <a:pt x="585" y="186"/>
                  </a:lnTo>
                  <a:lnTo>
                    <a:pt x="575" y="177"/>
                  </a:lnTo>
                  <a:lnTo>
                    <a:pt x="564" y="169"/>
                  </a:lnTo>
                  <a:lnTo>
                    <a:pt x="553" y="161"/>
                  </a:lnTo>
                  <a:lnTo>
                    <a:pt x="541" y="154"/>
                  </a:lnTo>
                  <a:lnTo>
                    <a:pt x="529" y="147"/>
                  </a:lnTo>
                  <a:lnTo>
                    <a:pt x="516" y="141"/>
                  </a:lnTo>
                  <a:lnTo>
                    <a:pt x="503" y="136"/>
                  </a:lnTo>
                  <a:lnTo>
                    <a:pt x="489" y="130"/>
                  </a:lnTo>
                  <a:lnTo>
                    <a:pt x="475" y="126"/>
                  </a:lnTo>
                  <a:lnTo>
                    <a:pt x="460" y="123"/>
                  </a:lnTo>
                  <a:lnTo>
                    <a:pt x="445" y="119"/>
                  </a:lnTo>
                  <a:lnTo>
                    <a:pt x="429" y="118"/>
                  </a:lnTo>
                  <a:lnTo>
                    <a:pt x="413" y="116"/>
                  </a:lnTo>
                  <a:lnTo>
                    <a:pt x="397" y="116"/>
                  </a:lnTo>
                  <a:lnTo>
                    <a:pt x="397" y="116"/>
                  </a:lnTo>
                  <a:lnTo>
                    <a:pt x="381" y="116"/>
                  </a:lnTo>
                  <a:lnTo>
                    <a:pt x="367" y="117"/>
                  </a:lnTo>
                  <a:lnTo>
                    <a:pt x="352" y="119"/>
                  </a:lnTo>
                  <a:lnTo>
                    <a:pt x="338" y="122"/>
                  </a:lnTo>
                  <a:lnTo>
                    <a:pt x="324" y="125"/>
                  </a:lnTo>
                  <a:lnTo>
                    <a:pt x="311" y="129"/>
                  </a:lnTo>
                  <a:lnTo>
                    <a:pt x="298" y="133"/>
                  </a:lnTo>
                  <a:lnTo>
                    <a:pt x="284" y="138"/>
                  </a:lnTo>
                  <a:lnTo>
                    <a:pt x="260" y="149"/>
                  </a:lnTo>
                  <a:lnTo>
                    <a:pt x="237" y="164"/>
                  </a:lnTo>
                  <a:lnTo>
                    <a:pt x="216" y="181"/>
                  </a:lnTo>
                  <a:lnTo>
                    <a:pt x="197" y="198"/>
                  </a:lnTo>
                  <a:lnTo>
                    <a:pt x="178" y="219"/>
                  </a:lnTo>
                  <a:lnTo>
                    <a:pt x="162" y="239"/>
                  </a:lnTo>
                  <a:lnTo>
                    <a:pt x="150" y="262"/>
                  </a:lnTo>
                  <a:lnTo>
                    <a:pt x="138" y="287"/>
                  </a:lnTo>
                  <a:lnTo>
                    <a:pt x="128" y="312"/>
                  </a:lnTo>
                  <a:lnTo>
                    <a:pt x="121" y="337"/>
                  </a:lnTo>
                  <a:lnTo>
                    <a:pt x="117" y="365"/>
                  </a:lnTo>
                  <a:lnTo>
                    <a:pt x="115" y="393"/>
                  </a:lnTo>
                  <a:lnTo>
                    <a:pt x="115" y="393"/>
                  </a:lnTo>
                  <a:lnTo>
                    <a:pt x="115" y="419"/>
                  </a:lnTo>
                  <a:lnTo>
                    <a:pt x="118" y="446"/>
                  </a:lnTo>
                  <a:lnTo>
                    <a:pt x="124" y="472"/>
                  </a:lnTo>
                  <a:lnTo>
                    <a:pt x="132" y="497"/>
                  </a:lnTo>
                  <a:lnTo>
                    <a:pt x="143" y="522"/>
                  </a:lnTo>
                  <a:lnTo>
                    <a:pt x="156" y="546"/>
                  </a:lnTo>
                  <a:lnTo>
                    <a:pt x="171" y="568"/>
                  </a:lnTo>
                  <a:lnTo>
                    <a:pt x="188" y="590"/>
                  </a:lnTo>
                  <a:lnTo>
                    <a:pt x="207" y="608"/>
                  </a:lnTo>
                  <a:lnTo>
                    <a:pt x="217" y="617"/>
                  </a:lnTo>
                  <a:lnTo>
                    <a:pt x="229" y="625"/>
                  </a:lnTo>
                  <a:lnTo>
                    <a:pt x="239" y="633"/>
                  </a:lnTo>
                  <a:lnTo>
                    <a:pt x="252" y="642"/>
                  </a:lnTo>
                  <a:lnTo>
                    <a:pt x="263" y="648"/>
                  </a:lnTo>
                  <a:lnTo>
                    <a:pt x="276" y="654"/>
                  </a:lnTo>
                  <a:lnTo>
                    <a:pt x="290" y="660"/>
                  </a:lnTo>
                  <a:lnTo>
                    <a:pt x="304" y="665"/>
                  </a:lnTo>
                  <a:lnTo>
                    <a:pt x="317" y="669"/>
                  </a:lnTo>
                  <a:lnTo>
                    <a:pt x="332" y="673"/>
                  </a:lnTo>
                  <a:lnTo>
                    <a:pt x="347" y="675"/>
                  </a:lnTo>
                  <a:lnTo>
                    <a:pt x="362" y="677"/>
                  </a:lnTo>
                  <a:lnTo>
                    <a:pt x="378" y="678"/>
                  </a:lnTo>
                  <a:lnTo>
                    <a:pt x="395" y="680"/>
                  </a:lnTo>
                  <a:lnTo>
                    <a:pt x="395" y="680"/>
                  </a:lnTo>
                  <a:lnTo>
                    <a:pt x="410" y="680"/>
                  </a:lnTo>
                  <a:lnTo>
                    <a:pt x="423" y="678"/>
                  </a:lnTo>
                  <a:lnTo>
                    <a:pt x="438" y="676"/>
                  </a:lnTo>
                  <a:lnTo>
                    <a:pt x="452" y="674"/>
                  </a:lnTo>
                  <a:lnTo>
                    <a:pt x="466" y="672"/>
                  </a:lnTo>
                  <a:lnTo>
                    <a:pt x="480" y="668"/>
                  </a:lnTo>
                  <a:lnTo>
                    <a:pt x="506" y="659"/>
                  </a:lnTo>
                  <a:lnTo>
                    <a:pt x="530" y="647"/>
                  </a:lnTo>
                  <a:lnTo>
                    <a:pt x="553" y="633"/>
                  </a:lnTo>
                  <a:lnTo>
                    <a:pt x="575" y="617"/>
                  </a:lnTo>
                  <a:lnTo>
                    <a:pt x="595" y="599"/>
                  </a:lnTo>
                  <a:lnTo>
                    <a:pt x="613" y="579"/>
                  </a:lnTo>
                  <a:lnTo>
                    <a:pt x="629" y="559"/>
                  </a:lnTo>
                  <a:lnTo>
                    <a:pt x="643" y="536"/>
                  </a:lnTo>
                  <a:lnTo>
                    <a:pt x="655" y="510"/>
                  </a:lnTo>
                  <a:lnTo>
                    <a:pt x="664" y="485"/>
                  </a:lnTo>
                  <a:lnTo>
                    <a:pt x="671" y="458"/>
                  </a:lnTo>
                  <a:lnTo>
                    <a:pt x="673" y="444"/>
                  </a:lnTo>
                  <a:lnTo>
                    <a:pt x="675" y="429"/>
                  </a:lnTo>
                  <a:lnTo>
                    <a:pt x="676" y="416"/>
                  </a:lnTo>
                  <a:lnTo>
                    <a:pt x="676" y="401"/>
                  </a:lnTo>
                  <a:close/>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334BBA61-AA41-06DE-1868-872C44E69337}"/>
                </a:ext>
              </a:extLst>
            </p:cNvPr>
            <p:cNvSpPr>
              <a:spLocks/>
            </p:cNvSpPr>
            <p:nvPr userDrawn="1"/>
          </p:nvSpPr>
          <p:spPr bwMode="auto">
            <a:xfrm>
              <a:off x="13161347" y="3789363"/>
              <a:ext cx="147638" cy="149225"/>
            </a:xfrm>
            <a:custGeom>
              <a:avLst/>
              <a:gdLst>
                <a:gd name="T0" fmla="*/ 561 w 561"/>
                <a:gd name="T1" fmla="*/ 285 h 564"/>
                <a:gd name="T2" fmla="*/ 557 w 561"/>
                <a:gd name="T3" fmla="*/ 232 h 564"/>
                <a:gd name="T4" fmla="*/ 543 w 561"/>
                <a:gd name="T5" fmla="*/ 181 h 564"/>
                <a:gd name="T6" fmla="*/ 521 w 561"/>
                <a:gd name="T7" fmla="*/ 133 h 564"/>
                <a:gd name="T8" fmla="*/ 489 w 561"/>
                <a:gd name="T9" fmla="*/ 90 h 564"/>
                <a:gd name="T10" fmla="*/ 460 w 561"/>
                <a:gd name="T11" fmla="*/ 61 h 564"/>
                <a:gd name="T12" fmla="*/ 438 w 561"/>
                <a:gd name="T13" fmla="*/ 45 h 564"/>
                <a:gd name="T14" fmla="*/ 414 w 561"/>
                <a:gd name="T15" fmla="*/ 31 h 564"/>
                <a:gd name="T16" fmla="*/ 388 w 561"/>
                <a:gd name="T17" fmla="*/ 20 h 564"/>
                <a:gd name="T18" fmla="*/ 360 w 561"/>
                <a:gd name="T19" fmla="*/ 10 h 564"/>
                <a:gd name="T20" fmla="*/ 330 w 561"/>
                <a:gd name="T21" fmla="*/ 3 h 564"/>
                <a:gd name="T22" fmla="*/ 298 w 561"/>
                <a:gd name="T23" fmla="*/ 0 h 564"/>
                <a:gd name="T24" fmla="*/ 282 w 561"/>
                <a:gd name="T25" fmla="*/ 0 h 564"/>
                <a:gd name="T26" fmla="*/ 252 w 561"/>
                <a:gd name="T27" fmla="*/ 1 h 564"/>
                <a:gd name="T28" fmla="*/ 223 w 561"/>
                <a:gd name="T29" fmla="*/ 6 h 564"/>
                <a:gd name="T30" fmla="*/ 196 w 561"/>
                <a:gd name="T31" fmla="*/ 13 h 564"/>
                <a:gd name="T32" fmla="*/ 169 w 561"/>
                <a:gd name="T33" fmla="*/ 22 h 564"/>
                <a:gd name="T34" fmla="*/ 122 w 561"/>
                <a:gd name="T35" fmla="*/ 48 h 564"/>
                <a:gd name="T36" fmla="*/ 82 w 561"/>
                <a:gd name="T37" fmla="*/ 82 h 564"/>
                <a:gd name="T38" fmla="*/ 47 w 561"/>
                <a:gd name="T39" fmla="*/ 123 h 564"/>
                <a:gd name="T40" fmla="*/ 23 w 561"/>
                <a:gd name="T41" fmla="*/ 171 h 564"/>
                <a:gd name="T42" fmla="*/ 6 w 561"/>
                <a:gd name="T43" fmla="*/ 221 h 564"/>
                <a:gd name="T44" fmla="*/ 0 w 561"/>
                <a:gd name="T45" fmla="*/ 277 h 564"/>
                <a:gd name="T46" fmla="*/ 0 w 561"/>
                <a:gd name="T47" fmla="*/ 303 h 564"/>
                <a:gd name="T48" fmla="*/ 9 w 561"/>
                <a:gd name="T49" fmla="*/ 356 h 564"/>
                <a:gd name="T50" fmla="*/ 28 w 561"/>
                <a:gd name="T51" fmla="*/ 406 h 564"/>
                <a:gd name="T52" fmla="*/ 56 w 561"/>
                <a:gd name="T53" fmla="*/ 452 h 564"/>
                <a:gd name="T54" fmla="*/ 92 w 561"/>
                <a:gd name="T55" fmla="*/ 492 h 564"/>
                <a:gd name="T56" fmla="*/ 114 w 561"/>
                <a:gd name="T57" fmla="*/ 509 h 564"/>
                <a:gd name="T58" fmla="*/ 137 w 561"/>
                <a:gd name="T59" fmla="*/ 526 h 564"/>
                <a:gd name="T60" fmla="*/ 161 w 561"/>
                <a:gd name="T61" fmla="*/ 538 h 564"/>
                <a:gd name="T62" fmla="*/ 189 w 561"/>
                <a:gd name="T63" fmla="*/ 549 h 564"/>
                <a:gd name="T64" fmla="*/ 217 w 561"/>
                <a:gd name="T65" fmla="*/ 557 h 564"/>
                <a:gd name="T66" fmla="*/ 247 w 561"/>
                <a:gd name="T67" fmla="*/ 561 h 564"/>
                <a:gd name="T68" fmla="*/ 280 w 561"/>
                <a:gd name="T69" fmla="*/ 564 h 564"/>
                <a:gd name="T70" fmla="*/ 295 w 561"/>
                <a:gd name="T71" fmla="*/ 564 h 564"/>
                <a:gd name="T72" fmla="*/ 323 w 561"/>
                <a:gd name="T73" fmla="*/ 560 h 564"/>
                <a:gd name="T74" fmla="*/ 351 w 561"/>
                <a:gd name="T75" fmla="*/ 556 h 564"/>
                <a:gd name="T76" fmla="*/ 391 w 561"/>
                <a:gd name="T77" fmla="*/ 543 h 564"/>
                <a:gd name="T78" fmla="*/ 438 w 561"/>
                <a:gd name="T79" fmla="*/ 517 h 564"/>
                <a:gd name="T80" fmla="*/ 480 w 561"/>
                <a:gd name="T81" fmla="*/ 483 h 564"/>
                <a:gd name="T82" fmla="*/ 514 w 561"/>
                <a:gd name="T83" fmla="*/ 443 h 564"/>
                <a:gd name="T84" fmla="*/ 540 w 561"/>
                <a:gd name="T85" fmla="*/ 394 h 564"/>
                <a:gd name="T86" fmla="*/ 556 w 561"/>
                <a:gd name="T87" fmla="*/ 342 h 564"/>
                <a:gd name="T88" fmla="*/ 560 w 561"/>
                <a:gd name="T89" fmla="*/ 313 h 564"/>
                <a:gd name="T90" fmla="*/ 561 w 561"/>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1" h="564">
                  <a:moveTo>
                    <a:pt x="561" y="285"/>
                  </a:moveTo>
                  <a:lnTo>
                    <a:pt x="561" y="285"/>
                  </a:lnTo>
                  <a:lnTo>
                    <a:pt x="560" y="258"/>
                  </a:lnTo>
                  <a:lnTo>
                    <a:pt x="557" y="232"/>
                  </a:lnTo>
                  <a:lnTo>
                    <a:pt x="551" y="206"/>
                  </a:lnTo>
                  <a:lnTo>
                    <a:pt x="543" y="181"/>
                  </a:lnTo>
                  <a:lnTo>
                    <a:pt x="534" y="157"/>
                  </a:lnTo>
                  <a:lnTo>
                    <a:pt x="521" y="133"/>
                  </a:lnTo>
                  <a:lnTo>
                    <a:pt x="506" y="111"/>
                  </a:lnTo>
                  <a:lnTo>
                    <a:pt x="489" y="90"/>
                  </a:lnTo>
                  <a:lnTo>
                    <a:pt x="470" y="70"/>
                  </a:lnTo>
                  <a:lnTo>
                    <a:pt x="460" y="61"/>
                  </a:lnTo>
                  <a:lnTo>
                    <a:pt x="449" y="53"/>
                  </a:lnTo>
                  <a:lnTo>
                    <a:pt x="438" y="45"/>
                  </a:lnTo>
                  <a:lnTo>
                    <a:pt x="426" y="38"/>
                  </a:lnTo>
                  <a:lnTo>
                    <a:pt x="414" y="31"/>
                  </a:lnTo>
                  <a:lnTo>
                    <a:pt x="401" y="25"/>
                  </a:lnTo>
                  <a:lnTo>
                    <a:pt x="388" y="20"/>
                  </a:lnTo>
                  <a:lnTo>
                    <a:pt x="374" y="14"/>
                  </a:lnTo>
                  <a:lnTo>
                    <a:pt x="360" y="10"/>
                  </a:lnTo>
                  <a:lnTo>
                    <a:pt x="345" y="7"/>
                  </a:lnTo>
                  <a:lnTo>
                    <a:pt x="330" y="3"/>
                  </a:lnTo>
                  <a:lnTo>
                    <a:pt x="314" y="2"/>
                  </a:lnTo>
                  <a:lnTo>
                    <a:pt x="298" y="0"/>
                  </a:lnTo>
                  <a:lnTo>
                    <a:pt x="282" y="0"/>
                  </a:lnTo>
                  <a:lnTo>
                    <a:pt x="282" y="0"/>
                  </a:lnTo>
                  <a:lnTo>
                    <a:pt x="266" y="0"/>
                  </a:lnTo>
                  <a:lnTo>
                    <a:pt x="252" y="1"/>
                  </a:lnTo>
                  <a:lnTo>
                    <a:pt x="237" y="3"/>
                  </a:lnTo>
                  <a:lnTo>
                    <a:pt x="223" y="6"/>
                  </a:lnTo>
                  <a:lnTo>
                    <a:pt x="209" y="9"/>
                  </a:lnTo>
                  <a:lnTo>
                    <a:pt x="196" y="13"/>
                  </a:lnTo>
                  <a:lnTo>
                    <a:pt x="183" y="17"/>
                  </a:lnTo>
                  <a:lnTo>
                    <a:pt x="169" y="22"/>
                  </a:lnTo>
                  <a:lnTo>
                    <a:pt x="145" y="33"/>
                  </a:lnTo>
                  <a:lnTo>
                    <a:pt x="122" y="48"/>
                  </a:lnTo>
                  <a:lnTo>
                    <a:pt x="101" y="65"/>
                  </a:lnTo>
                  <a:lnTo>
                    <a:pt x="82" y="82"/>
                  </a:lnTo>
                  <a:lnTo>
                    <a:pt x="63" y="103"/>
                  </a:lnTo>
                  <a:lnTo>
                    <a:pt x="47" y="123"/>
                  </a:lnTo>
                  <a:lnTo>
                    <a:pt x="35" y="146"/>
                  </a:lnTo>
                  <a:lnTo>
                    <a:pt x="23" y="171"/>
                  </a:lnTo>
                  <a:lnTo>
                    <a:pt x="13" y="196"/>
                  </a:lnTo>
                  <a:lnTo>
                    <a:pt x="6" y="221"/>
                  </a:lnTo>
                  <a:lnTo>
                    <a:pt x="2" y="249"/>
                  </a:lnTo>
                  <a:lnTo>
                    <a:pt x="0" y="277"/>
                  </a:lnTo>
                  <a:lnTo>
                    <a:pt x="0" y="277"/>
                  </a:lnTo>
                  <a:lnTo>
                    <a:pt x="0" y="303"/>
                  </a:lnTo>
                  <a:lnTo>
                    <a:pt x="3" y="330"/>
                  </a:lnTo>
                  <a:lnTo>
                    <a:pt x="9" y="356"/>
                  </a:lnTo>
                  <a:lnTo>
                    <a:pt x="17" y="381"/>
                  </a:lnTo>
                  <a:lnTo>
                    <a:pt x="28" y="406"/>
                  </a:lnTo>
                  <a:lnTo>
                    <a:pt x="41" y="430"/>
                  </a:lnTo>
                  <a:lnTo>
                    <a:pt x="56" y="452"/>
                  </a:lnTo>
                  <a:lnTo>
                    <a:pt x="73" y="474"/>
                  </a:lnTo>
                  <a:lnTo>
                    <a:pt x="92" y="492"/>
                  </a:lnTo>
                  <a:lnTo>
                    <a:pt x="102" y="501"/>
                  </a:lnTo>
                  <a:lnTo>
                    <a:pt x="114" y="509"/>
                  </a:lnTo>
                  <a:lnTo>
                    <a:pt x="124" y="517"/>
                  </a:lnTo>
                  <a:lnTo>
                    <a:pt x="137" y="526"/>
                  </a:lnTo>
                  <a:lnTo>
                    <a:pt x="148" y="532"/>
                  </a:lnTo>
                  <a:lnTo>
                    <a:pt x="161" y="538"/>
                  </a:lnTo>
                  <a:lnTo>
                    <a:pt x="175" y="544"/>
                  </a:lnTo>
                  <a:lnTo>
                    <a:pt x="189" y="549"/>
                  </a:lnTo>
                  <a:lnTo>
                    <a:pt x="202" y="553"/>
                  </a:lnTo>
                  <a:lnTo>
                    <a:pt x="217" y="557"/>
                  </a:lnTo>
                  <a:lnTo>
                    <a:pt x="232" y="559"/>
                  </a:lnTo>
                  <a:lnTo>
                    <a:pt x="247" y="561"/>
                  </a:lnTo>
                  <a:lnTo>
                    <a:pt x="263" y="562"/>
                  </a:lnTo>
                  <a:lnTo>
                    <a:pt x="280" y="564"/>
                  </a:lnTo>
                  <a:lnTo>
                    <a:pt x="280" y="564"/>
                  </a:lnTo>
                  <a:lnTo>
                    <a:pt x="295" y="564"/>
                  </a:lnTo>
                  <a:lnTo>
                    <a:pt x="308" y="562"/>
                  </a:lnTo>
                  <a:lnTo>
                    <a:pt x="323" y="560"/>
                  </a:lnTo>
                  <a:lnTo>
                    <a:pt x="337" y="558"/>
                  </a:lnTo>
                  <a:lnTo>
                    <a:pt x="351" y="556"/>
                  </a:lnTo>
                  <a:lnTo>
                    <a:pt x="365" y="552"/>
                  </a:lnTo>
                  <a:lnTo>
                    <a:pt x="391"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1" y="300"/>
                  </a:lnTo>
                  <a:lnTo>
                    <a:pt x="561"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BD7A86F8-A9E9-C9C6-0A9A-D61301EDC2A5}"/>
                </a:ext>
              </a:extLst>
            </p:cNvPr>
            <p:cNvSpPr>
              <a:spLocks/>
            </p:cNvSpPr>
            <p:nvPr userDrawn="1"/>
          </p:nvSpPr>
          <p:spPr bwMode="auto">
            <a:xfrm>
              <a:off x="13129597" y="3757613"/>
              <a:ext cx="209550" cy="211138"/>
            </a:xfrm>
            <a:custGeom>
              <a:avLst/>
              <a:gdLst>
                <a:gd name="T0" fmla="*/ 0 w 793"/>
                <a:gd name="T1" fmla="*/ 398 h 796"/>
                <a:gd name="T2" fmla="*/ 2 w 793"/>
                <a:gd name="T3" fmla="*/ 359 h 796"/>
                <a:gd name="T4" fmla="*/ 8 w 793"/>
                <a:gd name="T5" fmla="*/ 320 h 796"/>
                <a:gd name="T6" fmla="*/ 17 w 793"/>
                <a:gd name="T7" fmla="*/ 282 h 796"/>
                <a:gd name="T8" fmla="*/ 30 w 793"/>
                <a:gd name="T9" fmla="*/ 246 h 796"/>
                <a:gd name="T10" fmla="*/ 46 w 793"/>
                <a:gd name="T11" fmla="*/ 212 h 796"/>
                <a:gd name="T12" fmla="*/ 66 w 793"/>
                <a:gd name="T13" fmla="*/ 178 h 796"/>
                <a:gd name="T14" fmla="*/ 89 w 793"/>
                <a:gd name="T15" fmla="*/ 148 h 796"/>
                <a:gd name="T16" fmla="*/ 113 w 793"/>
                <a:gd name="T17" fmla="*/ 119 h 796"/>
                <a:gd name="T18" fmla="*/ 141 w 793"/>
                <a:gd name="T19" fmla="*/ 93 h 796"/>
                <a:gd name="T20" fmla="*/ 171 w 793"/>
                <a:gd name="T21" fmla="*/ 70 h 796"/>
                <a:gd name="T22" fmla="*/ 204 w 793"/>
                <a:gd name="T23" fmla="*/ 49 h 796"/>
                <a:gd name="T24" fmla="*/ 238 w 793"/>
                <a:gd name="T25" fmla="*/ 33 h 796"/>
                <a:gd name="T26" fmla="*/ 275 w 793"/>
                <a:gd name="T27" fmla="*/ 19 h 796"/>
                <a:gd name="T28" fmla="*/ 314 w 793"/>
                <a:gd name="T29" fmla="*/ 9 h 796"/>
                <a:gd name="T30" fmla="*/ 354 w 793"/>
                <a:gd name="T31" fmla="*/ 2 h 796"/>
                <a:gd name="T32" fmla="*/ 396 w 793"/>
                <a:gd name="T33" fmla="*/ 0 h 796"/>
                <a:gd name="T34" fmla="*/ 415 w 793"/>
                <a:gd name="T35" fmla="*/ 1 h 796"/>
                <a:gd name="T36" fmla="*/ 454 w 793"/>
                <a:gd name="T37" fmla="*/ 4 h 796"/>
                <a:gd name="T38" fmla="*/ 492 w 793"/>
                <a:gd name="T39" fmla="*/ 11 h 796"/>
                <a:gd name="T40" fmla="*/ 529 w 793"/>
                <a:gd name="T41" fmla="*/ 23 h 796"/>
                <a:gd name="T42" fmla="*/ 566 w 793"/>
                <a:gd name="T43" fmla="*/ 38 h 796"/>
                <a:gd name="T44" fmla="*/ 600 w 793"/>
                <a:gd name="T45" fmla="*/ 56 h 796"/>
                <a:gd name="T46" fmla="*/ 634 w 793"/>
                <a:gd name="T47" fmla="*/ 78 h 796"/>
                <a:gd name="T48" fmla="*/ 664 w 793"/>
                <a:gd name="T49" fmla="*/ 103 h 796"/>
                <a:gd name="T50" fmla="*/ 679 w 793"/>
                <a:gd name="T51" fmla="*/ 26 h 796"/>
                <a:gd name="T52" fmla="*/ 793 w 793"/>
                <a:gd name="T53" fmla="*/ 786 h 796"/>
                <a:gd name="T54" fmla="*/ 679 w 793"/>
                <a:gd name="T55" fmla="*/ 680 h 796"/>
                <a:gd name="T56" fmla="*/ 665 w 793"/>
                <a:gd name="T57" fmla="*/ 693 h 796"/>
                <a:gd name="T58" fmla="*/ 635 w 793"/>
                <a:gd name="T59" fmla="*/ 718 h 796"/>
                <a:gd name="T60" fmla="*/ 603 w 793"/>
                <a:gd name="T61" fmla="*/ 740 h 796"/>
                <a:gd name="T62" fmla="*/ 568 w 793"/>
                <a:gd name="T63" fmla="*/ 757 h 796"/>
                <a:gd name="T64" fmla="*/ 533 w 793"/>
                <a:gd name="T65" fmla="*/ 772 h 796"/>
                <a:gd name="T66" fmla="*/ 496 w 793"/>
                <a:gd name="T67" fmla="*/ 783 h 796"/>
                <a:gd name="T68" fmla="*/ 457 w 793"/>
                <a:gd name="T69" fmla="*/ 791 h 796"/>
                <a:gd name="T70" fmla="*/ 418 w 793"/>
                <a:gd name="T71" fmla="*/ 796 h 796"/>
                <a:gd name="T72" fmla="*/ 398 w 793"/>
                <a:gd name="T73" fmla="*/ 796 h 796"/>
                <a:gd name="T74" fmla="*/ 354 w 793"/>
                <a:gd name="T75" fmla="*/ 794 h 796"/>
                <a:gd name="T76" fmla="*/ 313 w 793"/>
                <a:gd name="T77" fmla="*/ 788 h 796"/>
                <a:gd name="T78" fmla="*/ 273 w 793"/>
                <a:gd name="T79" fmla="*/ 776 h 796"/>
                <a:gd name="T80" fmla="*/ 236 w 793"/>
                <a:gd name="T81" fmla="*/ 763 h 796"/>
                <a:gd name="T82" fmla="*/ 200 w 793"/>
                <a:gd name="T83" fmla="*/ 745 h 796"/>
                <a:gd name="T84" fmla="*/ 168 w 793"/>
                <a:gd name="T85" fmla="*/ 725 h 796"/>
                <a:gd name="T86" fmla="*/ 138 w 793"/>
                <a:gd name="T87" fmla="*/ 700 h 796"/>
                <a:gd name="T88" fmla="*/ 110 w 793"/>
                <a:gd name="T89" fmla="*/ 674 h 796"/>
                <a:gd name="T90" fmla="*/ 85 w 793"/>
                <a:gd name="T91" fmla="*/ 646 h 796"/>
                <a:gd name="T92" fmla="*/ 63 w 793"/>
                <a:gd name="T93" fmla="*/ 615 h 796"/>
                <a:gd name="T94" fmla="*/ 45 w 793"/>
                <a:gd name="T95" fmla="*/ 582 h 796"/>
                <a:gd name="T96" fmla="*/ 29 w 793"/>
                <a:gd name="T97" fmla="*/ 547 h 796"/>
                <a:gd name="T98" fmla="*/ 16 w 793"/>
                <a:gd name="T99" fmla="*/ 511 h 796"/>
                <a:gd name="T100" fmla="*/ 8 w 793"/>
                <a:gd name="T101" fmla="*/ 474 h 796"/>
                <a:gd name="T102" fmla="*/ 2 w 793"/>
                <a:gd name="T103" fmla="*/ 438 h 796"/>
                <a:gd name="T104" fmla="*/ 0 w 793"/>
                <a:gd name="T105"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3" h="796">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C72295DA-CEB5-D701-CA4B-A8514C2A653D}"/>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65BC6B69-2FC0-2DAD-3696-8F85FD82FD23}"/>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a:extLst>
                <a:ext uri="{FF2B5EF4-FFF2-40B4-BE49-F238E27FC236}">
                  <a16:creationId xmlns:a16="http://schemas.microsoft.com/office/drawing/2014/main" id="{7D2FA82B-702D-E8D8-FA24-6C43E33921A0}"/>
                </a:ext>
              </a:extLst>
            </p:cNvPr>
            <p:cNvSpPr>
              <a:spLocks noChangeArrowheads="1"/>
            </p:cNvSpPr>
            <p:nvPr userDrawn="1"/>
          </p:nvSpPr>
          <p:spPr bwMode="auto">
            <a:xfrm>
              <a:off x="13389947" y="3686175"/>
              <a:ext cx="30163" cy="279400"/>
            </a:xfrm>
            <a:prstGeom prst="rect">
              <a:avLst/>
            </a:prstGeom>
            <a:solidFill>
              <a:srgbClr val="004A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D94227B4-6E1A-374F-CC29-89E42C4CC941}"/>
                </a:ext>
              </a:extLst>
            </p:cNvPr>
            <p:cNvSpPr>
              <a:spLocks noEditPoints="1"/>
            </p:cNvSpPr>
            <p:nvPr userDrawn="1"/>
          </p:nvSpPr>
          <p:spPr bwMode="auto">
            <a:xfrm>
              <a:off x="12896235" y="3686175"/>
              <a:ext cx="209550" cy="282575"/>
            </a:xfrm>
            <a:custGeom>
              <a:avLst/>
              <a:gdLst>
                <a:gd name="T0" fmla="*/ 668 w 790"/>
                <a:gd name="T1" fmla="*/ 618 h 1066"/>
                <a:gd name="T2" fmla="*/ 632 w 790"/>
                <a:gd name="T3" fmla="*/ 519 h 1066"/>
                <a:gd name="T4" fmla="*/ 571 w 790"/>
                <a:gd name="T5" fmla="*/ 447 h 1066"/>
                <a:gd name="T6" fmla="*/ 525 w 790"/>
                <a:gd name="T7" fmla="*/ 417 h 1066"/>
                <a:gd name="T8" fmla="*/ 471 w 790"/>
                <a:gd name="T9" fmla="*/ 396 h 1066"/>
                <a:gd name="T10" fmla="*/ 409 w 790"/>
                <a:gd name="T11" fmla="*/ 386 h 1066"/>
                <a:gd name="T12" fmla="*/ 363 w 790"/>
                <a:gd name="T13" fmla="*/ 387 h 1066"/>
                <a:gd name="T14" fmla="*/ 307 w 790"/>
                <a:gd name="T15" fmla="*/ 399 h 1066"/>
                <a:gd name="T16" fmla="*/ 233 w 790"/>
                <a:gd name="T17" fmla="*/ 434 h 1066"/>
                <a:gd name="T18" fmla="*/ 158 w 790"/>
                <a:gd name="T19" fmla="*/ 509 h 1066"/>
                <a:gd name="T20" fmla="*/ 117 w 790"/>
                <a:gd name="T21" fmla="*/ 607 h 1066"/>
                <a:gd name="T22" fmla="*/ 111 w 790"/>
                <a:gd name="T23" fmla="*/ 689 h 1066"/>
                <a:gd name="T24" fmla="*/ 139 w 790"/>
                <a:gd name="T25" fmla="*/ 792 h 1066"/>
                <a:gd name="T26" fmla="*/ 203 w 790"/>
                <a:gd name="T27" fmla="*/ 878 h 1066"/>
                <a:gd name="T28" fmla="*/ 248 w 790"/>
                <a:gd name="T29" fmla="*/ 912 h 1066"/>
                <a:gd name="T30" fmla="*/ 300 w 790"/>
                <a:gd name="T31" fmla="*/ 935 h 1066"/>
                <a:gd name="T32" fmla="*/ 358 w 790"/>
                <a:gd name="T33" fmla="*/ 947 h 1066"/>
                <a:gd name="T34" fmla="*/ 406 w 790"/>
                <a:gd name="T35" fmla="*/ 950 h 1066"/>
                <a:gd name="T36" fmla="*/ 462 w 790"/>
                <a:gd name="T37" fmla="*/ 942 h 1066"/>
                <a:gd name="T38" fmla="*/ 549 w 790"/>
                <a:gd name="T39" fmla="*/ 903 h 1066"/>
                <a:gd name="T40" fmla="*/ 625 w 790"/>
                <a:gd name="T41" fmla="*/ 829 h 1066"/>
                <a:gd name="T42" fmla="*/ 667 w 790"/>
                <a:gd name="T43" fmla="*/ 728 h 1066"/>
                <a:gd name="T44" fmla="*/ 673 w 790"/>
                <a:gd name="T45" fmla="*/ 671 h 1066"/>
                <a:gd name="T46" fmla="*/ 113 w 790"/>
                <a:gd name="T47" fmla="*/ 385 h 1066"/>
                <a:gd name="T48" fmla="*/ 171 w 790"/>
                <a:gd name="T49" fmla="*/ 338 h 1066"/>
                <a:gd name="T50" fmla="*/ 238 w 790"/>
                <a:gd name="T51" fmla="*/ 301 h 1066"/>
                <a:gd name="T52" fmla="*/ 311 w 790"/>
                <a:gd name="T53" fmla="*/ 278 h 1066"/>
                <a:gd name="T54" fmla="*/ 392 w 790"/>
                <a:gd name="T55" fmla="*/ 270 h 1066"/>
                <a:gd name="T56" fmla="*/ 448 w 790"/>
                <a:gd name="T57" fmla="*/ 274 h 1066"/>
                <a:gd name="T58" fmla="*/ 521 w 790"/>
                <a:gd name="T59" fmla="*/ 291 h 1066"/>
                <a:gd name="T60" fmla="*/ 590 w 790"/>
                <a:gd name="T61" fmla="*/ 323 h 1066"/>
                <a:gd name="T62" fmla="*/ 652 w 790"/>
                <a:gd name="T63" fmla="*/ 365 h 1066"/>
                <a:gd name="T64" fmla="*/ 705 w 790"/>
                <a:gd name="T65" fmla="*/ 421 h 1066"/>
                <a:gd name="T66" fmla="*/ 747 w 790"/>
                <a:gd name="T67" fmla="*/ 485 h 1066"/>
                <a:gd name="T68" fmla="*/ 776 w 790"/>
                <a:gd name="T69" fmla="*/ 561 h 1066"/>
                <a:gd name="T70" fmla="*/ 789 w 790"/>
                <a:gd name="T71" fmla="*/ 644 h 1066"/>
                <a:gd name="T72" fmla="*/ 788 w 790"/>
                <a:gd name="T73" fmla="*/ 710 h 1066"/>
                <a:gd name="T74" fmla="*/ 771 w 790"/>
                <a:gd name="T75" fmla="*/ 789 h 1066"/>
                <a:gd name="T76" fmla="*/ 740 w 790"/>
                <a:gd name="T77" fmla="*/ 862 h 1066"/>
                <a:gd name="T78" fmla="*/ 697 w 790"/>
                <a:gd name="T79" fmla="*/ 925 h 1066"/>
                <a:gd name="T80" fmla="*/ 643 w 790"/>
                <a:gd name="T81" fmla="*/ 978 h 1066"/>
                <a:gd name="T82" fmla="*/ 579 w 790"/>
                <a:gd name="T83" fmla="*/ 1020 h 1066"/>
                <a:gd name="T84" fmla="*/ 508 w 790"/>
                <a:gd name="T85" fmla="*/ 1049 h 1066"/>
                <a:gd name="T86" fmla="*/ 433 w 790"/>
                <a:gd name="T87" fmla="*/ 1064 h 1066"/>
                <a:gd name="T88" fmla="*/ 372 w 790"/>
                <a:gd name="T89" fmla="*/ 1066 h 1066"/>
                <a:gd name="T90" fmla="*/ 292 w 790"/>
                <a:gd name="T91" fmla="*/ 1053 h 1066"/>
                <a:gd name="T92" fmla="*/ 219 w 790"/>
                <a:gd name="T93" fmla="*/ 1027 h 1066"/>
                <a:gd name="T94" fmla="*/ 156 w 790"/>
                <a:gd name="T95" fmla="*/ 989 h 1066"/>
                <a:gd name="T96" fmla="*/ 113 w 790"/>
                <a:gd name="T97" fmla="*/ 1056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0" h="1066">
                  <a:moveTo>
                    <a:pt x="673" y="671"/>
                  </a:moveTo>
                  <a:lnTo>
                    <a:pt x="673" y="671"/>
                  </a:lnTo>
                  <a:lnTo>
                    <a:pt x="671" y="644"/>
                  </a:lnTo>
                  <a:lnTo>
                    <a:pt x="668" y="618"/>
                  </a:lnTo>
                  <a:lnTo>
                    <a:pt x="662" y="592"/>
                  </a:lnTo>
                  <a:lnTo>
                    <a:pt x="654" y="567"/>
                  </a:lnTo>
                  <a:lnTo>
                    <a:pt x="644" y="543"/>
                  </a:lnTo>
                  <a:lnTo>
                    <a:pt x="632" y="519"/>
                  </a:lnTo>
                  <a:lnTo>
                    <a:pt x="617" y="497"/>
                  </a:lnTo>
                  <a:lnTo>
                    <a:pt x="600" y="476"/>
                  </a:lnTo>
                  <a:lnTo>
                    <a:pt x="582" y="456"/>
                  </a:lnTo>
                  <a:lnTo>
                    <a:pt x="571" y="447"/>
                  </a:lnTo>
                  <a:lnTo>
                    <a:pt x="560" y="439"/>
                  </a:lnTo>
                  <a:lnTo>
                    <a:pt x="549" y="431"/>
                  </a:lnTo>
                  <a:lnTo>
                    <a:pt x="537" y="424"/>
                  </a:lnTo>
                  <a:lnTo>
                    <a:pt x="525" y="417"/>
                  </a:lnTo>
                  <a:lnTo>
                    <a:pt x="511" y="411"/>
                  </a:lnTo>
                  <a:lnTo>
                    <a:pt x="499" y="406"/>
                  </a:lnTo>
                  <a:lnTo>
                    <a:pt x="485" y="400"/>
                  </a:lnTo>
                  <a:lnTo>
                    <a:pt x="471" y="396"/>
                  </a:lnTo>
                  <a:lnTo>
                    <a:pt x="456" y="393"/>
                  </a:lnTo>
                  <a:lnTo>
                    <a:pt x="441" y="389"/>
                  </a:lnTo>
                  <a:lnTo>
                    <a:pt x="425" y="388"/>
                  </a:lnTo>
                  <a:lnTo>
                    <a:pt x="409" y="386"/>
                  </a:lnTo>
                  <a:lnTo>
                    <a:pt x="392" y="386"/>
                  </a:lnTo>
                  <a:lnTo>
                    <a:pt x="392" y="386"/>
                  </a:lnTo>
                  <a:lnTo>
                    <a:pt x="377" y="386"/>
                  </a:lnTo>
                  <a:lnTo>
                    <a:pt x="363" y="387"/>
                  </a:lnTo>
                  <a:lnTo>
                    <a:pt x="348" y="389"/>
                  </a:lnTo>
                  <a:lnTo>
                    <a:pt x="334" y="392"/>
                  </a:lnTo>
                  <a:lnTo>
                    <a:pt x="321" y="395"/>
                  </a:lnTo>
                  <a:lnTo>
                    <a:pt x="307" y="399"/>
                  </a:lnTo>
                  <a:lnTo>
                    <a:pt x="293" y="403"/>
                  </a:lnTo>
                  <a:lnTo>
                    <a:pt x="280" y="408"/>
                  </a:lnTo>
                  <a:lnTo>
                    <a:pt x="256" y="419"/>
                  </a:lnTo>
                  <a:lnTo>
                    <a:pt x="233" y="434"/>
                  </a:lnTo>
                  <a:lnTo>
                    <a:pt x="212" y="451"/>
                  </a:lnTo>
                  <a:lnTo>
                    <a:pt x="193" y="468"/>
                  </a:lnTo>
                  <a:lnTo>
                    <a:pt x="174" y="489"/>
                  </a:lnTo>
                  <a:lnTo>
                    <a:pt x="158" y="509"/>
                  </a:lnTo>
                  <a:lnTo>
                    <a:pt x="146" y="532"/>
                  </a:lnTo>
                  <a:lnTo>
                    <a:pt x="133" y="557"/>
                  </a:lnTo>
                  <a:lnTo>
                    <a:pt x="124" y="582"/>
                  </a:lnTo>
                  <a:lnTo>
                    <a:pt x="117" y="607"/>
                  </a:lnTo>
                  <a:lnTo>
                    <a:pt x="112" y="635"/>
                  </a:lnTo>
                  <a:lnTo>
                    <a:pt x="111" y="663"/>
                  </a:lnTo>
                  <a:lnTo>
                    <a:pt x="111" y="663"/>
                  </a:lnTo>
                  <a:lnTo>
                    <a:pt x="111" y="689"/>
                  </a:lnTo>
                  <a:lnTo>
                    <a:pt x="115" y="716"/>
                  </a:lnTo>
                  <a:lnTo>
                    <a:pt x="120" y="742"/>
                  </a:lnTo>
                  <a:lnTo>
                    <a:pt x="128" y="767"/>
                  </a:lnTo>
                  <a:lnTo>
                    <a:pt x="139" y="792"/>
                  </a:lnTo>
                  <a:lnTo>
                    <a:pt x="151" y="816"/>
                  </a:lnTo>
                  <a:lnTo>
                    <a:pt x="168" y="838"/>
                  </a:lnTo>
                  <a:lnTo>
                    <a:pt x="184" y="860"/>
                  </a:lnTo>
                  <a:lnTo>
                    <a:pt x="203" y="878"/>
                  </a:lnTo>
                  <a:lnTo>
                    <a:pt x="214" y="887"/>
                  </a:lnTo>
                  <a:lnTo>
                    <a:pt x="225" y="895"/>
                  </a:lnTo>
                  <a:lnTo>
                    <a:pt x="235" y="903"/>
                  </a:lnTo>
                  <a:lnTo>
                    <a:pt x="248" y="912"/>
                  </a:lnTo>
                  <a:lnTo>
                    <a:pt x="260" y="918"/>
                  </a:lnTo>
                  <a:lnTo>
                    <a:pt x="272" y="924"/>
                  </a:lnTo>
                  <a:lnTo>
                    <a:pt x="286" y="930"/>
                  </a:lnTo>
                  <a:lnTo>
                    <a:pt x="300" y="935"/>
                  </a:lnTo>
                  <a:lnTo>
                    <a:pt x="314" y="939"/>
                  </a:lnTo>
                  <a:lnTo>
                    <a:pt x="329" y="943"/>
                  </a:lnTo>
                  <a:lnTo>
                    <a:pt x="344" y="945"/>
                  </a:lnTo>
                  <a:lnTo>
                    <a:pt x="358" y="947"/>
                  </a:lnTo>
                  <a:lnTo>
                    <a:pt x="375" y="948"/>
                  </a:lnTo>
                  <a:lnTo>
                    <a:pt x="391" y="950"/>
                  </a:lnTo>
                  <a:lnTo>
                    <a:pt x="391" y="950"/>
                  </a:lnTo>
                  <a:lnTo>
                    <a:pt x="406" y="950"/>
                  </a:lnTo>
                  <a:lnTo>
                    <a:pt x="419" y="948"/>
                  </a:lnTo>
                  <a:lnTo>
                    <a:pt x="434" y="946"/>
                  </a:lnTo>
                  <a:lnTo>
                    <a:pt x="448" y="944"/>
                  </a:lnTo>
                  <a:lnTo>
                    <a:pt x="462" y="942"/>
                  </a:lnTo>
                  <a:lnTo>
                    <a:pt x="476" y="938"/>
                  </a:lnTo>
                  <a:lnTo>
                    <a:pt x="501" y="929"/>
                  </a:lnTo>
                  <a:lnTo>
                    <a:pt x="526" y="917"/>
                  </a:lnTo>
                  <a:lnTo>
                    <a:pt x="549" y="903"/>
                  </a:lnTo>
                  <a:lnTo>
                    <a:pt x="571" y="887"/>
                  </a:lnTo>
                  <a:lnTo>
                    <a:pt x="591" y="869"/>
                  </a:lnTo>
                  <a:lnTo>
                    <a:pt x="609" y="849"/>
                  </a:lnTo>
                  <a:lnTo>
                    <a:pt x="625" y="829"/>
                  </a:lnTo>
                  <a:lnTo>
                    <a:pt x="639" y="806"/>
                  </a:lnTo>
                  <a:lnTo>
                    <a:pt x="651" y="780"/>
                  </a:lnTo>
                  <a:lnTo>
                    <a:pt x="660" y="755"/>
                  </a:lnTo>
                  <a:lnTo>
                    <a:pt x="667" y="728"/>
                  </a:lnTo>
                  <a:lnTo>
                    <a:pt x="669" y="714"/>
                  </a:lnTo>
                  <a:lnTo>
                    <a:pt x="671" y="699"/>
                  </a:lnTo>
                  <a:lnTo>
                    <a:pt x="673" y="686"/>
                  </a:lnTo>
                  <a:lnTo>
                    <a:pt x="673" y="671"/>
                  </a:lnTo>
                  <a:close/>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9E3D98E-04AE-30BB-276E-7A3088554613}"/>
                </a:ext>
              </a:extLst>
            </p:cNvPr>
            <p:cNvSpPr>
              <a:spLocks/>
            </p:cNvSpPr>
            <p:nvPr userDrawn="1"/>
          </p:nvSpPr>
          <p:spPr bwMode="auto">
            <a:xfrm>
              <a:off x="12926397" y="3789363"/>
              <a:ext cx="147638" cy="149225"/>
            </a:xfrm>
            <a:custGeom>
              <a:avLst/>
              <a:gdLst>
                <a:gd name="T0" fmla="*/ 562 w 562"/>
                <a:gd name="T1" fmla="*/ 285 h 564"/>
                <a:gd name="T2" fmla="*/ 557 w 562"/>
                <a:gd name="T3" fmla="*/ 232 h 564"/>
                <a:gd name="T4" fmla="*/ 543 w 562"/>
                <a:gd name="T5" fmla="*/ 181 h 564"/>
                <a:gd name="T6" fmla="*/ 521 w 562"/>
                <a:gd name="T7" fmla="*/ 133 h 564"/>
                <a:gd name="T8" fmla="*/ 489 w 562"/>
                <a:gd name="T9" fmla="*/ 90 h 564"/>
                <a:gd name="T10" fmla="*/ 460 w 562"/>
                <a:gd name="T11" fmla="*/ 61 h 564"/>
                <a:gd name="T12" fmla="*/ 438 w 562"/>
                <a:gd name="T13" fmla="*/ 45 h 564"/>
                <a:gd name="T14" fmla="*/ 414 w 562"/>
                <a:gd name="T15" fmla="*/ 31 h 564"/>
                <a:gd name="T16" fmla="*/ 388 w 562"/>
                <a:gd name="T17" fmla="*/ 20 h 564"/>
                <a:gd name="T18" fmla="*/ 360 w 562"/>
                <a:gd name="T19" fmla="*/ 10 h 564"/>
                <a:gd name="T20" fmla="*/ 330 w 562"/>
                <a:gd name="T21" fmla="*/ 3 h 564"/>
                <a:gd name="T22" fmla="*/ 298 w 562"/>
                <a:gd name="T23" fmla="*/ 0 h 564"/>
                <a:gd name="T24" fmla="*/ 281 w 562"/>
                <a:gd name="T25" fmla="*/ 0 h 564"/>
                <a:gd name="T26" fmla="*/ 252 w 562"/>
                <a:gd name="T27" fmla="*/ 1 h 564"/>
                <a:gd name="T28" fmla="*/ 223 w 562"/>
                <a:gd name="T29" fmla="*/ 6 h 564"/>
                <a:gd name="T30" fmla="*/ 196 w 562"/>
                <a:gd name="T31" fmla="*/ 13 h 564"/>
                <a:gd name="T32" fmla="*/ 169 w 562"/>
                <a:gd name="T33" fmla="*/ 22 h 564"/>
                <a:gd name="T34" fmla="*/ 122 w 562"/>
                <a:gd name="T35" fmla="*/ 48 h 564"/>
                <a:gd name="T36" fmla="*/ 82 w 562"/>
                <a:gd name="T37" fmla="*/ 82 h 564"/>
                <a:gd name="T38" fmla="*/ 47 w 562"/>
                <a:gd name="T39" fmla="*/ 123 h 564"/>
                <a:gd name="T40" fmla="*/ 22 w 562"/>
                <a:gd name="T41" fmla="*/ 171 h 564"/>
                <a:gd name="T42" fmla="*/ 6 w 562"/>
                <a:gd name="T43" fmla="*/ 221 h 564"/>
                <a:gd name="T44" fmla="*/ 0 w 562"/>
                <a:gd name="T45" fmla="*/ 277 h 564"/>
                <a:gd name="T46" fmla="*/ 0 w 562"/>
                <a:gd name="T47" fmla="*/ 303 h 564"/>
                <a:gd name="T48" fmla="*/ 9 w 562"/>
                <a:gd name="T49" fmla="*/ 356 h 564"/>
                <a:gd name="T50" fmla="*/ 28 w 562"/>
                <a:gd name="T51" fmla="*/ 406 h 564"/>
                <a:gd name="T52" fmla="*/ 57 w 562"/>
                <a:gd name="T53" fmla="*/ 452 h 564"/>
                <a:gd name="T54" fmla="*/ 92 w 562"/>
                <a:gd name="T55" fmla="*/ 492 h 564"/>
                <a:gd name="T56" fmla="*/ 114 w 562"/>
                <a:gd name="T57" fmla="*/ 509 h 564"/>
                <a:gd name="T58" fmla="*/ 137 w 562"/>
                <a:gd name="T59" fmla="*/ 526 h 564"/>
                <a:gd name="T60" fmla="*/ 161 w 562"/>
                <a:gd name="T61" fmla="*/ 538 h 564"/>
                <a:gd name="T62" fmla="*/ 189 w 562"/>
                <a:gd name="T63" fmla="*/ 549 h 564"/>
                <a:gd name="T64" fmla="*/ 218 w 562"/>
                <a:gd name="T65" fmla="*/ 557 h 564"/>
                <a:gd name="T66" fmla="*/ 247 w 562"/>
                <a:gd name="T67" fmla="*/ 561 h 564"/>
                <a:gd name="T68" fmla="*/ 280 w 562"/>
                <a:gd name="T69" fmla="*/ 564 h 564"/>
                <a:gd name="T70" fmla="*/ 295 w 562"/>
                <a:gd name="T71" fmla="*/ 564 h 564"/>
                <a:gd name="T72" fmla="*/ 323 w 562"/>
                <a:gd name="T73" fmla="*/ 560 h 564"/>
                <a:gd name="T74" fmla="*/ 351 w 562"/>
                <a:gd name="T75" fmla="*/ 556 h 564"/>
                <a:gd name="T76" fmla="*/ 390 w 562"/>
                <a:gd name="T77" fmla="*/ 543 h 564"/>
                <a:gd name="T78" fmla="*/ 438 w 562"/>
                <a:gd name="T79" fmla="*/ 517 h 564"/>
                <a:gd name="T80" fmla="*/ 480 w 562"/>
                <a:gd name="T81" fmla="*/ 483 h 564"/>
                <a:gd name="T82" fmla="*/ 514 w 562"/>
                <a:gd name="T83" fmla="*/ 443 h 564"/>
                <a:gd name="T84" fmla="*/ 540 w 562"/>
                <a:gd name="T85" fmla="*/ 394 h 564"/>
                <a:gd name="T86" fmla="*/ 556 w 562"/>
                <a:gd name="T87" fmla="*/ 342 h 564"/>
                <a:gd name="T88" fmla="*/ 560 w 562"/>
                <a:gd name="T89" fmla="*/ 313 h 564"/>
                <a:gd name="T90" fmla="*/ 562 w 562"/>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564">
                  <a:moveTo>
                    <a:pt x="562" y="285"/>
                  </a:moveTo>
                  <a:lnTo>
                    <a:pt x="562" y="285"/>
                  </a:lnTo>
                  <a:lnTo>
                    <a:pt x="560" y="258"/>
                  </a:lnTo>
                  <a:lnTo>
                    <a:pt x="557" y="232"/>
                  </a:lnTo>
                  <a:lnTo>
                    <a:pt x="551" y="206"/>
                  </a:lnTo>
                  <a:lnTo>
                    <a:pt x="543" y="181"/>
                  </a:lnTo>
                  <a:lnTo>
                    <a:pt x="533" y="157"/>
                  </a:lnTo>
                  <a:lnTo>
                    <a:pt x="521" y="133"/>
                  </a:lnTo>
                  <a:lnTo>
                    <a:pt x="506" y="111"/>
                  </a:lnTo>
                  <a:lnTo>
                    <a:pt x="489" y="90"/>
                  </a:lnTo>
                  <a:lnTo>
                    <a:pt x="471" y="70"/>
                  </a:lnTo>
                  <a:lnTo>
                    <a:pt x="460" y="61"/>
                  </a:lnTo>
                  <a:lnTo>
                    <a:pt x="449" y="53"/>
                  </a:lnTo>
                  <a:lnTo>
                    <a:pt x="438" y="45"/>
                  </a:lnTo>
                  <a:lnTo>
                    <a:pt x="426" y="38"/>
                  </a:lnTo>
                  <a:lnTo>
                    <a:pt x="414" y="31"/>
                  </a:lnTo>
                  <a:lnTo>
                    <a:pt x="400" y="25"/>
                  </a:lnTo>
                  <a:lnTo>
                    <a:pt x="388" y="20"/>
                  </a:lnTo>
                  <a:lnTo>
                    <a:pt x="374" y="14"/>
                  </a:lnTo>
                  <a:lnTo>
                    <a:pt x="360" y="10"/>
                  </a:lnTo>
                  <a:lnTo>
                    <a:pt x="345" y="7"/>
                  </a:lnTo>
                  <a:lnTo>
                    <a:pt x="330" y="3"/>
                  </a:lnTo>
                  <a:lnTo>
                    <a:pt x="314" y="2"/>
                  </a:lnTo>
                  <a:lnTo>
                    <a:pt x="298" y="0"/>
                  </a:lnTo>
                  <a:lnTo>
                    <a:pt x="281" y="0"/>
                  </a:lnTo>
                  <a:lnTo>
                    <a:pt x="281" y="0"/>
                  </a:lnTo>
                  <a:lnTo>
                    <a:pt x="266" y="0"/>
                  </a:lnTo>
                  <a:lnTo>
                    <a:pt x="252" y="1"/>
                  </a:lnTo>
                  <a:lnTo>
                    <a:pt x="237" y="3"/>
                  </a:lnTo>
                  <a:lnTo>
                    <a:pt x="223" y="6"/>
                  </a:lnTo>
                  <a:lnTo>
                    <a:pt x="210" y="9"/>
                  </a:lnTo>
                  <a:lnTo>
                    <a:pt x="196" y="13"/>
                  </a:lnTo>
                  <a:lnTo>
                    <a:pt x="182" y="17"/>
                  </a:lnTo>
                  <a:lnTo>
                    <a:pt x="169" y="22"/>
                  </a:lnTo>
                  <a:lnTo>
                    <a:pt x="145" y="33"/>
                  </a:lnTo>
                  <a:lnTo>
                    <a:pt x="122" y="48"/>
                  </a:lnTo>
                  <a:lnTo>
                    <a:pt x="101" y="65"/>
                  </a:lnTo>
                  <a:lnTo>
                    <a:pt x="82" y="82"/>
                  </a:lnTo>
                  <a:lnTo>
                    <a:pt x="63" y="103"/>
                  </a:lnTo>
                  <a:lnTo>
                    <a:pt x="47" y="123"/>
                  </a:lnTo>
                  <a:lnTo>
                    <a:pt x="35" y="146"/>
                  </a:lnTo>
                  <a:lnTo>
                    <a:pt x="22" y="171"/>
                  </a:lnTo>
                  <a:lnTo>
                    <a:pt x="13" y="196"/>
                  </a:lnTo>
                  <a:lnTo>
                    <a:pt x="6" y="221"/>
                  </a:lnTo>
                  <a:lnTo>
                    <a:pt x="1" y="249"/>
                  </a:lnTo>
                  <a:lnTo>
                    <a:pt x="0" y="277"/>
                  </a:lnTo>
                  <a:lnTo>
                    <a:pt x="0" y="277"/>
                  </a:lnTo>
                  <a:lnTo>
                    <a:pt x="0" y="303"/>
                  </a:lnTo>
                  <a:lnTo>
                    <a:pt x="4" y="330"/>
                  </a:lnTo>
                  <a:lnTo>
                    <a:pt x="9" y="356"/>
                  </a:lnTo>
                  <a:lnTo>
                    <a:pt x="17" y="381"/>
                  </a:lnTo>
                  <a:lnTo>
                    <a:pt x="28" y="406"/>
                  </a:lnTo>
                  <a:lnTo>
                    <a:pt x="40" y="430"/>
                  </a:lnTo>
                  <a:lnTo>
                    <a:pt x="57" y="452"/>
                  </a:lnTo>
                  <a:lnTo>
                    <a:pt x="73" y="474"/>
                  </a:lnTo>
                  <a:lnTo>
                    <a:pt x="92" y="492"/>
                  </a:lnTo>
                  <a:lnTo>
                    <a:pt x="103" y="501"/>
                  </a:lnTo>
                  <a:lnTo>
                    <a:pt x="114" y="509"/>
                  </a:lnTo>
                  <a:lnTo>
                    <a:pt x="124" y="517"/>
                  </a:lnTo>
                  <a:lnTo>
                    <a:pt x="137" y="526"/>
                  </a:lnTo>
                  <a:lnTo>
                    <a:pt x="149" y="532"/>
                  </a:lnTo>
                  <a:lnTo>
                    <a:pt x="161" y="538"/>
                  </a:lnTo>
                  <a:lnTo>
                    <a:pt x="175" y="544"/>
                  </a:lnTo>
                  <a:lnTo>
                    <a:pt x="189" y="549"/>
                  </a:lnTo>
                  <a:lnTo>
                    <a:pt x="203" y="553"/>
                  </a:lnTo>
                  <a:lnTo>
                    <a:pt x="218" y="557"/>
                  </a:lnTo>
                  <a:lnTo>
                    <a:pt x="233" y="559"/>
                  </a:lnTo>
                  <a:lnTo>
                    <a:pt x="247" y="561"/>
                  </a:lnTo>
                  <a:lnTo>
                    <a:pt x="264" y="562"/>
                  </a:lnTo>
                  <a:lnTo>
                    <a:pt x="280" y="564"/>
                  </a:lnTo>
                  <a:lnTo>
                    <a:pt x="280" y="564"/>
                  </a:lnTo>
                  <a:lnTo>
                    <a:pt x="295" y="564"/>
                  </a:lnTo>
                  <a:lnTo>
                    <a:pt x="308" y="562"/>
                  </a:lnTo>
                  <a:lnTo>
                    <a:pt x="323" y="560"/>
                  </a:lnTo>
                  <a:lnTo>
                    <a:pt x="337" y="558"/>
                  </a:lnTo>
                  <a:lnTo>
                    <a:pt x="351" y="556"/>
                  </a:lnTo>
                  <a:lnTo>
                    <a:pt x="365" y="552"/>
                  </a:lnTo>
                  <a:lnTo>
                    <a:pt x="390"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2" y="300"/>
                  </a:lnTo>
                  <a:lnTo>
                    <a:pt x="562"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9B186E01-E2E1-6239-91F5-DAE0F07B4951}"/>
                </a:ext>
              </a:extLst>
            </p:cNvPr>
            <p:cNvSpPr>
              <a:spLocks/>
            </p:cNvSpPr>
            <p:nvPr userDrawn="1"/>
          </p:nvSpPr>
          <p:spPr bwMode="auto">
            <a:xfrm>
              <a:off x="12896235" y="3686175"/>
              <a:ext cx="209550" cy="282575"/>
            </a:xfrm>
            <a:custGeom>
              <a:avLst/>
              <a:gdLst>
                <a:gd name="T0" fmla="*/ 113 w 790"/>
                <a:gd name="T1" fmla="*/ 0 h 1066"/>
                <a:gd name="T2" fmla="*/ 113 w 790"/>
                <a:gd name="T3" fmla="*/ 385 h 1066"/>
                <a:gd name="T4" fmla="*/ 141 w 790"/>
                <a:gd name="T5" fmla="*/ 359 h 1066"/>
                <a:gd name="T6" fmla="*/ 171 w 790"/>
                <a:gd name="T7" fmla="*/ 338 h 1066"/>
                <a:gd name="T8" fmla="*/ 203 w 790"/>
                <a:gd name="T9" fmla="*/ 318 h 1066"/>
                <a:gd name="T10" fmla="*/ 238 w 790"/>
                <a:gd name="T11" fmla="*/ 301 h 1066"/>
                <a:gd name="T12" fmla="*/ 273 w 790"/>
                <a:gd name="T13" fmla="*/ 288 h 1066"/>
                <a:gd name="T14" fmla="*/ 311 w 790"/>
                <a:gd name="T15" fmla="*/ 278 h 1066"/>
                <a:gd name="T16" fmla="*/ 350 w 790"/>
                <a:gd name="T17" fmla="*/ 272 h 1066"/>
                <a:gd name="T18" fmla="*/ 392 w 790"/>
                <a:gd name="T19" fmla="*/ 270 h 1066"/>
                <a:gd name="T20" fmla="*/ 410 w 790"/>
                <a:gd name="T21" fmla="*/ 271 h 1066"/>
                <a:gd name="T22" fmla="*/ 448 w 790"/>
                <a:gd name="T23" fmla="*/ 274 h 1066"/>
                <a:gd name="T24" fmla="*/ 485 w 790"/>
                <a:gd name="T25" fmla="*/ 281 h 1066"/>
                <a:gd name="T26" fmla="*/ 521 w 790"/>
                <a:gd name="T27" fmla="*/ 291 h 1066"/>
                <a:gd name="T28" fmla="*/ 555 w 790"/>
                <a:gd name="T29" fmla="*/ 305 h 1066"/>
                <a:gd name="T30" fmla="*/ 590 w 790"/>
                <a:gd name="T31" fmla="*/ 323 h 1066"/>
                <a:gd name="T32" fmla="*/ 621 w 790"/>
                <a:gd name="T33" fmla="*/ 342 h 1066"/>
                <a:gd name="T34" fmla="*/ 652 w 790"/>
                <a:gd name="T35" fmla="*/ 365 h 1066"/>
                <a:gd name="T36" fmla="*/ 679 w 790"/>
                <a:gd name="T37" fmla="*/ 392 h 1066"/>
                <a:gd name="T38" fmla="*/ 705 w 790"/>
                <a:gd name="T39" fmla="*/ 421 h 1066"/>
                <a:gd name="T40" fmla="*/ 728 w 790"/>
                <a:gd name="T41" fmla="*/ 452 h 1066"/>
                <a:gd name="T42" fmla="*/ 747 w 790"/>
                <a:gd name="T43" fmla="*/ 485 h 1066"/>
                <a:gd name="T44" fmla="*/ 763 w 790"/>
                <a:gd name="T45" fmla="*/ 522 h 1066"/>
                <a:gd name="T46" fmla="*/ 776 w 790"/>
                <a:gd name="T47" fmla="*/ 561 h 1066"/>
                <a:gd name="T48" fmla="*/ 784 w 790"/>
                <a:gd name="T49" fmla="*/ 602 h 1066"/>
                <a:gd name="T50" fmla="*/ 789 w 790"/>
                <a:gd name="T51" fmla="*/ 644 h 1066"/>
                <a:gd name="T52" fmla="*/ 790 w 790"/>
                <a:gd name="T53" fmla="*/ 667 h 1066"/>
                <a:gd name="T54" fmla="*/ 788 w 790"/>
                <a:gd name="T55" fmla="*/ 710 h 1066"/>
                <a:gd name="T56" fmla="*/ 782 w 790"/>
                <a:gd name="T57" fmla="*/ 750 h 1066"/>
                <a:gd name="T58" fmla="*/ 771 w 790"/>
                <a:gd name="T59" fmla="*/ 789 h 1066"/>
                <a:gd name="T60" fmla="*/ 758 w 790"/>
                <a:gd name="T61" fmla="*/ 827 h 1066"/>
                <a:gd name="T62" fmla="*/ 740 w 790"/>
                <a:gd name="T63" fmla="*/ 862 h 1066"/>
                <a:gd name="T64" fmla="*/ 721 w 790"/>
                <a:gd name="T65" fmla="*/ 895 h 1066"/>
                <a:gd name="T66" fmla="*/ 697 w 790"/>
                <a:gd name="T67" fmla="*/ 925 h 1066"/>
                <a:gd name="T68" fmla="*/ 671 w 790"/>
                <a:gd name="T69" fmla="*/ 953 h 1066"/>
                <a:gd name="T70" fmla="*/ 643 w 790"/>
                <a:gd name="T71" fmla="*/ 978 h 1066"/>
                <a:gd name="T72" fmla="*/ 612 w 790"/>
                <a:gd name="T73" fmla="*/ 1000 h 1066"/>
                <a:gd name="T74" fmla="*/ 579 w 790"/>
                <a:gd name="T75" fmla="*/ 1020 h 1066"/>
                <a:gd name="T76" fmla="*/ 545 w 790"/>
                <a:gd name="T77" fmla="*/ 1036 h 1066"/>
                <a:gd name="T78" fmla="*/ 508 w 790"/>
                <a:gd name="T79" fmla="*/ 1049 h 1066"/>
                <a:gd name="T80" fmla="*/ 471 w 790"/>
                <a:gd name="T81" fmla="*/ 1058 h 1066"/>
                <a:gd name="T82" fmla="*/ 433 w 790"/>
                <a:gd name="T83" fmla="*/ 1064 h 1066"/>
                <a:gd name="T84" fmla="*/ 393 w 790"/>
                <a:gd name="T85" fmla="*/ 1066 h 1066"/>
                <a:gd name="T86" fmla="*/ 372 w 790"/>
                <a:gd name="T87" fmla="*/ 1066 h 1066"/>
                <a:gd name="T88" fmla="*/ 331 w 790"/>
                <a:gd name="T89" fmla="*/ 1061 h 1066"/>
                <a:gd name="T90" fmla="*/ 292 w 790"/>
                <a:gd name="T91" fmla="*/ 1053 h 1066"/>
                <a:gd name="T92" fmla="*/ 255 w 790"/>
                <a:gd name="T93" fmla="*/ 1042 h 1066"/>
                <a:gd name="T94" fmla="*/ 219 w 790"/>
                <a:gd name="T95" fmla="*/ 1027 h 1066"/>
                <a:gd name="T96" fmla="*/ 186 w 790"/>
                <a:gd name="T97" fmla="*/ 1010 h 1066"/>
                <a:gd name="T98" fmla="*/ 156 w 790"/>
                <a:gd name="T99" fmla="*/ 989 h 1066"/>
                <a:gd name="T100" fmla="*/ 127 w 790"/>
                <a:gd name="T101" fmla="*/ 965 h 1066"/>
                <a:gd name="T102" fmla="*/ 113 w 790"/>
                <a:gd name="T103" fmla="*/ 1056 h 1066"/>
                <a:gd name="T104" fmla="*/ 0 w 790"/>
                <a:gd name="T105" fmla="*/ 0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0" h="1066">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664A5582-D105-7F71-3EFE-9A822C2EEE13}"/>
                </a:ext>
              </a:extLst>
            </p:cNvPr>
            <p:cNvSpPr>
              <a:spLocks/>
            </p:cNvSpPr>
            <p:nvPr userDrawn="1"/>
          </p:nvSpPr>
          <p:spPr bwMode="auto">
            <a:xfrm>
              <a:off x="12896235" y="3429000"/>
              <a:ext cx="23813" cy="193675"/>
            </a:xfrm>
            <a:custGeom>
              <a:avLst/>
              <a:gdLst>
                <a:gd name="T0" fmla="*/ 0 w 87"/>
                <a:gd name="T1" fmla="*/ 89 h 729"/>
                <a:gd name="T2" fmla="*/ 0 w 87"/>
                <a:gd name="T3" fmla="*/ 88 h 729"/>
                <a:gd name="T4" fmla="*/ 0 w 87"/>
                <a:gd name="T5" fmla="*/ 0 h 729"/>
                <a:gd name="T6" fmla="*/ 87 w 87"/>
                <a:gd name="T7" fmla="*/ 0 h 729"/>
                <a:gd name="T8" fmla="*/ 87 w 87"/>
                <a:gd name="T9" fmla="*/ 88 h 729"/>
                <a:gd name="T10" fmla="*/ 87 w 87"/>
                <a:gd name="T11" fmla="*/ 89 h 729"/>
                <a:gd name="T12" fmla="*/ 87 w 87"/>
                <a:gd name="T13" fmla="*/ 640 h 729"/>
                <a:gd name="T14" fmla="*/ 87 w 87"/>
                <a:gd name="T15" fmla="*/ 642 h 729"/>
                <a:gd name="T16" fmla="*/ 87 w 87"/>
                <a:gd name="T17" fmla="*/ 729 h 729"/>
                <a:gd name="T18" fmla="*/ 0 w 87"/>
                <a:gd name="T19" fmla="*/ 729 h 729"/>
                <a:gd name="T20" fmla="*/ 0 w 87"/>
                <a:gd name="T21" fmla="*/ 641 h 729"/>
                <a:gd name="T22" fmla="*/ 0 w 87"/>
                <a:gd name="T23" fmla="*/ 640 h 729"/>
                <a:gd name="T24" fmla="*/ 0 w 87"/>
                <a:gd name="T25" fmla="*/ 8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29">
                  <a:moveTo>
                    <a:pt x="0" y="89"/>
                  </a:moveTo>
                  <a:lnTo>
                    <a:pt x="0" y="88"/>
                  </a:lnTo>
                  <a:lnTo>
                    <a:pt x="0" y="0"/>
                  </a:lnTo>
                  <a:lnTo>
                    <a:pt x="87" y="0"/>
                  </a:lnTo>
                  <a:lnTo>
                    <a:pt x="87" y="88"/>
                  </a:lnTo>
                  <a:lnTo>
                    <a:pt x="87" y="89"/>
                  </a:lnTo>
                  <a:lnTo>
                    <a:pt x="87" y="640"/>
                  </a:lnTo>
                  <a:lnTo>
                    <a:pt x="87" y="642"/>
                  </a:lnTo>
                  <a:lnTo>
                    <a:pt x="87" y="729"/>
                  </a:lnTo>
                  <a:lnTo>
                    <a:pt x="0" y="729"/>
                  </a:lnTo>
                  <a:lnTo>
                    <a:pt x="0" y="641"/>
                  </a:lnTo>
                  <a:lnTo>
                    <a:pt x="0" y="640"/>
                  </a:lnTo>
                  <a:lnTo>
                    <a:pt x="0" y="89"/>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6BEA2AE3-745C-263E-17F6-B8480767E518}"/>
                </a:ext>
              </a:extLst>
            </p:cNvPr>
            <p:cNvSpPr>
              <a:spLocks/>
            </p:cNvSpPr>
            <p:nvPr userDrawn="1"/>
          </p:nvSpPr>
          <p:spPr bwMode="auto">
            <a:xfrm>
              <a:off x="13340735" y="3646488"/>
              <a:ext cx="3175" cy="4763"/>
            </a:xfrm>
            <a:custGeom>
              <a:avLst/>
              <a:gdLst>
                <a:gd name="T0" fmla="*/ 0 w 8"/>
                <a:gd name="T1" fmla="*/ 15 h 15"/>
                <a:gd name="T2" fmla="*/ 8 w 8"/>
                <a:gd name="T3" fmla="*/ 1 h 15"/>
                <a:gd name="T4" fmla="*/ 8 w 8"/>
                <a:gd name="T5" fmla="*/ 1 h 15"/>
                <a:gd name="T6" fmla="*/ 8 w 8"/>
                <a:gd name="T7" fmla="*/ 0 h 15"/>
                <a:gd name="T8" fmla="*/ 0 w 8"/>
                <a:gd name="T9" fmla="*/ 15 h 15"/>
              </a:gdLst>
              <a:ahLst/>
              <a:cxnLst>
                <a:cxn ang="0">
                  <a:pos x="T0" y="T1"/>
                </a:cxn>
                <a:cxn ang="0">
                  <a:pos x="T2" y="T3"/>
                </a:cxn>
                <a:cxn ang="0">
                  <a:pos x="T4" y="T5"/>
                </a:cxn>
                <a:cxn ang="0">
                  <a:pos x="T6" y="T7"/>
                </a:cxn>
                <a:cxn ang="0">
                  <a:pos x="T8" y="T9"/>
                </a:cxn>
              </a:cxnLst>
              <a:rect l="0" t="0" r="r" b="b"/>
              <a:pathLst>
                <a:path w="8" h="15">
                  <a:moveTo>
                    <a:pt x="0" y="15"/>
                  </a:moveTo>
                  <a:lnTo>
                    <a:pt x="8" y="1"/>
                  </a:lnTo>
                  <a:lnTo>
                    <a:pt x="8" y="1"/>
                  </a:lnTo>
                  <a:lnTo>
                    <a:pt x="8"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0A8FEAE1-A348-537A-68ED-915DDA6DCF5A}"/>
                </a:ext>
              </a:extLst>
            </p:cNvPr>
            <p:cNvSpPr>
              <a:spLocks/>
            </p:cNvSpPr>
            <p:nvPr userDrawn="1"/>
          </p:nvSpPr>
          <p:spPr bwMode="auto">
            <a:xfrm>
              <a:off x="13323272" y="3508375"/>
              <a:ext cx="0" cy="1588"/>
            </a:xfrm>
            <a:custGeom>
              <a:avLst/>
              <a:gdLst>
                <a:gd name="T0" fmla="*/ 0 w 1"/>
                <a:gd name="T1" fmla="*/ 0 h 3"/>
                <a:gd name="T2" fmla="*/ 0 w 1"/>
                <a:gd name="T3" fmla="*/ 0 h 3"/>
                <a:gd name="T4" fmla="*/ 0 w 1"/>
                <a:gd name="T5" fmla="*/ 0 h 3"/>
                <a:gd name="T6" fmla="*/ 0 w 1"/>
                <a:gd name="T7" fmla="*/ 0 h 3"/>
                <a:gd name="T8" fmla="*/ 0 w 1"/>
                <a:gd name="T9" fmla="*/ 0 h 3"/>
                <a:gd name="T10" fmla="*/ 1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lnTo>
                    <a:pt x="0" y="0"/>
                  </a:lnTo>
                  <a:lnTo>
                    <a:pt x="0" y="0"/>
                  </a:lnTo>
                  <a:lnTo>
                    <a:pt x="0" y="0"/>
                  </a:lnTo>
                  <a:lnTo>
                    <a:pt x="0" y="0"/>
                  </a:lnTo>
                  <a:lnTo>
                    <a:pt x="1" y="3"/>
                  </a:lnTo>
                  <a:lnTo>
                    <a:pt x="0" y="0"/>
                  </a:lnTo>
                  <a:lnTo>
                    <a:pt x="0" y="0"/>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DFE2D984-C40E-C718-97A3-9D5466D82B52}"/>
                </a:ext>
              </a:extLst>
            </p:cNvPr>
            <p:cNvSpPr>
              <a:spLocks noEditPoints="1"/>
            </p:cNvSpPr>
            <p:nvPr userDrawn="1"/>
          </p:nvSpPr>
          <p:spPr bwMode="auto">
            <a:xfrm>
              <a:off x="13053397" y="3429000"/>
              <a:ext cx="444500" cy="234950"/>
            </a:xfrm>
            <a:custGeom>
              <a:avLst/>
              <a:gdLst>
                <a:gd name="T0" fmla="*/ 1410 w 1685"/>
                <a:gd name="T1" fmla="*/ 338 h 887"/>
                <a:gd name="T2" fmla="*/ 1428 w 1685"/>
                <a:gd name="T3" fmla="*/ 249 h 887"/>
                <a:gd name="T4" fmla="*/ 1534 w 1685"/>
                <a:gd name="T5" fmla="*/ 218 h 887"/>
                <a:gd name="T6" fmla="*/ 1626 w 1685"/>
                <a:gd name="T7" fmla="*/ 180 h 887"/>
                <a:gd name="T8" fmla="*/ 1441 w 1685"/>
                <a:gd name="T9" fmla="*/ 184 h 887"/>
                <a:gd name="T10" fmla="*/ 1343 w 1685"/>
                <a:gd name="T11" fmla="*/ 280 h 887"/>
                <a:gd name="T12" fmla="*/ 1087 w 1685"/>
                <a:gd name="T13" fmla="*/ 259 h 887"/>
                <a:gd name="T14" fmla="*/ 935 w 1685"/>
                <a:gd name="T15" fmla="*/ 168 h 887"/>
                <a:gd name="T16" fmla="*/ 797 w 1685"/>
                <a:gd name="T17" fmla="*/ 195 h 887"/>
                <a:gd name="T18" fmla="*/ 718 w 1685"/>
                <a:gd name="T19" fmla="*/ 317 h 887"/>
                <a:gd name="T20" fmla="*/ 623 w 1685"/>
                <a:gd name="T21" fmla="*/ 212 h 887"/>
                <a:gd name="T22" fmla="*/ 477 w 1685"/>
                <a:gd name="T23" fmla="*/ 165 h 887"/>
                <a:gd name="T24" fmla="*/ 149 w 1685"/>
                <a:gd name="T25" fmla="*/ 107 h 887"/>
                <a:gd name="T26" fmla="*/ 213 w 1685"/>
                <a:gd name="T27" fmla="*/ 51 h 887"/>
                <a:gd name="T28" fmla="*/ 345 w 1685"/>
                <a:gd name="T29" fmla="*/ 96 h 887"/>
                <a:gd name="T30" fmla="*/ 308 w 1685"/>
                <a:gd name="T31" fmla="*/ 5 h 887"/>
                <a:gd name="T32" fmla="*/ 134 w 1685"/>
                <a:gd name="T33" fmla="*/ 33 h 887"/>
                <a:gd name="T34" fmla="*/ 0 w 1685"/>
                <a:gd name="T35" fmla="*/ 167 h 887"/>
                <a:gd name="T36" fmla="*/ 148 w 1685"/>
                <a:gd name="T37" fmla="*/ 220 h 887"/>
                <a:gd name="T38" fmla="*/ 247 w 1685"/>
                <a:gd name="T39" fmla="*/ 323 h 887"/>
                <a:gd name="T40" fmla="*/ 220 w 1685"/>
                <a:gd name="T41" fmla="*/ 489 h 887"/>
                <a:gd name="T42" fmla="*/ 354 w 1685"/>
                <a:gd name="T43" fmla="*/ 717 h 887"/>
                <a:gd name="T44" fmla="*/ 477 w 1685"/>
                <a:gd name="T45" fmla="*/ 753 h 887"/>
                <a:gd name="T46" fmla="*/ 572 w 1685"/>
                <a:gd name="T47" fmla="*/ 735 h 887"/>
                <a:gd name="T48" fmla="*/ 731 w 1685"/>
                <a:gd name="T49" fmla="*/ 546 h 887"/>
                <a:gd name="T50" fmla="*/ 762 w 1685"/>
                <a:gd name="T51" fmla="*/ 430 h 887"/>
                <a:gd name="T52" fmla="*/ 973 w 1685"/>
                <a:gd name="T53" fmla="*/ 544 h 887"/>
                <a:gd name="T54" fmla="*/ 1004 w 1685"/>
                <a:gd name="T55" fmla="*/ 618 h 887"/>
                <a:gd name="T56" fmla="*/ 941 w 1685"/>
                <a:gd name="T57" fmla="*/ 689 h 887"/>
                <a:gd name="T58" fmla="*/ 799 w 1685"/>
                <a:gd name="T59" fmla="*/ 679 h 887"/>
                <a:gd name="T60" fmla="*/ 781 w 1685"/>
                <a:gd name="T61" fmla="*/ 742 h 887"/>
                <a:gd name="T62" fmla="*/ 959 w 1685"/>
                <a:gd name="T63" fmla="*/ 734 h 887"/>
                <a:gd name="T64" fmla="*/ 1032 w 1685"/>
                <a:gd name="T65" fmla="*/ 690 h 887"/>
                <a:gd name="T66" fmla="*/ 1068 w 1685"/>
                <a:gd name="T67" fmla="*/ 547 h 887"/>
                <a:gd name="T68" fmla="*/ 1010 w 1685"/>
                <a:gd name="T69" fmla="*/ 468 h 887"/>
                <a:gd name="T70" fmla="*/ 806 w 1685"/>
                <a:gd name="T71" fmla="*/ 356 h 887"/>
                <a:gd name="T72" fmla="*/ 796 w 1685"/>
                <a:gd name="T73" fmla="*/ 273 h 887"/>
                <a:gd name="T74" fmla="*/ 883 w 1685"/>
                <a:gd name="T75" fmla="*/ 216 h 887"/>
                <a:gd name="T76" fmla="*/ 987 w 1685"/>
                <a:gd name="T77" fmla="*/ 242 h 887"/>
                <a:gd name="T78" fmla="*/ 1020 w 1685"/>
                <a:gd name="T79" fmla="*/ 302 h 887"/>
                <a:gd name="T80" fmla="*/ 1098 w 1685"/>
                <a:gd name="T81" fmla="*/ 822 h 887"/>
                <a:gd name="T82" fmla="*/ 1141 w 1685"/>
                <a:gd name="T83" fmla="*/ 887 h 887"/>
                <a:gd name="T84" fmla="*/ 1384 w 1685"/>
                <a:gd name="T85" fmla="*/ 437 h 887"/>
                <a:gd name="T86" fmla="*/ 1593 w 1685"/>
                <a:gd name="T87" fmla="*/ 552 h 887"/>
                <a:gd name="T88" fmla="*/ 1616 w 1685"/>
                <a:gd name="T89" fmla="*/ 629 h 887"/>
                <a:gd name="T90" fmla="*/ 1543 w 1685"/>
                <a:gd name="T91" fmla="*/ 694 h 887"/>
                <a:gd name="T92" fmla="*/ 1388 w 1685"/>
                <a:gd name="T93" fmla="*/ 667 h 887"/>
                <a:gd name="T94" fmla="*/ 1386 w 1685"/>
                <a:gd name="T95" fmla="*/ 741 h 887"/>
                <a:gd name="T96" fmla="*/ 1553 w 1685"/>
                <a:gd name="T97" fmla="*/ 742 h 887"/>
                <a:gd name="T98" fmla="*/ 1671 w 1685"/>
                <a:gd name="T99" fmla="*/ 651 h 887"/>
                <a:gd name="T100" fmla="*/ 1678 w 1685"/>
                <a:gd name="T101" fmla="*/ 537 h 887"/>
                <a:gd name="T102" fmla="*/ 1563 w 1685"/>
                <a:gd name="T103" fmla="*/ 436 h 887"/>
                <a:gd name="T104" fmla="*/ 408 w 1685"/>
                <a:gd name="T105" fmla="*/ 682 h 887"/>
                <a:gd name="T106" fmla="*/ 302 w 1685"/>
                <a:gd name="T107" fmla="*/ 513 h 887"/>
                <a:gd name="T108" fmla="*/ 337 w 1685"/>
                <a:gd name="T109" fmla="*/ 312 h 887"/>
                <a:gd name="T110" fmla="*/ 474 w 1685"/>
                <a:gd name="T111" fmla="*/ 222 h 887"/>
                <a:gd name="T112" fmla="*/ 603 w 1685"/>
                <a:gd name="T113" fmla="*/ 293 h 887"/>
                <a:gd name="T114" fmla="*/ 657 w 1685"/>
                <a:gd name="T115" fmla="*/ 483 h 887"/>
                <a:gd name="T116" fmla="*/ 567 w 1685"/>
                <a:gd name="T117" fmla="*/ 67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85" h="887">
                  <a:moveTo>
                    <a:pt x="1534" y="423"/>
                  </a:moveTo>
                  <a:lnTo>
                    <a:pt x="1534" y="423"/>
                  </a:lnTo>
                  <a:lnTo>
                    <a:pt x="1473" y="393"/>
                  </a:lnTo>
                  <a:lnTo>
                    <a:pt x="1451" y="380"/>
                  </a:lnTo>
                  <a:lnTo>
                    <a:pt x="1434" y="369"/>
                  </a:lnTo>
                  <a:lnTo>
                    <a:pt x="1427" y="363"/>
                  </a:lnTo>
                  <a:lnTo>
                    <a:pt x="1422" y="357"/>
                  </a:lnTo>
                  <a:lnTo>
                    <a:pt x="1417" y="352"/>
                  </a:lnTo>
                  <a:lnTo>
                    <a:pt x="1412" y="345"/>
                  </a:lnTo>
                  <a:lnTo>
                    <a:pt x="1410" y="338"/>
                  </a:lnTo>
                  <a:lnTo>
                    <a:pt x="1408" y="330"/>
                  </a:lnTo>
                  <a:lnTo>
                    <a:pt x="1407" y="320"/>
                  </a:lnTo>
                  <a:lnTo>
                    <a:pt x="1407" y="311"/>
                  </a:lnTo>
                  <a:lnTo>
                    <a:pt x="1407" y="311"/>
                  </a:lnTo>
                  <a:lnTo>
                    <a:pt x="1408" y="297"/>
                  </a:lnTo>
                  <a:lnTo>
                    <a:pt x="1409" y="286"/>
                  </a:lnTo>
                  <a:lnTo>
                    <a:pt x="1412" y="275"/>
                  </a:lnTo>
                  <a:lnTo>
                    <a:pt x="1417" y="265"/>
                  </a:lnTo>
                  <a:lnTo>
                    <a:pt x="1422" y="257"/>
                  </a:lnTo>
                  <a:lnTo>
                    <a:pt x="1428" y="249"/>
                  </a:lnTo>
                  <a:lnTo>
                    <a:pt x="1435" y="242"/>
                  </a:lnTo>
                  <a:lnTo>
                    <a:pt x="1442" y="236"/>
                  </a:lnTo>
                  <a:lnTo>
                    <a:pt x="1450" y="232"/>
                  </a:lnTo>
                  <a:lnTo>
                    <a:pt x="1460" y="227"/>
                  </a:lnTo>
                  <a:lnTo>
                    <a:pt x="1468" y="224"/>
                  </a:lnTo>
                  <a:lnTo>
                    <a:pt x="1477" y="221"/>
                  </a:lnTo>
                  <a:lnTo>
                    <a:pt x="1496" y="218"/>
                  </a:lnTo>
                  <a:lnTo>
                    <a:pt x="1515" y="217"/>
                  </a:lnTo>
                  <a:lnTo>
                    <a:pt x="1515" y="217"/>
                  </a:lnTo>
                  <a:lnTo>
                    <a:pt x="1534" y="218"/>
                  </a:lnTo>
                  <a:lnTo>
                    <a:pt x="1553" y="220"/>
                  </a:lnTo>
                  <a:lnTo>
                    <a:pt x="1571" y="225"/>
                  </a:lnTo>
                  <a:lnTo>
                    <a:pt x="1587" y="232"/>
                  </a:lnTo>
                  <a:lnTo>
                    <a:pt x="1603" y="240"/>
                  </a:lnTo>
                  <a:lnTo>
                    <a:pt x="1621" y="249"/>
                  </a:lnTo>
                  <a:lnTo>
                    <a:pt x="1637" y="260"/>
                  </a:lnTo>
                  <a:lnTo>
                    <a:pt x="1655" y="273"/>
                  </a:lnTo>
                  <a:lnTo>
                    <a:pt x="1655" y="189"/>
                  </a:lnTo>
                  <a:lnTo>
                    <a:pt x="1655" y="189"/>
                  </a:lnTo>
                  <a:lnTo>
                    <a:pt x="1626" y="180"/>
                  </a:lnTo>
                  <a:lnTo>
                    <a:pt x="1598" y="174"/>
                  </a:lnTo>
                  <a:lnTo>
                    <a:pt x="1569" y="171"/>
                  </a:lnTo>
                  <a:lnTo>
                    <a:pt x="1537" y="169"/>
                  </a:lnTo>
                  <a:lnTo>
                    <a:pt x="1537" y="169"/>
                  </a:lnTo>
                  <a:lnTo>
                    <a:pt x="1519" y="169"/>
                  </a:lnTo>
                  <a:lnTo>
                    <a:pt x="1503" y="171"/>
                  </a:lnTo>
                  <a:lnTo>
                    <a:pt x="1487" y="173"/>
                  </a:lnTo>
                  <a:lnTo>
                    <a:pt x="1471" y="176"/>
                  </a:lnTo>
                  <a:lnTo>
                    <a:pt x="1456" y="180"/>
                  </a:lnTo>
                  <a:lnTo>
                    <a:pt x="1441" y="184"/>
                  </a:lnTo>
                  <a:lnTo>
                    <a:pt x="1427" y="189"/>
                  </a:lnTo>
                  <a:lnTo>
                    <a:pt x="1414" y="196"/>
                  </a:lnTo>
                  <a:lnTo>
                    <a:pt x="1401" y="203"/>
                  </a:lnTo>
                  <a:lnTo>
                    <a:pt x="1389" y="211"/>
                  </a:lnTo>
                  <a:lnTo>
                    <a:pt x="1379" y="220"/>
                  </a:lnTo>
                  <a:lnTo>
                    <a:pt x="1369" y="229"/>
                  </a:lnTo>
                  <a:lnTo>
                    <a:pt x="1361" y="241"/>
                  </a:lnTo>
                  <a:lnTo>
                    <a:pt x="1354" y="252"/>
                  </a:lnTo>
                  <a:lnTo>
                    <a:pt x="1348" y="265"/>
                  </a:lnTo>
                  <a:lnTo>
                    <a:pt x="1343" y="280"/>
                  </a:lnTo>
                  <a:lnTo>
                    <a:pt x="1231" y="558"/>
                  </a:lnTo>
                  <a:lnTo>
                    <a:pt x="1219" y="594"/>
                  </a:lnTo>
                  <a:lnTo>
                    <a:pt x="1209" y="558"/>
                  </a:lnTo>
                  <a:lnTo>
                    <a:pt x="1119" y="341"/>
                  </a:lnTo>
                  <a:lnTo>
                    <a:pt x="1090" y="269"/>
                  </a:lnTo>
                  <a:lnTo>
                    <a:pt x="1090" y="269"/>
                  </a:lnTo>
                  <a:lnTo>
                    <a:pt x="1089" y="267"/>
                  </a:lnTo>
                  <a:lnTo>
                    <a:pt x="1089" y="267"/>
                  </a:lnTo>
                  <a:lnTo>
                    <a:pt x="1089" y="267"/>
                  </a:lnTo>
                  <a:lnTo>
                    <a:pt x="1087" y="259"/>
                  </a:lnTo>
                  <a:lnTo>
                    <a:pt x="1057" y="188"/>
                  </a:lnTo>
                  <a:lnTo>
                    <a:pt x="1057" y="188"/>
                  </a:lnTo>
                  <a:lnTo>
                    <a:pt x="1020" y="179"/>
                  </a:lnTo>
                  <a:lnTo>
                    <a:pt x="1020" y="179"/>
                  </a:lnTo>
                  <a:lnTo>
                    <a:pt x="1020" y="179"/>
                  </a:lnTo>
                  <a:lnTo>
                    <a:pt x="1020" y="179"/>
                  </a:lnTo>
                  <a:lnTo>
                    <a:pt x="998" y="175"/>
                  </a:lnTo>
                  <a:lnTo>
                    <a:pt x="976" y="171"/>
                  </a:lnTo>
                  <a:lnTo>
                    <a:pt x="956" y="168"/>
                  </a:lnTo>
                  <a:lnTo>
                    <a:pt x="935" y="168"/>
                  </a:lnTo>
                  <a:lnTo>
                    <a:pt x="935" y="168"/>
                  </a:lnTo>
                  <a:lnTo>
                    <a:pt x="924" y="168"/>
                  </a:lnTo>
                  <a:lnTo>
                    <a:pt x="924" y="168"/>
                  </a:lnTo>
                  <a:lnTo>
                    <a:pt x="904" y="168"/>
                  </a:lnTo>
                  <a:lnTo>
                    <a:pt x="884" y="169"/>
                  </a:lnTo>
                  <a:lnTo>
                    <a:pt x="866" y="173"/>
                  </a:lnTo>
                  <a:lnTo>
                    <a:pt x="848" y="176"/>
                  </a:lnTo>
                  <a:lnTo>
                    <a:pt x="829" y="181"/>
                  </a:lnTo>
                  <a:lnTo>
                    <a:pt x="813" y="188"/>
                  </a:lnTo>
                  <a:lnTo>
                    <a:pt x="797" y="195"/>
                  </a:lnTo>
                  <a:lnTo>
                    <a:pt x="782" y="203"/>
                  </a:lnTo>
                  <a:lnTo>
                    <a:pt x="768" y="213"/>
                  </a:lnTo>
                  <a:lnTo>
                    <a:pt x="756" y="224"/>
                  </a:lnTo>
                  <a:lnTo>
                    <a:pt x="744" y="236"/>
                  </a:lnTo>
                  <a:lnTo>
                    <a:pt x="735" y="249"/>
                  </a:lnTo>
                  <a:lnTo>
                    <a:pt x="728" y="264"/>
                  </a:lnTo>
                  <a:lnTo>
                    <a:pt x="722" y="280"/>
                  </a:lnTo>
                  <a:lnTo>
                    <a:pt x="719" y="297"/>
                  </a:lnTo>
                  <a:lnTo>
                    <a:pt x="718" y="317"/>
                  </a:lnTo>
                  <a:lnTo>
                    <a:pt x="718" y="317"/>
                  </a:lnTo>
                  <a:lnTo>
                    <a:pt x="719" y="334"/>
                  </a:lnTo>
                  <a:lnTo>
                    <a:pt x="719" y="334"/>
                  </a:lnTo>
                  <a:lnTo>
                    <a:pt x="711" y="316"/>
                  </a:lnTo>
                  <a:lnTo>
                    <a:pt x="700" y="297"/>
                  </a:lnTo>
                  <a:lnTo>
                    <a:pt x="690" y="281"/>
                  </a:lnTo>
                  <a:lnTo>
                    <a:pt x="678" y="265"/>
                  </a:lnTo>
                  <a:lnTo>
                    <a:pt x="666" y="250"/>
                  </a:lnTo>
                  <a:lnTo>
                    <a:pt x="652" y="236"/>
                  </a:lnTo>
                  <a:lnTo>
                    <a:pt x="638" y="224"/>
                  </a:lnTo>
                  <a:lnTo>
                    <a:pt x="623" y="212"/>
                  </a:lnTo>
                  <a:lnTo>
                    <a:pt x="607" y="201"/>
                  </a:lnTo>
                  <a:lnTo>
                    <a:pt x="591" y="191"/>
                  </a:lnTo>
                  <a:lnTo>
                    <a:pt x="574" y="183"/>
                  </a:lnTo>
                  <a:lnTo>
                    <a:pt x="557" y="177"/>
                  </a:lnTo>
                  <a:lnTo>
                    <a:pt x="538" y="172"/>
                  </a:lnTo>
                  <a:lnTo>
                    <a:pt x="520" y="168"/>
                  </a:lnTo>
                  <a:lnTo>
                    <a:pt x="500" y="165"/>
                  </a:lnTo>
                  <a:lnTo>
                    <a:pt x="481" y="165"/>
                  </a:lnTo>
                  <a:lnTo>
                    <a:pt x="481" y="165"/>
                  </a:lnTo>
                  <a:lnTo>
                    <a:pt x="477" y="165"/>
                  </a:lnTo>
                  <a:lnTo>
                    <a:pt x="477" y="165"/>
                  </a:lnTo>
                  <a:lnTo>
                    <a:pt x="460" y="166"/>
                  </a:lnTo>
                  <a:lnTo>
                    <a:pt x="443" y="167"/>
                  </a:lnTo>
                  <a:lnTo>
                    <a:pt x="147" y="167"/>
                  </a:lnTo>
                  <a:lnTo>
                    <a:pt x="147" y="167"/>
                  </a:lnTo>
                  <a:lnTo>
                    <a:pt x="146" y="154"/>
                  </a:lnTo>
                  <a:lnTo>
                    <a:pt x="145" y="141"/>
                  </a:lnTo>
                  <a:lnTo>
                    <a:pt x="146" y="129"/>
                  </a:lnTo>
                  <a:lnTo>
                    <a:pt x="147" y="118"/>
                  </a:lnTo>
                  <a:lnTo>
                    <a:pt x="149" y="107"/>
                  </a:lnTo>
                  <a:lnTo>
                    <a:pt x="152" y="98"/>
                  </a:lnTo>
                  <a:lnTo>
                    <a:pt x="156" y="89"/>
                  </a:lnTo>
                  <a:lnTo>
                    <a:pt x="161" y="81"/>
                  </a:lnTo>
                  <a:lnTo>
                    <a:pt x="167" y="74"/>
                  </a:lnTo>
                  <a:lnTo>
                    <a:pt x="172" y="67"/>
                  </a:lnTo>
                  <a:lnTo>
                    <a:pt x="179" y="62"/>
                  </a:lnTo>
                  <a:lnTo>
                    <a:pt x="187" y="58"/>
                  </a:lnTo>
                  <a:lnTo>
                    <a:pt x="195" y="54"/>
                  </a:lnTo>
                  <a:lnTo>
                    <a:pt x="203" y="52"/>
                  </a:lnTo>
                  <a:lnTo>
                    <a:pt x="213" y="51"/>
                  </a:lnTo>
                  <a:lnTo>
                    <a:pt x="223" y="50"/>
                  </a:lnTo>
                  <a:lnTo>
                    <a:pt x="223" y="50"/>
                  </a:lnTo>
                  <a:lnTo>
                    <a:pt x="246" y="51"/>
                  </a:lnTo>
                  <a:lnTo>
                    <a:pt x="266" y="53"/>
                  </a:lnTo>
                  <a:lnTo>
                    <a:pt x="283" y="58"/>
                  </a:lnTo>
                  <a:lnTo>
                    <a:pt x="298" y="63"/>
                  </a:lnTo>
                  <a:lnTo>
                    <a:pt x="312" y="70"/>
                  </a:lnTo>
                  <a:lnTo>
                    <a:pt x="323" y="77"/>
                  </a:lnTo>
                  <a:lnTo>
                    <a:pt x="335" y="86"/>
                  </a:lnTo>
                  <a:lnTo>
                    <a:pt x="345" y="96"/>
                  </a:lnTo>
                  <a:lnTo>
                    <a:pt x="345" y="96"/>
                  </a:lnTo>
                  <a:lnTo>
                    <a:pt x="348" y="96"/>
                  </a:lnTo>
                  <a:lnTo>
                    <a:pt x="348" y="96"/>
                  </a:lnTo>
                  <a:lnTo>
                    <a:pt x="348" y="88"/>
                  </a:lnTo>
                  <a:lnTo>
                    <a:pt x="348" y="15"/>
                  </a:lnTo>
                  <a:lnTo>
                    <a:pt x="348" y="15"/>
                  </a:lnTo>
                  <a:lnTo>
                    <a:pt x="340" y="12"/>
                  </a:lnTo>
                  <a:lnTo>
                    <a:pt x="331" y="9"/>
                  </a:lnTo>
                  <a:lnTo>
                    <a:pt x="321" y="6"/>
                  </a:lnTo>
                  <a:lnTo>
                    <a:pt x="308" y="5"/>
                  </a:lnTo>
                  <a:lnTo>
                    <a:pt x="277" y="1"/>
                  </a:lnTo>
                  <a:lnTo>
                    <a:pt x="238" y="0"/>
                  </a:lnTo>
                  <a:lnTo>
                    <a:pt x="238" y="0"/>
                  </a:lnTo>
                  <a:lnTo>
                    <a:pt x="221" y="1"/>
                  </a:lnTo>
                  <a:lnTo>
                    <a:pt x="205" y="2"/>
                  </a:lnTo>
                  <a:lnTo>
                    <a:pt x="188" y="6"/>
                  </a:lnTo>
                  <a:lnTo>
                    <a:pt x="174" y="12"/>
                  </a:lnTo>
                  <a:lnTo>
                    <a:pt x="160" y="17"/>
                  </a:lnTo>
                  <a:lnTo>
                    <a:pt x="147" y="24"/>
                  </a:lnTo>
                  <a:lnTo>
                    <a:pt x="134" y="33"/>
                  </a:lnTo>
                  <a:lnTo>
                    <a:pt x="123" y="44"/>
                  </a:lnTo>
                  <a:lnTo>
                    <a:pt x="113" y="55"/>
                  </a:lnTo>
                  <a:lnTo>
                    <a:pt x="103" y="68"/>
                  </a:lnTo>
                  <a:lnTo>
                    <a:pt x="95" y="81"/>
                  </a:lnTo>
                  <a:lnTo>
                    <a:pt x="87" y="96"/>
                  </a:lnTo>
                  <a:lnTo>
                    <a:pt x="82" y="112"/>
                  </a:lnTo>
                  <a:lnTo>
                    <a:pt x="77" y="129"/>
                  </a:lnTo>
                  <a:lnTo>
                    <a:pt x="72" y="148"/>
                  </a:lnTo>
                  <a:lnTo>
                    <a:pt x="70" y="167"/>
                  </a:lnTo>
                  <a:lnTo>
                    <a:pt x="0" y="167"/>
                  </a:lnTo>
                  <a:lnTo>
                    <a:pt x="0" y="220"/>
                  </a:lnTo>
                  <a:lnTo>
                    <a:pt x="70" y="220"/>
                  </a:lnTo>
                  <a:lnTo>
                    <a:pt x="70" y="642"/>
                  </a:lnTo>
                  <a:lnTo>
                    <a:pt x="70" y="642"/>
                  </a:lnTo>
                  <a:lnTo>
                    <a:pt x="69" y="647"/>
                  </a:lnTo>
                  <a:lnTo>
                    <a:pt x="69" y="731"/>
                  </a:lnTo>
                  <a:lnTo>
                    <a:pt x="148" y="731"/>
                  </a:lnTo>
                  <a:lnTo>
                    <a:pt x="148" y="644"/>
                  </a:lnTo>
                  <a:lnTo>
                    <a:pt x="148" y="642"/>
                  </a:lnTo>
                  <a:lnTo>
                    <a:pt x="148" y="220"/>
                  </a:lnTo>
                  <a:lnTo>
                    <a:pt x="327" y="220"/>
                  </a:lnTo>
                  <a:lnTo>
                    <a:pt x="327" y="220"/>
                  </a:lnTo>
                  <a:lnTo>
                    <a:pt x="314" y="231"/>
                  </a:lnTo>
                  <a:lnTo>
                    <a:pt x="302" y="242"/>
                  </a:lnTo>
                  <a:lnTo>
                    <a:pt x="292" y="254"/>
                  </a:lnTo>
                  <a:lnTo>
                    <a:pt x="282" y="266"/>
                  </a:lnTo>
                  <a:lnTo>
                    <a:pt x="272" y="280"/>
                  </a:lnTo>
                  <a:lnTo>
                    <a:pt x="263" y="294"/>
                  </a:lnTo>
                  <a:lnTo>
                    <a:pt x="255" y="308"/>
                  </a:lnTo>
                  <a:lnTo>
                    <a:pt x="247" y="323"/>
                  </a:lnTo>
                  <a:lnTo>
                    <a:pt x="240" y="339"/>
                  </a:lnTo>
                  <a:lnTo>
                    <a:pt x="234" y="354"/>
                  </a:lnTo>
                  <a:lnTo>
                    <a:pt x="230" y="371"/>
                  </a:lnTo>
                  <a:lnTo>
                    <a:pt x="225" y="387"/>
                  </a:lnTo>
                  <a:lnTo>
                    <a:pt x="222" y="405"/>
                  </a:lnTo>
                  <a:lnTo>
                    <a:pt x="220" y="423"/>
                  </a:lnTo>
                  <a:lnTo>
                    <a:pt x="218" y="440"/>
                  </a:lnTo>
                  <a:lnTo>
                    <a:pt x="217" y="459"/>
                  </a:lnTo>
                  <a:lnTo>
                    <a:pt x="217" y="459"/>
                  </a:lnTo>
                  <a:lnTo>
                    <a:pt x="220" y="489"/>
                  </a:lnTo>
                  <a:lnTo>
                    <a:pt x="223" y="517"/>
                  </a:lnTo>
                  <a:lnTo>
                    <a:pt x="230" y="545"/>
                  </a:lnTo>
                  <a:lnTo>
                    <a:pt x="238" y="573"/>
                  </a:lnTo>
                  <a:lnTo>
                    <a:pt x="249" y="598"/>
                  </a:lnTo>
                  <a:lnTo>
                    <a:pt x="262" y="622"/>
                  </a:lnTo>
                  <a:lnTo>
                    <a:pt x="277" y="644"/>
                  </a:lnTo>
                  <a:lnTo>
                    <a:pt x="293" y="666"/>
                  </a:lnTo>
                  <a:lnTo>
                    <a:pt x="313" y="685"/>
                  </a:lnTo>
                  <a:lnTo>
                    <a:pt x="332" y="702"/>
                  </a:lnTo>
                  <a:lnTo>
                    <a:pt x="354" y="717"/>
                  </a:lnTo>
                  <a:lnTo>
                    <a:pt x="376" y="728"/>
                  </a:lnTo>
                  <a:lnTo>
                    <a:pt x="389" y="734"/>
                  </a:lnTo>
                  <a:lnTo>
                    <a:pt x="400" y="739"/>
                  </a:lnTo>
                  <a:lnTo>
                    <a:pt x="413" y="743"/>
                  </a:lnTo>
                  <a:lnTo>
                    <a:pt x="425" y="747"/>
                  </a:lnTo>
                  <a:lnTo>
                    <a:pt x="438" y="749"/>
                  </a:lnTo>
                  <a:lnTo>
                    <a:pt x="451" y="751"/>
                  </a:lnTo>
                  <a:lnTo>
                    <a:pt x="465" y="753"/>
                  </a:lnTo>
                  <a:lnTo>
                    <a:pt x="477" y="753"/>
                  </a:lnTo>
                  <a:lnTo>
                    <a:pt x="477" y="753"/>
                  </a:lnTo>
                  <a:lnTo>
                    <a:pt x="477" y="753"/>
                  </a:lnTo>
                  <a:lnTo>
                    <a:pt x="481" y="753"/>
                  </a:lnTo>
                  <a:lnTo>
                    <a:pt x="481" y="753"/>
                  </a:lnTo>
                  <a:lnTo>
                    <a:pt x="494" y="753"/>
                  </a:lnTo>
                  <a:lnTo>
                    <a:pt x="507" y="751"/>
                  </a:lnTo>
                  <a:lnTo>
                    <a:pt x="521" y="749"/>
                  </a:lnTo>
                  <a:lnTo>
                    <a:pt x="534" y="747"/>
                  </a:lnTo>
                  <a:lnTo>
                    <a:pt x="546" y="743"/>
                  </a:lnTo>
                  <a:lnTo>
                    <a:pt x="559" y="740"/>
                  </a:lnTo>
                  <a:lnTo>
                    <a:pt x="572" y="735"/>
                  </a:lnTo>
                  <a:lnTo>
                    <a:pt x="583" y="730"/>
                  </a:lnTo>
                  <a:lnTo>
                    <a:pt x="606" y="717"/>
                  </a:lnTo>
                  <a:lnTo>
                    <a:pt x="628" y="703"/>
                  </a:lnTo>
                  <a:lnTo>
                    <a:pt x="647" y="686"/>
                  </a:lnTo>
                  <a:lnTo>
                    <a:pt x="666" y="667"/>
                  </a:lnTo>
                  <a:lnTo>
                    <a:pt x="683" y="645"/>
                  </a:lnTo>
                  <a:lnTo>
                    <a:pt x="698" y="624"/>
                  </a:lnTo>
                  <a:lnTo>
                    <a:pt x="712" y="599"/>
                  </a:lnTo>
                  <a:lnTo>
                    <a:pt x="722" y="573"/>
                  </a:lnTo>
                  <a:lnTo>
                    <a:pt x="731" y="546"/>
                  </a:lnTo>
                  <a:lnTo>
                    <a:pt x="738" y="517"/>
                  </a:lnTo>
                  <a:lnTo>
                    <a:pt x="742" y="489"/>
                  </a:lnTo>
                  <a:lnTo>
                    <a:pt x="743" y="459"/>
                  </a:lnTo>
                  <a:lnTo>
                    <a:pt x="743" y="459"/>
                  </a:lnTo>
                  <a:lnTo>
                    <a:pt x="742" y="430"/>
                  </a:lnTo>
                  <a:lnTo>
                    <a:pt x="738" y="402"/>
                  </a:lnTo>
                  <a:lnTo>
                    <a:pt x="738" y="402"/>
                  </a:lnTo>
                  <a:lnTo>
                    <a:pt x="744" y="410"/>
                  </a:lnTo>
                  <a:lnTo>
                    <a:pt x="750" y="417"/>
                  </a:lnTo>
                  <a:lnTo>
                    <a:pt x="762" y="430"/>
                  </a:lnTo>
                  <a:lnTo>
                    <a:pt x="777" y="443"/>
                  </a:lnTo>
                  <a:lnTo>
                    <a:pt x="795" y="453"/>
                  </a:lnTo>
                  <a:lnTo>
                    <a:pt x="814" y="463"/>
                  </a:lnTo>
                  <a:lnTo>
                    <a:pt x="835" y="474"/>
                  </a:lnTo>
                  <a:lnTo>
                    <a:pt x="882" y="494"/>
                  </a:lnTo>
                  <a:lnTo>
                    <a:pt x="882" y="494"/>
                  </a:lnTo>
                  <a:lnTo>
                    <a:pt x="910" y="506"/>
                  </a:lnTo>
                  <a:lnTo>
                    <a:pt x="934" y="519"/>
                  </a:lnTo>
                  <a:lnTo>
                    <a:pt x="956" y="531"/>
                  </a:lnTo>
                  <a:lnTo>
                    <a:pt x="973" y="544"/>
                  </a:lnTo>
                  <a:lnTo>
                    <a:pt x="981" y="551"/>
                  </a:lnTo>
                  <a:lnTo>
                    <a:pt x="987" y="558"/>
                  </a:lnTo>
                  <a:lnTo>
                    <a:pt x="993" y="565"/>
                  </a:lnTo>
                  <a:lnTo>
                    <a:pt x="997" y="573"/>
                  </a:lnTo>
                  <a:lnTo>
                    <a:pt x="1001" y="581"/>
                  </a:lnTo>
                  <a:lnTo>
                    <a:pt x="1003" y="589"/>
                  </a:lnTo>
                  <a:lnTo>
                    <a:pt x="1005" y="597"/>
                  </a:lnTo>
                  <a:lnTo>
                    <a:pt x="1005" y="606"/>
                  </a:lnTo>
                  <a:lnTo>
                    <a:pt x="1005" y="606"/>
                  </a:lnTo>
                  <a:lnTo>
                    <a:pt x="1004" y="618"/>
                  </a:lnTo>
                  <a:lnTo>
                    <a:pt x="1003" y="628"/>
                  </a:lnTo>
                  <a:lnTo>
                    <a:pt x="999" y="637"/>
                  </a:lnTo>
                  <a:lnTo>
                    <a:pt x="995" y="647"/>
                  </a:lnTo>
                  <a:lnTo>
                    <a:pt x="990" y="655"/>
                  </a:lnTo>
                  <a:lnTo>
                    <a:pt x="984" y="662"/>
                  </a:lnTo>
                  <a:lnTo>
                    <a:pt x="976" y="668"/>
                  </a:lnTo>
                  <a:lnTo>
                    <a:pt x="970" y="675"/>
                  </a:lnTo>
                  <a:lnTo>
                    <a:pt x="960" y="680"/>
                  </a:lnTo>
                  <a:lnTo>
                    <a:pt x="951" y="685"/>
                  </a:lnTo>
                  <a:lnTo>
                    <a:pt x="941" y="689"/>
                  </a:lnTo>
                  <a:lnTo>
                    <a:pt x="930" y="692"/>
                  </a:lnTo>
                  <a:lnTo>
                    <a:pt x="920" y="695"/>
                  </a:lnTo>
                  <a:lnTo>
                    <a:pt x="909" y="696"/>
                  </a:lnTo>
                  <a:lnTo>
                    <a:pt x="897" y="697"/>
                  </a:lnTo>
                  <a:lnTo>
                    <a:pt x="886" y="697"/>
                  </a:lnTo>
                  <a:lnTo>
                    <a:pt x="886" y="697"/>
                  </a:lnTo>
                  <a:lnTo>
                    <a:pt x="863" y="696"/>
                  </a:lnTo>
                  <a:lnTo>
                    <a:pt x="841" y="693"/>
                  </a:lnTo>
                  <a:lnTo>
                    <a:pt x="820" y="687"/>
                  </a:lnTo>
                  <a:lnTo>
                    <a:pt x="799" y="679"/>
                  </a:lnTo>
                  <a:lnTo>
                    <a:pt x="780" y="668"/>
                  </a:lnTo>
                  <a:lnTo>
                    <a:pt x="760" y="656"/>
                  </a:lnTo>
                  <a:lnTo>
                    <a:pt x="741" y="641"/>
                  </a:lnTo>
                  <a:lnTo>
                    <a:pt x="720" y="624"/>
                  </a:lnTo>
                  <a:lnTo>
                    <a:pt x="720" y="717"/>
                  </a:lnTo>
                  <a:lnTo>
                    <a:pt x="720" y="717"/>
                  </a:lnTo>
                  <a:lnTo>
                    <a:pt x="734" y="725"/>
                  </a:lnTo>
                  <a:lnTo>
                    <a:pt x="748" y="732"/>
                  </a:lnTo>
                  <a:lnTo>
                    <a:pt x="764" y="738"/>
                  </a:lnTo>
                  <a:lnTo>
                    <a:pt x="781" y="742"/>
                  </a:lnTo>
                  <a:lnTo>
                    <a:pt x="799" y="746"/>
                  </a:lnTo>
                  <a:lnTo>
                    <a:pt x="819" y="749"/>
                  </a:lnTo>
                  <a:lnTo>
                    <a:pt x="840" y="750"/>
                  </a:lnTo>
                  <a:lnTo>
                    <a:pt x="859" y="751"/>
                  </a:lnTo>
                  <a:lnTo>
                    <a:pt x="859" y="751"/>
                  </a:lnTo>
                  <a:lnTo>
                    <a:pt x="876" y="750"/>
                  </a:lnTo>
                  <a:lnTo>
                    <a:pt x="896" y="749"/>
                  </a:lnTo>
                  <a:lnTo>
                    <a:pt x="917" y="746"/>
                  </a:lnTo>
                  <a:lnTo>
                    <a:pt x="938" y="741"/>
                  </a:lnTo>
                  <a:lnTo>
                    <a:pt x="959" y="734"/>
                  </a:lnTo>
                  <a:lnTo>
                    <a:pt x="981" y="726"/>
                  </a:lnTo>
                  <a:lnTo>
                    <a:pt x="991" y="720"/>
                  </a:lnTo>
                  <a:lnTo>
                    <a:pt x="1002" y="715"/>
                  </a:lnTo>
                  <a:lnTo>
                    <a:pt x="1011" y="708"/>
                  </a:lnTo>
                  <a:lnTo>
                    <a:pt x="1020" y="701"/>
                  </a:lnTo>
                  <a:lnTo>
                    <a:pt x="1020" y="701"/>
                  </a:lnTo>
                  <a:lnTo>
                    <a:pt x="1020" y="701"/>
                  </a:lnTo>
                  <a:lnTo>
                    <a:pt x="1020" y="701"/>
                  </a:lnTo>
                  <a:lnTo>
                    <a:pt x="1020" y="701"/>
                  </a:lnTo>
                  <a:lnTo>
                    <a:pt x="1032" y="690"/>
                  </a:lnTo>
                  <a:lnTo>
                    <a:pt x="1041" y="679"/>
                  </a:lnTo>
                  <a:lnTo>
                    <a:pt x="1050" y="666"/>
                  </a:lnTo>
                  <a:lnTo>
                    <a:pt x="1058" y="651"/>
                  </a:lnTo>
                  <a:lnTo>
                    <a:pt x="1064" y="636"/>
                  </a:lnTo>
                  <a:lnTo>
                    <a:pt x="1068" y="619"/>
                  </a:lnTo>
                  <a:lnTo>
                    <a:pt x="1072" y="600"/>
                  </a:lnTo>
                  <a:lnTo>
                    <a:pt x="1072" y="580"/>
                  </a:lnTo>
                  <a:lnTo>
                    <a:pt x="1072" y="580"/>
                  </a:lnTo>
                  <a:lnTo>
                    <a:pt x="1072" y="564"/>
                  </a:lnTo>
                  <a:lnTo>
                    <a:pt x="1068" y="547"/>
                  </a:lnTo>
                  <a:lnTo>
                    <a:pt x="1064" y="534"/>
                  </a:lnTo>
                  <a:lnTo>
                    <a:pt x="1058" y="520"/>
                  </a:lnTo>
                  <a:lnTo>
                    <a:pt x="1050" y="507"/>
                  </a:lnTo>
                  <a:lnTo>
                    <a:pt x="1042" y="496"/>
                  </a:lnTo>
                  <a:lnTo>
                    <a:pt x="1032" y="485"/>
                  </a:lnTo>
                  <a:lnTo>
                    <a:pt x="1020" y="476"/>
                  </a:lnTo>
                  <a:lnTo>
                    <a:pt x="1020" y="476"/>
                  </a:lnTo>
                  <a:lnTo>
                    <a:pt x="1020" y="476"/>
                  </a:lnTo>
                  <a:lnTo>
                    <a:pt x="1020" y="476"/>
                  </a:lnTo>
                  <a:lnTo>
                    <a:pt x="1010" y="468"/>
                  </a:lnTo>
                  <a:lnTo>
                    <a:pt x="998" y="460"/>
                  </a:lnTo>
                  <a:lnTo>
                    <a:pt x="974" y="446"/>
                  </a:lnTo>
                  <a:lnTo>
                    <a:pt x="948" y="433"/>
                  </a:lnTo>
                  <a:lnTo>
                    <a:pt x="921" y="421"/>
                  </a:lnTo>
                  <a:lnTo>
                    <a:pt x="921" y="421"/>
                  </a:lnTo>
                  <a:lnTo>
                    <a:pt x="860" y="391"/>
                  </a:lnTo>
                  <a:lnTo>
                    <a:pt x="837" y="379"/>
                  </a:lnTo>
                  <a:lnTo>
                    <a:pt x="819" y="368"/>
                  </a:lnTo>
                  <a:lnTo>
                    <a:pt x="812" y="362"/>
                  </a:lnTo>
                  <a:lnTo>
                    <a:pt x="806" y="356"/>
                  </a:lnTo>
                  <a:lnTo>
                    <a:pt x="800" y="349"/>
                  </a:lnTo>
                  <a:lnTo>
                    <a:pt x="797" y="342"/>
                  </a:lnTo>
                  <a:lnTo>
                    <a:pt x="794" y="335"/>
                  </a:lnTo>
                  <a:lnTo>
                    <a:pt x="791" y="327"/>
                  </a:lnTo>
                  <a:lnTo>
                    <a:pt x="790" y="318"/>
                  </a:lnTo>
                  <a:lnTo>
                    <a:pt x="790" y="309"/>
                  </a:lnTo>
                  <a:lnTo>
                    <a:pt x="790" y="309"/>
                  </a:lnTo>
                  <a:lnTo>
                    <a:pt x="791" y="296"/>
                  </a:lnTo>
                  <a:lnTo>
                    <a:pt x="794" y="285"/>
                  </a:lnTo>
                  <a:lnTo>
                    <a:pt x="796" y="273"/>
                  </a:lnTo>
                  <a:lnTo>
                    <a:pt x="800" y="264"/>
                  </a:lnTo>
                  <a:lnTo>
                    <a:pt x="806" y="255"/>
                  </a:lnTo>
                  <a:lnTo>
                    <a:pt x="813" y="248"/>
                  </a:lnTo>
                  <a:lnTo>
                    <a:pt x="820" y="241"/>
                  </a:lnTo>
                  <a:lnTo>
                    <a:pt x="828" y="235"/>
                  </a:lnTo>
                  <a:lnTo>
                    <a:pt x="836" y="229"/>
                  </a:lnTo>
                  <a:lnTo>
                    <a:pt x="845" y="226"/>
                  </a:lnTo>
                  <a:lnTo>
                    <a:pt x="854" y="222"/>
                  </a:lnTo>
                  <a:lnTo>
                    <a:pt x="864" y="219"/>
                  </a:lnTo>
                  <a:lnTo>
                    <a:pt x="883" y="216"/>
                  </a:lnTo>
                  <a:lnTo>
                    <a:pt x="902" y="214"/>
                  </a:lnTo>
                  <a:lnTo>
                    <a:pt x="902" y="214"/>
                  </a:lnTo>
                  <a:lnTo>
                    <a:pt x="918" y="216"/>
                  </a:lnTo>
                  <a:lnTo>
                    <a:pt x="932" y="217"/>
                  </a:lnTo>
                  <a:lnTo>
                    <a:pt x="945" y="220"/>
                  </a:lnTo>
                  <a:lnTo>
                    <a:pt x="959" y="224"/>
                  </a:lnTo>
                  <a:lnTo>
                    <a:pt x="959" y="224"/>
                  </a:lnTo>
                  <a:lnTo>
                    <a:pt x="970" y="229"/>
                  </a:lnTo>
                  <a:lnTo>
                    <a:pt x="980" y="235"/>
                  </a:lnTo>
                  <a:lnTo>
                    <a:pt x="987" y="242"/>
                  </a:lnTo>
                  <a:lnTo>
                    <a:pt x="994" y="250"/>
                  </a:lnTo>
                  <a:lnTo>
                    <a:pt x="999" y="258"/>
                  </a:lnTo>
                  <a:lnTo>
                    <a:pt x="1004" y="267"/>
                  </a:lnTo>
                  <a:lnTo>
                    <a:pt x="1013" y="286"/>
                  </a:lnTo>
                  <a:lnTo>
                    <a:pt x="1013" y="286"/>
                  </a:lnTo>
                  <a:lnTo>
                    <a:pt x="1020" y="302"/>
                  </a:lnTo>
                  <a:lnTo>
                    <a:pt x="1020" y="302"/>
                  </a:lnTo>
                  <a:lnTo>
                    <a:pt x="1019" y="297"/>
                  </a:lnTo>
                  <a:lnTo>
                    <a:pt x="1020" y="302"/>
                  </a:lnTo>
                  <a:lnTo>
                    <a:pt x="1020" y="302"/>
                  </a:lnTo>
                  <a:lnTo>
                    <a:pt x="1020" y="302"/>
                  </a:lnTo>
                  <a:lnTo>
                    <a:pt x="1020" y="302"/>
                  </a:lnTo>
                  <a:lnTo>
                    <a:pt x="1020" y="302"/>
                  </a:lnTo>
                  <a:lnTo>
                    <a:pt x="1020" y="302"/>
                  </a:lnTo>
                  <a:lnTo>
                    <a:pt x="1021" y="305"/>
                  </a:lnTo>
                  <a:lnTo>
                    <a:pt x="1089" y="469"/>
                  </a:lnTo>
                  <a:lnTo>
                    <a:pt x="1171" y="666"/>
                  </a:lnTo>
                  <a:lnTo>
                    <a:pt x="1171" y="666"/>
                  </a:lnTo>
                  <a:lnTo>
                    <a:pt x="1132" y="751"/>
                  </a:lnTo>
                  <a:lnTo>
                    <a:pt x="1098" y="822"/>
                  </a:lnTo>
                  <a:lnTo>
                    <a:pt x="1097" y="823"/>
                  </a:lnTo>
                  <a:lnTo>
                    <a:pt x="1097" y="824"/>
                  </a:lnTo>
                  <a:lnTo>
                    <a:pt x="1097" y="824"/>
                  </a:lnTo>
                  <a:lnTo>
                    <a:pt x="1089" y="838"/>
                  </a:lnTo>
                  <a:lnTo>
                    <a:pt x="1089" y="838"/>
                  </a:lnTo>
                  <a:lnTo>
                    <a:pt x="1081" y="853"/>
                  </a:lnTo>
                  <a:lnTo>
                    <a:pt x="1063" y="887"/>
                  </a:lnTo>
                  <a:lnTo>
                    <a:pt x="1089" y="887"/>
                  </a:lnTo>
                  <a:lnTo>
                    <a:pt x="1141" y="887"/>
                  </a:lnTo>
                  <a:lnTo>
                    <a:pt x="1141" y="887"/>
                  </a:lnTo>
                  <a:lnTo>
                    <a:pt x="1183" y="788"/>
                  </a:lnTo>
                  <a:lnTo>
                    <a:pt x="1246" y="637"/>
                  </a:lnTo>
                  <a:lnTo>
                    <a:pt x="1349" y="386"/>
                  </a:lnTo>
                  <a:lnTo>
                    <a:pt x="1349" y="386"/>
                  </a:lnTo>
                  <a:lnTo>
                    <a:pt x="1353" y="396"/>
                  </a:lnTo>
                  <a:lnTo>
                    <a:pt x="1357" y="406"/>
                  </a:lnTo>
                  <a:lnTo>
                    <a:pt x="1363" y="414"/>
                  </a:lnTo>
                  <a:lnTo>
                    <a:pt x="1370" y="422"/>
                  </a:lnTo>
                  <a:lnTo>
                    <a:pt x="1377" y="429"/>
                  </a:lnTo>
                  <a:lnTo>
                    <a:pt x="1384" y="437"/>
                  </a:lnTo>
                  <a:lnTo>
                    <a:pt x="1401" y="449"/>
                  </a:lnTo>
                  <a:lnTo>
                    <a:pt x="1420" y="461"/>
                  </a:lnTo>
                  <a:lnTo>
                    <a:pt x="1442" y="473"/>
                  </a:lnTo>
                  <a:lnTo>
                    <a:pt x="1494" y="496"/>
                  </a:lnTo>
                  <a:lnTo>
                    <a:pt x="1494" y="496"/>
                  </a:lnTo>
                  <a:lnTo>
                    <a:pt x="1523" y="508"/>
                  </a:lnTo>
                  <a:lnTo>
                    <a:pt x="1547" y="520"/>
                  </a:lnTo>
                  <a:lnTo>
                    <a:pt x="1569" y="532"/>
                  </a:lnTo>
                  <a:lnTo>
                    <a:pt x="1586" y="546"/>
                  </a:lnTo>
                  <a:lnTo>
                    <a:pt x="1593" y="552"/>
                  </a:lnTo>
                  <a:lnTo>
                    <a:pt x="1600" y="559"/>
                  </a:lnTo>
                  <a:lnTo>
                    <a:pt x="1606" y="567"/>
                  </a:lnTo>
                  <a:lnTo>
                    <a:pt x="1610" y="574"/>
                  </a:lnTo>
                  <a:lnTo>
                    <a:pt x="1614" y="582"/>
                  </a:lnTo>
                  <a:lnTo>
                    <a:pt x="1616" y="590"/>
                  </a:lnTo>
                  <a:lnTo>
                    <a:pt x="1617" y="599"/>
                  </a:lnTo>
                  <a:lnTo>
                    <a:pt x="1618" y="609"/>
                  </a:lnTo>
                  <a:lnTo>
                    <a:pt x="1618" y="609"/>
                  </a:lnTo>
                  <a:lnTo>
                    <a:pt x="1617" y="619"/>
                  </a:lnTo>
                  <a:lnTo>
                    <a:pt x="1616" y="629"/>
                  </a:lnTo>
                  <a:lnTo>
                    <a:pt x="1613" y="640"/>
                  </a:lnTo>
                  <a:lnTo>
                    <a:pt x="1608" y="648"/>
                  </a:lnTo>
                  <a:lnTo>
                    <a:pt x="1603" y="656"/>
                  </a:lnTo>
                  <a:lnTo>
                    <a:pt x="1596" y="664"/>
                  </a:lnTo>
                  <a:lnTo>
                    <a:pt x="1590" y="671"/>
                  </a:lnTo>
                  <a:lnTo>
                    <a:pt x="1581" y="677"/>
                  </a:lnTo>
                  <a:lnTo>
                    <a:pt x="1573" y="682"/>
                  </a:lnTo>
                  <a:lnTo>
                    <a:pt x="1564" y="687"/>
                  </a:lnTo>
                  <a:lnTo>
                    <a:pt x="1554" y="690"/>
                  </a:lnTo>
                  <a:lnTo>
                    <a:pt x="1543" y="694"/>
                  </a:lnTo>
                  <a:lnTo>
                    <a:pt x="1532" y="696"/>
                  </a:lnTo>
                  <a:lnTo>
                    <a:pt x="1522" y="698"/>
                  </a:lnTo>
                  <a:lnTo>
                    <a:pt x="1510" y="698"/>
                  </a:lnTo>
                  <a:lnTo>
                    <a:pt x="1497" y="700"/>
                  </a:lnTo>
                  <a:lnTo>
                    <a:pt x="1497" y="700"/>
                  </a:lnTo>
                  <a:lnTo>
                    <a:pt x="1474" y="698"/>
                  </a:lnTo>
                  <a:lnTo>
                    <a:pt x="1451" y="694"/>
                  </a:lnTo>
                  <a:lnTo>
                    <a:pt x="1430" y="688"/>
                  </a:lnTo>
                  <a:lnTo>
                    <a:pt x="1409" y="679"/>
                  </a:lnTo>
                  <a:lnTo>
                    <a:pt x="1388" y="667"/>
                  </a:lnTo>
                  <a:lnTo>
                    <a:pt x="1369" y="653"/>
                  </a:lnTo>
                  <a:lnTo>
                    <a:pt x="1348" y="637"/>
                  </a:lnTo>
                  <a:lnTo>
                    <a:pt x="1326" y="619"/>
                  </a:lnTo>
                  <a:lnTo>
                    <a:pt x="1321" y="614"/>
                  </a:lnTo>
                  <a:lnTo>
                    <a:pt x="1321" y="711"/>
                  </a:lnTo>
                  <a:lnTo>
                    <a:pt x="1321" y="711"/>
                  </a:lnTo>
                  <a:lnTo>
                    <a:pt x="1334" y="720"/>
                  </a:lnTo>
                  <a:lnTo>
                    <a:pt x="1349" y="728"/>
                  </a:lnTo>
                  <a:lnTo>
                    <a:pt x="1366" y="735"/>
                  </a:lnTo>
                  <a:lnTo>
                    <a:pt x="1386" y="741"/>
                  </a:lnTo>
                  <a:lnTo>
                    <a:pt x="1405" y="747"/>
                  </a:lnTo>
                  <a:lnTo>
                    <a:pt x="1427" y="750"/>
                  </a:lnTo>
                  <a:lnTo>
                    <a:pt x="1449" y="751"/>
                  </a:lnTo>
                  <a:lnTo>
                    <a:pt x="1472" y="753"/>
                  </a:lnTo>
                  <a:lnTo>
                    <a:pt x="1472" y="753"/>
                  </a:lnTo>
                  <a:lnTo>
                    <a:pt x="1486" y="753"/>
                  </a:lnTo>
                  <a:lnTo>
                    <a:pt x="1501" y="751"/>
                  </a:lnTo>
                  <a:lnTo>
                    <a:pt x="1518" y="749"/>
                  </a:lnTo>
                  <a:lnTo>
                    <a:pt x="1535" y="746"/>
                  </a:lnTo>
                  <a:lnTo>
                    <a:pt x="1553" y="742"/>
                  </a:lnTo>
                  <a:lnTo>
                    <a:pt x="1570" y="736"/>
                  </a:lnTo>
                  <a:lnTo>
                    <a:pt x="1588" y="730"/>
                  </a:lnTo>
                  <a:lnTo>
                    <a:pt x="1604" y="721"/>
                  </a:lnTo>
                  <a:lnTo>
                    <a:pt x="1622" y="711"/>
                  </a:lnTo>
                  <a:lnTo>
                    <a:pt x="1637" y="700"/>
                  </a:lnTo>
                  <a:lnTo>
                    <a:pt x="1649" y="686"/>
                  </a:lnTo>
                  <a:lnTo>
                    <a:pt x="1656" y="678"/>
                  </a:lnTo>
                  <a:lnTo>
                    <a:pt x="1662" y="670"/>
                  </a:lnTo>
                  <a:lnTo>
                    <a:pt x="1667" y="660"/>
                  </a:lnTo>
                  <a:lnTo>
                    <a:pt x="1671" y="651"/>
                  </a:lnTo>
                  <a:lnTo>
                    <a:pt x="1676" y="641"/>
                  </a:lnTo>
                  <a:lnTo>
                    <a:pt x="1679" y="630"/>
                  </a:lnTo>
                  <a:lnTo>
                    <a:pt x="1682" y="619"/>
                  </a:lnTo>
                  <a:lnTo>
                    <a:pt x="1684" y="607"/>
                  </a:lnTo>
                  <a:lnTo>
                    <a:pt x="1685" y="595"/>
                  </a:lnTo>
                  <a:lnTo>
                    <a:pt x="1685" y="582"/>
                  </a:lnTo>
                  <a:lnTo>
                    <a:pt x="1685" y="582"/>
                  </a:lnTo>
                  <a:lnTo>
                    <a:pt x="1684" y="566"/>
                  </a:lnTo>
                  <a:lnTo>
                    <a:pt x="1682" y="551"/>
                  </a:lnTo>
                  <a:lnTo>
                    <a:pt x="1678" y="537"/>
                  </a:lnTo>
                  <a:lnTo>
                    <a:pt x="1672" y="524"/>
                  </a:lnTo>
                  <a:lnTo>
                    <a:pt x="1665" y="513"/>
                  </a:lnTo>
                  <a:lnTo>
                    <a:pt x="1657" y="501"/>
                  </a:lnTo>
                  <a:lnTo>
                    <a:pt x="1649" y="492"/>
                  </a:lnTo>
                  <a:lnTo>
                    <a:pt x="1639" y="482"/>
                  </a:lnTo>
                  <a:lnTo>
                    <a:pt x="1627" y="474"/>
                  </a:lnTo>
                  <a:lnTo>
                    <a:pt x="1616" y="464"/>
                  </a:lnTo>
                  <a:lnTo>
                    <a:pt x="1603" y="456"/>
                  </a:lnTo>
                  <a:lnTo>
                    <a:pt x="1591" y="449"/>
                  </a:lnTo>
                  <a:lnTo>
                    <a:pt x="1563" y="436"/>
                  </a:lnTo>
                  <a:lnTo>
                    <a:pt x="1534" y="423"/>
                  </a:lnTo>
                  <a:lnTo>
                    <a:pt x="1534" y="423"/>
                  </a:lnTo>
                  <a:close/>
                  <a:moveTo>
                    <a:pt x="482" y="702"/>
                  </a:moveTo>
                  <a:lnTo>
                    <a:pt x="482" y="702"/>
                  </a:lnTo>
                  <a:lnTo>
                    <a:pt x="477" y="702"/>
                  </a:lnTo>
                  <a:lnTo>
                    <a:pt x="477" y="702"/>
                  </a:lnTo>
                  <a:lnTo>
                    <a:pt x="460" y="701"/>
                  </a:lnTo>
                  <a:lnTo>
                    <a:pt x="442" y="696"/>
                  </a:lnTo>
                  <a:lnTo>
                    <a:pt x="425" y="690"/>
                  </a:lnTo>
                  <a:lnTo>
                    <a:pt x="408" y="682"/>
                  </a:lnTo>
                  <a:lnTo>
                    <a:pt x="393" y="673"/>
                  </a:lnTo>
                  <a:lnTo>
                    <a:pt x="378" y="660"/>
                  </a:lnTo>
                  <a:lnTo>
                    <a:pt x="364" y="648"/>
                  </a:lnTo>
                  <a:lnTo>
                    <a:pt x="352" y="632"/>
                  </a:lnTo>
                  <a:lnTo>
                    <a:pt x="340" y="615"/>
                  </a:lnTo>
                  <a:lnTo>
                    <a:pt x="330" y="597"/>
                  </a:lnTo>
                  <a:lnTo>
                    <a:pt x="321" y="577"/>
                  </a:lnTo>
                  <a:lnTo>
                    <a:pt x="314" y="557"/>
                  </a:lnTo>
                  <a:lnTo>
                    <a:pt x="307" y="536"/>
                  </a:lnTo>
                  <a:lnTo>
                    <a:pt x="302" y="513"/>
                  </a:lnTo>
                  <a:lnTo>
                    <a:pt x="299" y="490"/>
                  </a:lnTo>
                  <a:lnTo>
                    <a:pt x="298" y="466"/>
                  </a:lnTo>
                  <a:lnTo>
                    <a:pt x="298" y="466"/>
                  </a:lnTo>
                  <a:lnTo>
                    <a:pt x="299" y="440"/>
                  </a:lnTo>
                  <a:lnTo>
                    <a:pt x="301" y="417"/>
                  </a:lnTo>
                  <a:lnTo>
                    <a:pt x="305" y="394"/>
                  </a:lnTo>
                  <a:lnTo>
                    <a:pt x="310" y="372"/>
                  </a:lnTo>
                  <a:lnTo>
                    <a:pt x="317" y="350"/>
                  </a:lnTo>
                  <a:lnTo>
                    <a:pt x="327" y="331"/>
                  </a:lnTo>
                  <a:lnTo>
                    <a:pt x="337" y="312"/>
                  </a:lnTo>
                  <a:lnTo>
                    <a:pt x="347" y="295"/>
                  </a:lnTo>
                  <a:lnTo>
                    <a:pt x="360" y="279"/>
                  </a:lnTo>
                  <a:lnTo>
                    <a:pt x="374" y="265"/>
                  </a:lnTo>
                  <a:lnTo>
                    <a:pt x="389" y="252"/>
                  </a:lnTo>
                  <a:lnTo>
                    <a:pt x="404" y="242"/>
                  </a:lnTo>
                  <a:lnTo>
                    <a:pt x="420" y="234"/>
                  </a:lnTo>
                  <a:lnTo>
                    <a:pt x="437" y="228"/>
                  </a:lnTo>
                  <a:lnTo>
                    <a:pt x="455" y="224"/>
                  </a:lnTo>
                  <a:lnTo>
                    <a:pt x="474" y="222"/>
                  </a:lnTo>
                  <a:lnTo>
                    <a:pt x="474" y="222"/>
                  </a:lnTo>
                  <a:lnTo>
                    <a:pt x="477" y="222"/>
                  </a:lnTo>
                  <a:lnTo>
                    <a:pt x="477" y="222"/>
                  </a:lnTo>
                  <a:lnTo>
                    <a:pt x="496" y="224"/>
                  </a:lnTo>
                  <a:lnTo>
                    <a:pt x="513" y="228"/>
                  </a:lnTo>
                  <a:lnTo>
                    <a:pt x="530" y="234"/>
                  </a:lnTo>
                  <a:lnTo>
                    <a:pt x="546" y="242"/>
                  </a:lnTo>
                  <a:lnTo>
                    <a:pt x="562" y="251"/>
                  </a:lnTo>
                  <a:lnTo>
                    <a:pt x="576" y="264"/>
                  </a:lnTo>
                  <a:lnTo>
                    <a:pt x="590" y="277"/>
                  </a:lnTo>
                  <a:lnTo>
                    <a:pt x="603" y="293"/>
                  </a:lnTo>
                  <a:lnTo>
                    <a:pt x="614" y="309"/>
                  </a:lnTo>
                  <a:lnTo>
                    <a:pt x="626" y="327"/>
                  </a:lnTo>
                  <a:lnTo>
                    <a:pt x="634" y="347"/>
                  </a:lnTo>
                  <a:lnTo>
                    <a:pt x="642" y="367"/>
                  </a:lnTo>
                  <a:lnTo>
                    <a:pt x="649" y="388"/>
                  </a:lnTo>
                  <a:lnTo>
                    <a:pt x="653" y="411"/>
                  </a:lnTo>
                  <a:lnTo>
                    <a:pt x="655" y="435"/>
                  </a:lnTo>
                  <a:lnTo>
                    <a:pt x="657" y="459"/>
                  </a:lnTo>
                  <a:lnTo>
                    <a:pt x="657" y="459"/>
                  </a:lnTo>
                  <a:lnTo>
                    <a:pt x="657" y="483"/>
                  </a:lnTo>
                  <a:lnTo>
                    <a:pt x="654" y="507"/>
                  </a:lnTo>
                  <a:lnTo>
                    <a:pt x="650" y="530"/>
                  </a:lnTo>
                  <a:lnTo>
                    <a:pt x="645" y="552"/>
                  </a:lnTo>
                  <a:lnTo>
                    <a:pt x="637" y="574"/>
                  </a:lnTo>
                  <a:lnTo>
                    <a:pt x="629" y="594"/>
                  </a:lnTo>
                  <a:lnTo>
                    <a:pt x="619" y="612"/>
                  </a:lnTo>
                  <a:lnTo>
                    <a:pt x="607" y="629"/>
                  </a:lnTo>
                  <a:lnTo>
                    <a:pt x="595" y="645"/>
                  </a:lnTo>
                  <a:lnTo>
                    <a:pt x="582" y="659"/>
                  </a:lnTo>
                  <a:lnTo>
                    <a:pt x="567" y="671"/>
                  </a:lnTo>
                  <a:lnTo>
                    <a:pt x="551" y="681"/>
                  </a:lnTo>
                  <a:lnTo>
                    <a:pt x="535" y="690"/>
                  </a:lnTo>
                  <a:lnTo>
                    <a:pt x="517" y="696"/>
                  </a:lnTo>
                  <a:lnTo>
                    <a:pt x="500" y="700"/>
                  </a:lnTo>
                  <a:lnTo>
                    <a:pt x="482" y="702"/>
                  </a:lnTo>
                  <a:lnTo>
                    <a:pt x="482" y="702"/>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1C9B5369-4030-F9F5-8A20-B64766A05DA9}"/>
                </a:ext>
              </a:extLst>
            </p:cNvPr>
            <p:cNvSpPr>
              <a:spLocks/>
            </p:cNvSpPr>
            <p:nvPr userDrawn="1"/>
          </p:nvSpPr>
          <p:spPr bwMode="auto">
            <a:xfrm>
              <a:off x="12942272" y="3473450"/>
              <a:ext cx="107950" cy="149225"/>
            </a:xfrm>
            <a:custGeom>
              <a:avLst/>
              <a:gdLst>
                <a:gd name="T0" fmla="*/ 79 w 406"/>
                <a:gd name="T1" fmla="*/ 70 h 565"/>
                <a:gd name="T2" fmla="*/ 80 w 406"/>
                <a:gd name="T3" fmla="*/ 75 h 565"/>
                <a:gd name="T4" fmla="*/ 81 w 406"/>
                <a:gd name="T5" fmla="*/ 71 h 565"/>
                <a:gd name="T6" fmla="*/ 83 w 406"/>
                <a:gd name="T7" fmla="*/ 68 h 565"/>
                <a:gd name="T8" fmla="*/ 110 w 406"/>
                <a:gd name="T9" fmla="*/ 43 h 565"/>
                <a:gd name="T10" fmla="*/ 143 w 406"/>
                <a:gd name="T11" fmla="*/ 21 h 565"/>
                <a:gd name="T12" fmla="*/ 165 w 406"/>
                <a:gd name="T13" fmla="*/ 13 h 565"/>
                <a:gd name="T14" fmla="*/ 189 w 406"/>
                <a:gd name="T15" fmla="*/ 6 h 565"/>
                <a:gd name="T16" fmla="*/ 219 w 406"/>
                <a:gd name="T17" fmla="*/ 1 h 565"/>
                <a:gd name="T18" fmla="*/ 252 w 406"/>
                <a:gd name="T19" fmla="*/ 0 h 565"/>
                <a:gd name="T20" fmla="*/ 268 w 406"/>
                <a:gd name="T21" fmla="*/ 0 h 565"/>
                <a:gd name="T22" fmla="*/ 301 w 406"/>
                <a:gd name="T23" fmla="*/ 7 h 565"/>
                <a:gd name="T24" fmla="*/ 328 w 406"/>
                <a:gd name="T25" fmla="*/ 20 h 565"/>
                <a:gd name="T26" fmla="*/ 352 w 406"/>
                <a:gd name="T27" fmla="*/ 36 h 565"/>
                <a:gd name="T28" fmla="*/ 372 w 406"/>
                <a:gd name="T29" fmla="*/ 55 h 565"/>
                <a:gd name="T30" fmla="*/ 388 w 406"/>
                <a:gd name="T31" fmla="*/ 76 h 565"/>
                <a:gd name="T32" fmla="*/ 398 w 406"/>
                <a:gd name="T33" fmla="*/ 97 h 565"/>
                <a:gd name="T34" fmla="*/ 405 w 406"/>
                <a:gd name="T35" fmla="*/ 118 h 565"/>
                <a:gd name="T36" fmla="*/ 406 w 406"/>
                <a:gd name="T37" fmla="*/ 476 h 565"/>
                <a:gd name="T38" fmla="*/ 406 w 406"/>
                <a:gd name="T39" fmla="*/ 565 h 565"/>
                <a:gd name="T40" fmla="*/ 327 w 406"/>
                <a:gd name="T41" fmla="*/ 460 h 565"/>
                <a:gd name="T42" fmla="*/ 327 w 406"/>
                <a:gd name="T43" fmla="*/ 164 h 565"/>
                <a:gd name="T44" fmla="*/ 325 w 406"/>
                <a:gd name="T45" fmla="*/ 141 h 565"/>
                <a:gd name="T46" fmla="*/ 318 w 406"/>
                <a:gd name="T47" fmla="*/ 121 h 565"/>
                <a:gd name="T48" fmla="*/ 306 w 406"/>
                <a:gd name="T49" fmla="*/ 103 h 565"/>
                <a:gd name="T50" fmla="*/ 291 w 406"/>
                <a:gd name="T51" fmla="*/ 88 h 565"/>
                <a:gd name="T52" fmla="*/ 274 w 406"/>
                <a:gd name="T53" fmla="*/ 75 h 565"/>
                <a:gd name="T54" fmla="*/ 253 w 406"/>
                <a:gd name="T55" fmla="*/ 66 h 565"/>
                <a:gd name="T56" fmla="*/ 231 w 406"/>
                <a:gd name="T57" fmla="*/ 60 h 565"/>
                <a:gd name="T58" fmla="*/ 207 w 406"/>
                <a:gd name="T59" fmla="*/ 58 h 565"/>
                <a:gd name="T60" fmla="*/ 197 w 406"/>
                <a:gd name="T61" fmla="*/ 58 h 565"/>
                <a:gd name="T62" fmla="*/ 175 w 406"/>
                <a:gd name="T63" fmla="*/ 62 h 565"/>
                <a:gd name="T64" fmla="*/ 153 w 406"/>
                <a:gd name="T65" fmla="*/ 70 h 565"/>
                <a:gd name="T66" fmla="*/ 134 w 406"/>
                <a:gd name="T67" fmla="*/ 82 h 565"/>
                <a:gd name="T68" fmla="*/ 115 w 406"/>
                <a:gd name="T69" fmla="*/ 96 h 565"/>
                <a:gd name="T70" fmla="*/ 99 w 406"/>
                <a:gd name="T71" fmla="*/ 112 h 565"/>
                <a:gd name="T72" fmla="*/ 88 w 406"/>
                <a:gd name="T73" fmla="*/ 129 h 565"/>
                <a:gd name="T74" fmla="*/ 81 w 406"/>
                <a:gd name="T75" fmla="*/ 147 h 565"/>
                <a:gd name="T76" fmla="*/ 80 w 406"/>
                <a:gd name="T77" fmla="*/ 476 h 565"/>
                <a:gd name="T78" fmla="*/ 80 w 406"/>
                <a:gd name="T79" fmla="*/ 565 h 565"/>
                <a:gd name="T80" fmla="*/ 0 w 406"/>
                <a:gd name="T81" fmla="*/ 476 h 565"/>
                <a:gd name="T82" fmla="*/ 0 w 406"/>
                <a:gd name="T83" fmla="*/ 7 h 565"/>
                <a:gd name="T84" fmla="*/ 58 w 406"/>
                <a:gd name="T85" fmla="*/ 7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565">
                  <a:moveTo>
                    <a:pt x="77" y="7"/>
                  </a:moveTo>
                  <a:lnTo>
                    <a:pt x="79" y="70"/>
                  </a:lnTo>
                  <a:lnTo>
                    <a:pt x="79" y="75"/>
                  </a:lnTo>
                  <a:lnTo>
                    <a:pt x="80" y="75"/>
                  </a:lnTo>
                  <a:lnTo>
                    <a:pt x="80" y="75"/>
                  </a:lnTo>
                  <a:lnTo>
                    <a:pt x="81" y="71"/>
                  </a:lnTo>
                  <a:lnTo>
                    <a:pt x="83" y="68"/>
                  </a:lnTo>
                  <a:lnTo>
                    <a:pt x="83" y="68"/>
                  </a:lnTo>
                  <a:lnTo>
                    <a:pt x="96" y="55"/>
                  </a:lnTo>
                  <a:lnTo>
                    <a:pt x="110" y="43"/>
                  </a:lnTo>
                  <a:lnTo>
                    <a:pt x="126" y="31"/>
                  </a:lnTo>
                  <a:lnTo>
                    <a:pt x="143" y="21"/>
                  </a:lnTo>
                  <a:lnTo>
                    <a:pt x="153" y="16"/>
                  </a:lnTo>
                  <a:lnTo>
                    <a:pt x="165" y="13"/>
                  </a:lnTo>
                  <a:lnTo>
                    <a:pt x="176" y="8"/>
                  </a:lnTo>
                  <a:lnTo>
                    <a:pt x="189" y="6"/>
                  </a:lnTo>
                  <a:lnTo>
                    <a:pt x="203" y="3"/>
                  </a:lnTo>
                  <a:lnTo>
                    <a:pt x="219" y="1"/>
                  </a:lnTo>
                  <a:lnTo>
                    <a:pt x="235" y="0"/>
                  </a:lnTo>
                  <a:lnTo>
                    <a:pt x="252" y="0"/>
                  </a:lnTo>
                  <a:lnTo>
                    <a:pt x="252" y="0"/>
                  </a:lnTo>
                  <a:lnTo>
                    <a:pt x="268" y="0"/>
                  </a:lnTo>
                  <a:lnTo>
                    <a:pt x="284" y="3"/>
                  </a:lnTo>
                  <a:lnTo>
                    <a:pt x="301" y="7"/>
                  </a:lnTo>
                  <a:lnTo>
                    <a:pt x="314" y="13"/>
                  </a:lnTo>
                  <a:lnTo>
                    <a:pt x="328" y="20"/>
                  </a:lnTo>
                  <a:lnTo>
                    <a:pt x="341" y="26"/>
                  </a:lnTo>
                  <a:lnTo>
                    <a:pt x="352" y="36"/>
                  </a:lnTo>
                  <a:lnTo>
                    <a:pt x="363" y="45"/>
                  </a:lnTo>
                  <a:lnTo>
                    <a:pt x="372" y="55"/>
                  </a:lnTo>
                  <a:lnTo>
                    <a:pt x="380" y="66"/>
                  </a:lnTo>
                  <a:lnTo>
                    <a:pt x="388" y="76"/>
                  </a:lnTo>
                  <a:lnTo>
                    <a:pt x="394" y="86"/>
                  </a:lnTo>
                  <a:lnTo>
                    <a:pt x="398" y="97"/>
                  </a:lnTo>
                  <a:lnTo>
                    <a:pt x="403" y="107"/>
                  </a:lnTo>
                  <a:lnTo>
                    <a:pt x="405" y="118"/>
                  </a:lnTo>
                  <a:lnTo>
                    <a:pt x="406" y="127"/>
                  </a:lnTo>
                  <a:lnTo>
                    <a:pt x="406" y="476"/>
                  </a:lnTo>
                  <a:lnTo>
                    <a:pt x="406" y="478"/>
                  </a:lnTo>
                  <a:lnTo>
                    <a:pt x="406" y="565"/>
                  </a:lnTo>
                  <a:lnTo>
                    <a:pt x="327" y="565"/>
                  </a:lnTo>
                  <a:lnTo>
                    <a:pt x="327" y="460"/>
                  </a:lnTo>
                  <a:lnTo>
                    <a:pt x="327" y="164"/>
                  </a:lnTo>
                  <a:lnTo>
                    <a:pt x="327" y="164"/>
                  </a:lnTo>
                  <a:lnTo>
                    <a:pt x="327" y="152"/>
                  </a:lnTo>
                  <a:lnTo>
                    <a:pt x="325" y="141"/>
                  </a:lnTo>
                  <a:lnTo>
                    <a:pt x="321" y="130"/>
                  </a:lnTo>
                  <a:lnTo>
                    <a:pt x="318" y="121"/>
                  </a:lnTo>
                  <a:lnTo>
                    <a:pt x="312" y="112"/>
                  </a:lnTo>
                  <a:lnTo>
                    <a:pt x="306" y="103"/>
                  </a:lnTo>
                  <a:lnTo>
                    <a:pt x="299" y="94"/>
                  </a:lnTo>
                  <a:lnTo>
                    <a:pt x="291" y="88"/>
                  </a:lnTo>
                  <a:lnTo>
                    <a:pt x="283" y="81"/>
                  </a:lnTo>
                  <a:lnTo>
                    <a:pt x="274" y="75"/>
                  </a:lnTo>
                  <a:lnTo>
                    <a:pt x="264" y="69"/>
                  </a:lnTo>
                  <a:lnTo>
                    <a:pt x="253" y="66"/>
                  </a:lnTo>
                  <a:lnTo>
                    <a:pt x="243" y="62"/>
                  </a:lnTo>
                  <a:lnTo>
                    <a:pt x="231" y="60"/>
                  </a:lnTo>
                  <a:lnTo>
                    <a:pt x="219" y="58"/>
                  </a:lnTo>
                  <a:lnTo>
                    <a:pt x="207" y="58"/>
                  </a:lnTo>
                  <a:lnTo>
                    <a:pt x="207" y="58"/>
                  </a:lnTo>
                  <a:lnTo>
                    <a:pt x="197" y="58"/>
                  </a:lnTo>
                  <a:lnTo>
                    <a:pt x="185" y="60"/>
                  </a:lnTo>
                  <a:lnTo>
                    <a:pt x="175" y="62"/>
                  </a:lnTo>
                  <a:lnTo>
                    <a:pt x="165" y="66"/>
                  </a:lnTo>
                  <a:lnTo>
                    <a:pt x="153" y="70"/>
                  </a:lnTo>
                  <a:lnTo>
                    <a:pt x="143" y="76"/>
                  </a:lnTo>
                  <a:lnTo>
                    <a:pt x="134" y="82"/>
                  </a:lnTo>
                  <a:lnTo>
                    <a:pt x="123" y="89"/>
                  </a:lnTo>
                  <a:lnTo>
                    <a:pt x="115" y="96"/>
                  </a:lnTo>
                  <a:lnTo>
                    <a:pt x="106" y="104"/>
                  </a:lnTo>
                  <a:lnTo>
                    <a:pt x="99" y="112"/>
                  </a:lnTo>
                  <a:lnTo>
                    <a:pt x="92" y="120"/>
                  </a:lnTo>
                  <a:lnTo>
                    <a:pt x="88" y="129"/>
                  </a:lnTo>
                  <a:lnTo>
                    <a:pt x="83" y="138"/>
                  </a:lnTo>
                  <a:lnTo>
                    <a:pt x="81" y="147"/>
                  </a:lnTo>
                  <a:lnTo>
                    <a:pt x="80" y="157"/>
                  </a:lnTo>
                  <a:lnTo>
                    <a:pt x="80" y="476"/>
                  </a:lnTo>
                  <a:lnTo>
                    <a:pt x="80" y="478"/>
                  </a:lnTo>
                  <a:lnTo>
                    <a:pt x="80" y="565"/>
                  </a:lnTo>
                  <a:lnTo>
                    <a:pt x="0" y="565"/>
                  </a:lnTo>
                  <a:lnTo>
                    <a:pt x="0" y="476"/>
                  </a:lnTo>
                  <a:lnTo>
                    <a:pt x="0" y="81"/>
                  </a:lnTo>
                  <a:lnTo>
                    <a:pt x="0" y="7"/>
                  </a:lnTo>
                  <a:lnTo>
                    <a:pt x="15" y="7"/>
                  </a:lnTo>
                  <a:lnTo>
                    <a:pt x="58" y="7"/>
                  </a:lnTo>
                  <a:lnTo>
                    <a:pt x="77" y="7"/>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1740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24" name="Shape 40"/>
          <p:cNvSpPr>
            <a:spLocks noGrp="1"/>
          </p:cNvSpPr>
          <p:nvPr>
            <p:ph type="title" hasCustomPrompt="1"/>
          </p:nvPr>
        </p:nvSpPr>
        <p:spPr>
          <a:xfrm>
            <a:off x="1405725" y="1716479"/>
            <a:ext cx="4233863" cy="908189"/>
          </a:xfrm>
          <a:prstGeom prst="rect">
            <a:avLst/>
          </a:prstGeom>
        </p:spPr>
        <p:txBody>
          <a:bodyPr anchor="ctr">
            <a:noAutofit/>
          </a:bodyPr>
          <a:lstStyle>
            <a:lvl1pPr algn="l">
              <a:defRPr sz="2667">
                <a:solidFill>
                  <a:srgbClr val="007CC3"/>
                </a:solidFill>
              </a:defRPr>
            </a:lvl1pPr>
          </a:lstStyle>
          <a:p>
            <a:r>
              <a:rPr lang="en-US"/>
              <a:t>TITLE TEXT</a:t>
            </a:r>
          </a:p>
        </p:txBody>
      </p:sp>
      <p:sp>
        <p:nvSpPr>
          <p:cNvPr id="25" name="Text Placeholder 2"/>
          <p:cNvSpPr txBox="1">
            <a:spLocks/>
          </p:cNvSpPr>
          <p:nvPr userDrawn="1"/>
        </p:nvSpPr>
        <p:spPr>
          <a:xfrm>
            <a:off x="323321" y="6147181"/>
            <a:ext cx="81322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a:solidFill>
                  <a:schemeClr val="tx2">
                    <a:lumMod val="50000"/>
                  </a:schemeClr>
                </a:solidFill>
              </a:rPr>
              <a:t>© 2023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7" name="Group 36"/>
          <p:cNvGrpSpPr/>
          <p:nvPr userDrawn="1"/>
        </p:nvGrpSpPr>
        <p:grpSpPr>
          <a:xfrm>
            <a:off x="-11894" y="2832016"/>
            <a:ext cx="12215771" cy="1153909"/>
            <a:chOff x="-8920" y="2124012"/>
            <a:chExt cx="9161828" cy="865432"/>
          </a:xfrm>
        </p:grpSpPr>
        <p:sp>
          <p:nvSpPr>
            <p:cNvPr id="38"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39"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2"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3"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4"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5"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6"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7"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8"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9"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0"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51"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2"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3"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4"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5"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6"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grpSp>
      <p:grpSp>
        <p:nvGrpSpPr>
          <p:cNvPr id="2" name="Group 1">
            <a:extLst>
              <a:ext uri="{FF2B5EF4-FFF2-40B4-BE49-F238E27FC236}">
                <a16:creationId xmlns:a16="http://schemas.microsoft.com/office/drawing/2014/main" id="{3F4ABF2E-F9D5-3FB3-0412-4EC879CB135A}"/>
              </a:ext>
            </a:extLst>
          </p:cNvPr>
          <p:cNvGrpSpPr/>
          <p:nvPr userDrawn="1"/>
        </p:nvGrpSpPr>
        <p:grpSpPr>
          <a:xfrm>
            <a:off x="10792059" y="6072617"/>
            <a:ext cx="1138238" cy="539751"/>
            <a:chOff x="12437447" y="3429000"/>
            <a:chExt cx="1138238" cy="539751"/>
          </a:xfrm>
        </p:grpSpPr>
        <p:sp>
          <p:nvSpPr>
            <p:cNvPr id="3" name="Freeform 5">
              <a:extLst>
                <a:ext uri="{FF2B5EF4-FFF2-40B4-BE49-F238E27FC236}">
                  <a16:creationId xmlns:a16="http://schemas.microsoft.com/office/drawing/2014/main" id="{70A567EA-C32B-146C-C29B-495B29E8B441}"/>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6">
              <a:extLst>
                <a:ext uri="{FF2B5EF4-FFF2-40B4-BE49-F238E27FC236}">
                  <a16:creationId xmlns:a16="http://schemas.microsoft.com/office/drawing/2014/main" id="{F607FBE5-9CF3-47F3-2C8E-EA68F3ADC20B}"/>
                </a:ext>
              </a:extLst>
            </p:cNvPr>
            <p:cNvSpPr>
              <a:spLocks/>
            </p:cNvSpPr>
            <p:nvPr userDrawn="1"/>
          </p:nvSpPr>
          <p:spPr bwMode="auto">
            <a:xfrm>
              <a:off x="13469322" y="3687763"/>
              <a:ext cx="106363" cy="280988"/>
            </a:xfrm>
            <a:custGeom>
              <a:avLst/>
              <a:gdLst>
                <a:gd name="T0" fmla="*/ 405 w 405"/>
                <a:gd name="T1" fmla="*/ 948 h 1064"/>
                <a:gd name="T2" fmla="*/ 398 w 405"/>
                <a:gd name="T3" fmla="*/ 1064 h 1064"/>
                <a:gd name="T4" fmla="*/ 377 w 405"/>
                <a:gd name="T5" fmla="*/ 1064 h 1064"/>
                <a:gd name="T6" fmla="*/ 337 w 405"/>
                <a:gd name="T7" fmla="*/ 1059 h 1064"/>
                <a:gd name="T8" fmla="*/ 298 w 405"/>
                <a:gd name="T9" fmla="*/ 1051 h 1064"/>
                <a:gd name="T10" fmla="*/ 260 w 405"/>
                <a:gd name="T11" fmla="*/ 1040 h 1064"/>
                <a:gd name="T12" fmla="*/ 224 w 405"/>
                <a:gd name="T13" fmla="*/ 1025 h 1064"/>
                <a:gd name="T14" fmla="*/ 191 w 405"/>
                <a:gd name="T15" fmla="*/ 1006 h 1064"/>
                <a:gd name="T16" fmla="*/ 159 w 405"/>
                <a:gd name="T17" fmla="*/ 986 h 1064"/>
                <a:gd name="T18" fmla="*/ 130 w 405"/>
                <a:gd name="T19" fmla="*/ 961 h 1064"/>
                <a:gd name="T20" fmla="*/ 102 w 405"/>
                <a:gd name="T21" fmla="*/ 934 h 1064"/>
                <a:gd name="T22" fmla="*/ 78 w 405"/>
                <a:gd name="T23" fmla="*/ 905 h 1064"/>
                <a:gd name="T24" fmla="*/ 58 w 405"/>
                <a:gd name="T25" fmla="*/ 873 h 1064"/>
                <a:gd name="T26" fmla="*/ 39 w 405"/>
                <a:gd name="T27" fmla="*/ 839 h 1064"/>
                <a:gd name="T28" fmla="*/ 24 w 405"/>
                <a:gd name="T29" fmla="*/ 804 h 1064"/>
                <a:gd name="T30" fmla="*/ 13 w 405"/>
                <a:gd name="T31" fmla="*/ 765 h 1064"/>
                <a:gd name="T32" fmla="*/ 5 w 405"/>
                <a:gd name="T33" fmla="*/ 726 h 1064"/>
                <a:gd name="T34" fmla="*/ 1 w 405"/>
                <a:gd name="T35" fmla="*/ 686 h 1064"/>
                <a:gd name="T36" fmla="*/ 0 w 405"/>
                <a:gd name="T37" fmla="*/ 0 h 1064"/>
                <a:gd name="T38" fmla="*/ 114 w 405"/>
                <a:gd name="T39" fmla="*/ 292 h 1064"/>
                <a:gd name="T40" fmla="*/ 405 w 405"/>
                <a:gd name="T41" fmla="*/ 407 h 1064"/>
                <a:gd name="T42" fmla="*/ 114 w 405"/>
                <a:gd name="T43" fmla="*/ 651 h 1064"/>
                <a:gd name="T44" fmla="*/ 115 w 405"/>
                <a:gd name="T45" fmla="*/ 670 h 1064"/>
                <a:gd name="T46" fmla="*/ 119 w 405"/>
                <a:gd name="T47" fmla="*/ 706 h 1064"/>
                <a:gd name="T48" fmla="*/ 124 w 405"/>
                <a:gd name="T49" fmla="*/ 738 h 1064"/>
                <a:gd name="T50" fmla="*/ 135 w 405"/>
                <a:gd name="T51" fmla="*/ 768 h 1064"/>
                <a:gd name="T52" fmla="*/ 146 w 405"/>
                <a:gd name="T53" fmla="*/ 797 h 1064"/>
                <a:gd name="T54" fmla="*/ 161 w 405"/>
                <a:gd name="T55" fmla="*/ 822 h 1064"/>
                <a:gd name="T56" fmla="*/ 178 w 405"/>
                <a:gd name="T57" fmla="*/ 845 h 1064"/>
                <a:gd name="T58" fmla="*/ 197 w 405"/>
                <a:gd name="T59" fmla="*/ 866 h 1064"/>
                <a:gd name="T60" fmla="*/ 227 w 405"/>
                <a:gd name="T61" fmla="*/ 892 h 1064"/>
                <a:gd name="T62" fmla="*/ 272 w 405"/>
                <a:gd name="T63" fmla="*/ 920 h 1064"/>
                <a:gd name="T64" fmla="*/ 319 w 405"/>
                <a:gd name="T65" fmla="*/ 937 h 1064"/>
                <a:gd name="T66" fmla="*/ 366 w 405"/>
                <a:gd name="T67" fmla="*/ 94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1064">
                  <a:moveTo>
                    <a:pt x="390" y="948"/>
                  </a:moveTo>
                  <a:lnTo>
                    <a:pt x="405" y="948"/>
                  </a:lnTo>
                  <a:lnTo>
                    <a:pt x="405" y="1064"/>
                  </a:lnTo>
                  <a:lnTo>
                    <a:pt x="398" y="1064"/>
                  </a:lnTo>
                  <a:lnTo>
                    <a:pt x="398" y="1064"/>
                  </a:lnTo>
                  <a:lnTo>
                    <a:pt x="377" y="1064"/>
                  </a:lnTo>
                  <a:lnTo>
                    <a:pt x="357" y="1062"/>
                  </a:lnTo>
                  <a:lnTo>
                    <a:pt x="337" y="1059"/>
                  </a:lnTo>
                  <a:lnTo>
                    <a:pt x="316" y="1056"/>
                  </a:lnTo>
                  <a:lnTo>
                    <a:pt x="298" y="1051"/>
                  </a:lnTo>
                  <a:lnTo>
                    <a:pt x="278" y="1047"/>
                  </a:lnTo>
                  <a:lnTo>
                    <a:pt x="260" y="1040"/>
                  </a:lnTo>
                  <a:lnTo>
                    <a:pt x="242" y="1033"/>
                  </a:lnTo>
                  <a:lnTo>
                    <a:pt x="224" y="1025"/>
                  </a:lnTo>
                  <a:lnTo>
                    <a:pt x="207" y="1017"/>
                  </a:lnTo>
                  <a:lnTo>
                    <a:pt x="191" y="1006"/>
                  </a:lnTo>
                  <a:lnTo>
                    <a:pt x="175" y="996"/>
                  </a:lnTo>
                  <a:lnTo>
                    <a:pt x="159" y="986"/>
                  </a:lnTo>
                  <a:lnTo>
                    <a:pt x="144" y="974"/>
                  </a:lnTo>
                  <a:lnTo>
                    <a:pt x="130" y="961"/>
                  </a:lnTo>
                  <a:lnTo>
                    <a:pt x="116" y="948"/>
                  </a:lnTo>
                  <a:lnTo>
                    <a:pt x="102" y="934"/>
                  </a:lnTo>
                  <a:lnTo>
                    <a:pt x="90" y="920"/>
                  </a:lnTo>
                  <a:lnTo>
                    <a:pt x="78" y="905"/>
                  </a:lnTo>
                  <a:lnTo>
                    <a:pt x="68" y="889"/>
                  </a:lnTo>
                  <a:lnTo>
                    <a:pt x="58" y="873"/>
                  </a:lnTo>
                  <a:lnTo>
                    <a:pt x="48" y="857"/>
                  </a:lnTo>
                  <a:lnTo>
                    <a:pt x="39" y="839"/>
                  </a:lnTo>
                  <a:lnTo>
                    <a:pt x="31" y="822"/>
                  </a:lnTo>
                  <a:lnTo>
                    <a:pt x="24" y="804"/>
                  </a:lnTo>
                  <a:lnTo>
                    <a:pt x="19" y="785"/>
                  </a:lnTo>
                  <a:lnTo>
                    <a:pt x="13" y="765"/>
                  </a:lnTo>
                  <a:lnTo>
                    <a:pt x="8" y="746"/>
                  </a:lnTo>
                  <a:lnTo>
                    <a:pt x="5" y="726"/>
                  </a:lnTo>
                  <a:lnTo>
                    <a:pt x="2" y="707"/>
                  </a:lnTo>
                  <a:lnTo>
                    <a:pt x="1" y="686"/>
                  </a:lnTo>
                  <a:lnTo>
                    <a:pt x="0" y="665"/>
                  </a:lnTo>
                  <a:lnTo>
                    <a:pt x="0" y="0"/>
                  </a:lnTo>
                  <a:lnTo>
                    <a:pt x="114" y="0"/>
                  </a:lnTo>
                  <a:lnTo>
                    <a:pt x="114" y="292"/>
                  </a:lnTo>
                  <a:lnTo>
                    <a:pt x="405" y="292"/>
                  </a:lnTo>
                  <a:lnTo>
                    <a:pt x="405" y="407"/>
                  </a:lnTo>
                  <a:lnTo>
                    <a:pt x="114" y="407"/>
                  </a:lnTo>
                  <a:lnTo>
                    <a:pt x="114" y="651"/>
                  </a:lnTo>
                  <a:lnTo>
                    <a:pt x="114" y="651"/>
                  </a:lnTo>
                  <a:lnTo>
                    <a:pt x="115" y="670"/>
                  </a:lnTo>
                  <a:lnTo>
                    <a:pt x="116" y="688"/>
                  </a:lnTo>
                  <a:lnTo>
                    <a:pt x="119" y="706"/>
                  </a:lnTo>
                  <a:lnTo>
                    <a:pt x="121" y="722"/>
                  </a:lnTo>
                  <a:lnTo>
                    <a:pt x="124" y="738"/>
                  </a:lnTo>
                  <a:lnTo>
                    <a:pt x="129" y="754"/>
                  </a:lnTo>
                  <a:lnTo>
                    <a:pt x="135" y="768"/>
                  </a:lnTo>
                  <a:lnTo>
                    <a:pt x="140" y="783"/>
                  </a:lnTo>
                  <a:lnTo>
                    <a:pt x="146" y="797"/>
                  </a:lnTo>
                  <a:lnTo>
                    <a:pt x="153" y="809"/>
                  </a:lnTo>
                  <a:lnTo>
                    <a:pt x="161" y="822"/>
                  </a:lnTo>
                  <a:lnTo>
                    <a:pt x="169" y="833"/>
                  </a:lnTo>
                  <a:lnTo>
                    <a:pt x="178" y="845"/>
                  </a:lnTo>
                  <a:lnTo>
                    <a:pt x="186" y="855"/>
                  </a:lnTo>
                  <a:lnTo>
                    <a:pt x="197" y="866"/>
                  </a:lnTo>
                  <a:lnTo>
                    <a:pt x="206" y="875"/>
                  </a:lnTo>
                  <a:lnTo>
                    <a:pt x="227" y="892"/>
                  </a:lnTo>
                  <a:lnTo>
                    <a:pt x="249" y="907"/>
                  </a:lnTo>
                  <a:lnTo>
                    <a:pt x="272" y="920"/>
                  </a:lnTo>
                  <a:lnTo>
                    <a:pt x="296" y="930"/>
                  </a:lnTo>
                  <a:lnTo>
                    <a:pt x="319" y="937"/>
                  </a:lnTo>
                  <a:lnTo>
                    <a:pt x="343" y="943"/>
                  </a:lnTo>
                  <a:lnTo>
                    <a:pt x="366" y="946"/>
                  </a:lnTo>
                  <a:lnTo>
                    <a:pt x="390" y="9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7">
              <a:extLst>
                <a:ext uri="{FF2B5EF4-FFF2-40B4-BE49-F238E27FC236}">
                  <a16:creationId xmlns:a16="http://schemas.microsoft.com/office/drawing/2014/main" id="{4CA6F24F-B15F-B0A6-34A7-1D6343097175}"/>
                </a:ext>
              </a:extLst>
            </p:cNvPr>
            <p:cNvSpPr>
              <a:spLocks noEditPoints="1"/>
            </p:cNvSpPr>
            <p:nvPr userDrawn="1"/>
          </p:nvSpPr>
          <p:spPr bwMode="auto">
            <a:xfrm>
              <a:off x="12659697" y="3757613"/>
              <a:ext cx="209550" cy="211138"/>
            </a:xfrm>
            <a:custGeom>
              <a:avLst/>
              <a:gdLst>
                <a:gd name="T0" fmla="*/ 673 w 794"/>
                <a:gd name="T1" fmla="*/ 349 h 796"/>
                <a:gd name="T2" fmla="*/ 636 w 794"/>
                <a:gd name="T3" fmla="*/ 249 h 796"/>
                <a:gd name="T4" fmla="*/ 576 w 794"/>
                <a:gd name="T5" fmla="*/ 177 h 796"/>
                <a:gd name="T6" fmla="*/ 530 w 794"/>
                <a:gd name="T7" fmla="*/ 147 h 796"/>
                <a:gd name="T8" fmla="*/ 475 w 794"/>
                <a:gd name="T9" fmla="*/ 126 h 796"/>
                <a:gd name="T10" fmla="*/ 413 w 794"/>
                <a:gd name="T11" fmla="*/ 117 h 796"/>
                <a:gd name="T12" fmla="*/ 367 w 794"/>
                <a:gd name="T13" fmla="*/ 117 h 796"/>
                <a:gd name="T14" fmla="*/ 311 w 794"/>
                <a:gd name="T15" fmla="*/ 129 h 796"/>
                <a:gd name="T16" fmla="*/ 237 w 794"/>
                <a:gd name="T17" fmla="*/ 164 h 796"/>
                <a:gd name="T18" fmla="*/ 164 w 794"/>
                <a:gd name="T19" fmla="*/ 239 h 796"/>
                <a:gd name="T20" fmla="*/ 122 w 794"/>
                <a:gd name="T21" fmla="*/ 338 h 796"/>
                <a:gd name="T22" fmla="*/ 117 w 794"/>
                <a:gd name="T23" fmla="*/ 419 h 796"/>
                <a:gd name="T24" fmla="*/ 144 w 794"/>
                <a:gd name="T25" fmla="*/ 523 h 796"/>
                <a:gd name="T26" fmla="*/ 207 w 794"/>
                <a:gd name="T27" fmla="*/ 608 h 796"/>
                <a:gd name="T28" fmla="*/ 252 w 794"/>
                <a:gd name="T29" fmla="*/ 642 h 796"/>
                <a:gd name="T30" fmla="*/ 304 w 794"/>
                <a:gd name="T31" fmla="*/ 665 h 796"/>
                <a:gd name="T32" fmla="*/ 363 w 794"/>
                <a:gd name="T33" fmla="*/ 677 h 796"/>
                <a:gd name="T34" fmla="*/ 410 w 794"/>
                <a:gd name="T35" fmla="*/ 680 h 796"/>
                <a:gd name="T36" fmla="*/ 466 w 794"/>
                <a:gd name="T37" fmla="*/ 672 h 796"/>
                <a:gd name="T38" fmla="*/ 531 w 794"/>
                <a:gd name="T39" fmla="*/ 647 h 796"/>
                <a:gd name="T40" fmla="*/ 613 w 794"/>
                <a:gd name="T41" fmla="*/ 579 h 796"/>
                <a:gd name="T42" fmla="*/ 665 w 794"/>
                <a:gd name="T43" fmla="*/ 485 h 796"/>
                <a:gd name="T44" fmla="*/ 677 w 794"/>
                <a:gd name="T45" fmla="*/ 416 h 796"/>
                <a:gd name="T46" fmla="*/ 2 w 794"/>
                <a:gd name="T47" fmla="*/ 379 h 796"/>
                <a:gd name="T48" fmla="*/ 13 w 794"/>
                <a:gd name="T49" fmla="*/ 302 h 796"/>
                <a:gd name="T50" fmla="*/ 38 w 794"/>
                <a:gd name="T51" fmla="*/ 229 h 796"/>
                <a:gd name="T52" fmla="*/ 77 w 794"/>
                <a:gd name="T53" fmla="*/ 163 h 796"/>
                <a:gd name="T54" fmla="*/ 127 w 794"/>
                <a:gd name="T55" fmla="*/ 106 h 796"/>
                <a:gd name="T56" fmla="*/ 188 w 794"/>
                <a:gd name="T57" fmla="*/ 60 h 796"/>
                <a:gd name="T58" fmla="*/ 257 w 794"/>
                <a:gd name="T59" fmla="*/ 25 h 796"/>
                <a:gd name="T60" fmla="*/ 334 w 794"/>
                <a:gd name="T61" fmla="*/ 5 h 796"/>
                <a:gd name="T62" fmla="*/ 396 w 794"/>
                <a:gd name="T63" fmla="*/ 0 h 796"/>
                <a:gd name="T64" fmla="*/ 471 w 794"/>
                <a:gd name="T65" fmla="*/ 7 h 796"/>
                <a:gd name="T66" fmla="*/ 543 w 794"/>
                <a:gd name="T67" fmla="*/ 28 h 796"/>
                <a:gd name="T68" fmla="*/ 610 w 794"/>
                <a:gd name="T69" fmla="*/ 62 h 796"/>
                <a:gd name="T70" fmla="*/ 670 w 794"/>
                <a:gd name="T71" fmla="*/ 108 h 796"/>
                <a:gd name="T72" fmla="*/ 720 w 794"/>
                <a:gd name="T73" fmla="*/ 166 h 796"/>
                <a:gd name="T74" fmla="*/ 760 w 794"/>
                <a:gd name="T75" fmla="*/ 234 h 796"/>
                <a:gd name="T76" fmla="*/ 785 w 794"/>
                <a:gd name="T77" fmla="*/ 311 h 796"/>
                <a:gd name="T78" fmla="*/ 794 w 794"/>
                <a:gd name="T79" fmla="*/ 397 h 796"/>
                <a:gd name="T80" fmla="*/ 789 w 794"/>
                <a:gd name="T81" fmla="*/ 461 h 796"/>
                <a:gd name="T82" fmla="*/ 770 w 794"/>
                <a:gd name="T83" fmla="*/ 539 h 796"/>
                <a:gd name="T84" fmla="*/ 735 w 794"/>
                <a:gd name="T85" fmla="*/ 609 h 796"/>
                <a:gd name="T86" fmla="*/ 689 w 794"/>
                <a:gd name="T87" fmla="*/ 669 h 796"/>
                <a:gd name="T88" fmla="*/ 632 w 794"/>
                <a:gd name="T89" fmla="*/ 720 h 796"/>
                <a:gd name="T90" fmla="*/ 566 w 794"/>
                <a:gd name="T91" fmla="*/ 759 h 796"/>
                <a:gd name="T92" fmla="*/ 495 w 794"/>
                <a:gd name="T93" fmla="*/ 784 h 796"/>
                <a:gd name="T94" fmla="*/ 418 w 794"/>
                <a:gd name="T95" fmla="*/ 796 h 796"/>
                <a:gd name="T96" fmla="*/ 355 w 794"/>
                <a:gd name="T97" fmla="*/ 794 h 796"/>
                <a:gd name="T98" fmla="*/ 274 w 794"/>
                <a:gd name="T99" fmla="*/ 778 h 796"/>
                <a:gd name="T100" fmla="*/ 202 w 794"/>
                <a:gd name="T101" fmla="*/ 745 h 796"/>
                <a:gd name="T102" fmla="*/ 138 w 794"/>
                <a:gd name="T103" fmla="*/ 701 h 796"/>
                <a:gd name="T104" fmla="*/ 87 w 794"/>
                <a:gd name="T105" fmla="*/ 646 h 796"/>
                <a:gd name="T106" fmla="*/ 45 w 794"/>
                <a:gd name="T107" fmla="*/ 582 h 796"/>
                <a:gd name="T108" fmla="*/ 18 w 794"/>
                <a:gd name="T109" fmla="*/ 512 h 796"/>
                <a:gd name="T110" fmla="*/ 3 w 794"/>
                <a:gd name="T111"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4" h="796">
                  <a:moveTo>
                    <a:pt x="678" y="402"/>
                  </a:moveTo>
                  <a:lnTo>
                    <a:pt x="678" y="402"/>
                  </a:lnTo>
                  <a:lnTo>
                    <a:pt x="677" y="374"/>
                  </a:lnTo>
                  <a:lnTo>
                    <a:pt x="673" y="349"/>
                  </a:lnTo>
                  <a:lnTo>
                    <a:pt x="668" y="322"/>
                  </a:lnTo>
                  <a:lnTo>
                    <a:pt x="659" y="297"/>
                  </a:lnTo>
                  <a:lnTo>
                    <a:pt x="649" y="273"/>
                  </a:lnTo>
                  <a:lnTo>
                    <a:pt x="636" y="249"/>
                  </a:lnTo>
                  <a:lnTo>
                    <a:pt x="622" y="227"/>
                  </a:lnTo>
                  <a:lnTo>
                    <a:pt x="604" y="206"/>
                  </a:lnTo>
                  <a:lnTo>
                    <a:pt x="586" y="186"/>
                  </a:lnTo>
                  <a:lnTo>
                    <a:pt x="576" y="177"/>
                  </a:lnTo>
                  <a:lnTo>
                    <a:pt x="565" y="169"/>
                  </a:lnTo>
                  <a:lnTo>
                    <a:pt x="554" y="161"/>
                  </a:lnTo>
                  <a:lnTo>
                    <a:pt x="542" y="154"/>
                  </a:lnTo>
                  <a:lnTo>
                    <a:pt x="530" y="147"/>
                  </a:lnTo>
                  <a:lnTo>
                    <a:pt x="517" y="141"/>
                  </a:lnTo>
                  <a:lnTo>
                    <a:pt x="503" y="136"/>
                  </a:lnTo>
                  <a:lnTo>
                    <a:pt x="489" y="131"/>
                  </a:lnTo>
                  <a:lnTo>
                    <a:pt x="475" y="126"/>
                  </a:lnTo>
                  <a:lnTo>
                    <a:pt x="461" y="123"/>
                  </a:lnTo>
                  <a:lnTo>
                    <a:pt x="446" y="119"/>
                  </a:lnTo>
                  <a:lnTo>
                    <a:pt x="429" y="118"/>
                  </a:lnTo>
                  <a:lnTo>
                    <a:pt x="413" y="117"/>
                  </a:lnTo>
                  <a:lnTo>
                    <a:pt x="397" y="116"/>
                  </a:lnTo>
                  <a:lnTo>
                    <a:pt x="397" y="116"/>
                  </a:lnTo>
                  <a:lnTo>
                    <a:pt x="382" y="116"/>
                  </a:lnTo>
                  <a:lnTo>
                    <a:pt x="367" y="117"/>
                  </a:lnTo>
                  <a:lnTo>
                    <a:pt x="352" y="119"/>
                  </a:lnTo>
                  <a:lnTo>
                    <a:pt x="339" y="122"/>
                  </a:lnTo>
                  <a:lnTo>
                    <a:pt x="325" y="125"/>
                  </a:lnTo>
                  <a:lnTo>
                    <a:pt x="311" y="129"/>
                  </a:lnTo>
                  <a:lnTo>
                    <a:pt x="298" y="133"/>
                  </a:lnTo>
                  <a:lnTo>
                    <a:pt x="286" y="138"/>
                  </a:lnTo>
                  <a:lnTo>
                    <a:pt x="260" y="151"/>
                  </a:lnTo>
                  <a:lnTo>
                    <a:pt x="237" y="164"/>
                  </a:lnTo>
                  <a:lnTo>
                    <a:pt x="217" y="181"/>
                  </a:lnTo>
                  <a:lnTo>
                    <a:pt x="197" y="198"/>
                  </a:lnTo>
                  <a:lnTo>
                    <a:pt x="179" y="219"/>
                  </a:lnTo>
                  <a:lnTo>
                    <a:pt x="164" y="239"/>
                  </a:lnTo>
                  <a:lnTo>
                    <a:pt x="150" y="262"/>
                  </a:lnTo>
                  <a:lnTo>
                    <a:pt x="138" y="287"/>
                  </a:lnTo>
                  <a:lnTo>
                    <a:pt x="129" y="312"/>
                  </a:lnTo>
                  <a:lnTo>
                    <a:pt x="122" y="338"/>
                  </a:lnTo>
                  <a:lnTo>
                    <a:pt x="118" y="365"/>
                  </a:lnTo>
                  <a:lnTo>
                    <a:pt x="115" y="393"/>
                  </a:lnTo>
                  <a:lnTo>
                    <a:pt x="115" y="393"/>
                  </a:lnTo>
                  <a:lnTo>
                    <a:pt x="117" y="419"/>
                  </a:lnTo>
                  <a:lnTo>
                    <a:pt x="120" y="446"/>
                  </a:lnTo>
                  <a:lnTo>
                    <a:pt x="126" y="472"/>
                  </a:lnTo>
                  <a:lnTo>
                    <a:pt x="134" y="497"/>
                  </a:lnTo>
                  <a:lnTo>
                    <a:pt x="144" y="523"/>
                  </a:lnTo>
                  <a:lnTo>
                    <a:pt x="157" y="546"/>
                  </a:lnTo>
                  <a:lnTo>
                    <a:pt x="172" y="569"/>
                  </a:lnTo>
                  <a:lnTo>
                    <a:pt x="189" y="590"/>
                  </a:lnTo>
                  <a:lnTo>
                    <a:pt x="207" y="608"/>
                  </a:lnTo>
                  <a:lnTo>
                    <a:pt x="218" y="617"/>
                  </a:lnTo>
                  <a:lnTo>
                    <a:pt x="229" y="627"/>
                  </a:lnTo>
                  <a:lnTo>
                    <a:pt x="241" y="633"/>
                  </a:lnTo>
                  <a:lnTo>
                    <a:pt x="252" y="642"/>
                  </a:lnTo>
                  <a:lnTo>
                    <a:pt x="265" y="648"/>
                  </a:lnTo>
                  <a:lnTo>
                    <a:pt x="278" y="654"/>
                  </a:lnTo>
                  <a:lnTo>
                    <a:pt x="290" y="660"/>
                  </a:lnTo>
                  <a:lnTo>
                    <a:pt x="304" y="665"/>
                  </a:lnTo>
                  <a:lnTo>
                    <a:pt x="318" y="669"/>
                  </a:lnTo>
                  <a:lnTo>
                    <a:pt x="333" y="673"/>
                  </a:lnTo>
                  <a:lnTo>
                    <a:pt x="348" y="676"/>
                  </a:lnTo>
                  <a:lnTo>
                    <a:pt x="363" y="677"/>
                  </a:lnTo>
                  <a:lnTo>
                    <a:pt x="379" y="680"/>
                  </a:lnTo>
                  <a:lnTo>
                    <a:pt x="395" y="680"/>
                  </a:lnTo>
                  <a:lnTo>
                    <a:pt x="395" y="680"/>
                  </a:lnTo>
                  <a:lnTo>
                    <a:pt x="410" y="680"/>
                  </a:lnTo>
                  <a:lnTo>
                    <a:pt x="425" y="678"/>
                  </a:lnTo>
                  <a:lnTo>
                    <a:pt x="439" y="677"/>
                  </a:lnTo>
                  <a:lnTo>
                    <a:pt x="452" y="675"/>
                  </a:lnTo>
                  <a:lnTo>
                    <a:pt x="466" y="672"/>
                  </a:lnTo>
                  <a:lnTo>
                    <a:pt x="480" y="668"/>
                  </a:lnTo>
                  <a:lnTo>
                    <a:pt x="494" y="663"/>
                  </a:lnTo>
                  <a:lnTo>
                    <a:pt x="507" y="659"/>
                  </a:lnTo>
                  <a:lnTo>
                    <a:pt x="531" y="647"/>
                  </a:lnTo>
                  <a:lnTo>
                    <a:pt x="555" y="633"/>
                  </a:lnTo>
                  <a:lnTo>
                    <a:pt x="576" y="617"/>
                  </a:lnTo>
                  <a:lnTo>
                    <a:pt x="596" y="600"/>
                  </a:lnTo>
                  <a:lnTo>
                    <a:pt x="613" y="579"/>
                  </a:lnTo>
                  <a:lnTo>
                    <a:pt x="630" y="559"/>
                  </a:lnTo>
                  <a:lnTo>
                    <a:pt x="643" y="536"/>
                  </a:lnTo>
                  <a:lnTo>
                    <a:pt x="655" y="511"/>
                  </a:lnTo>
                  <a:lnTo>
                    <a:pt x="665" y="485"/>
                  </a:lnTo>
                  <a:lnTo>
                    <a:pt x="672" y="458"/>
                  </a:lnTo>
                  <a:lnTo>
                    <a:pt x="674" y="444"/>
                  </a:lnTo>
                  <a:lnTo>
                    <a:pt x="676" y="431"/>
                  </a:lnTo>
                  <a:lnTo>
                    <a:pt x="677" y="416"/>
                  </a:lnTo>
                  <a:lnTo>
                    <a:pt x="678" y="402"/>
                  </a:lnTo>
                  <a:close/>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8">
              <a:extLst>
                <a:ext uri="{FF2B5EF4-FFF2-40B4-BE49-F238E27FC236}">
                  <a16:creationId xmlns:a16="http://schemas.microsoft.com/office/drawing/2014/main" id="{61D2F3C6-6076-835A-78E9-E0211928034A}"/>
                </a:ext>
              </a:extLst>
            </p:cNvPr>
            <p:cNvSpPr>
              <a:spLocks/>
            </p:cNvSpPr>
            <p:nvPr userDrawn="1"/>
          </p:nvSpPr>
          <p:spPr bwMode="auto">
            <a:xfrm>
              <a:off x="12689860" y="3789363"/>
              <a:ext cx="147638" cy="149225"/>
            </a:xfrm>
            <a:custGeom>
              <a:avLst/>
              <a:gdLst>
                <a:gd name="T0" fmla="*/ 563 w 563"/>
                <a:gd name="T1" fmla="*/ 286 h 564"/>
                <a:gd name="T2" fmla="*/ 558 w 563"/>
                <a:gd name="T3" fmla="*/ 233 h 564"/>
                <a:gd name="T4" fmla="*/ 544 w 563"/>
                <a:gd name="T5" fmla="*/ 181 h 564"/>
                <a:gd name="T6" fmla="*/ 521 w 563"/>
                <a:gd name="T7" fmla="*/ 133 h 564"/>
                <a:gd name="T8" fmla="*/ 489 w 563"/>
                <a:gd name="T9" fmla="*/ 90 h 564"/>
                <a:gd name="T10" fmla="*/ 461 w 563"/>
                <a:gd name="T11" fmla="*/ 61 h 564"/>
                <a:gd name="T12" fmla="*/ 439 w 563"/>
                <a:gd name="T13" fmla="*/ 45 h 564"/>
                <a:gd name="T14" fmla="*/ 415 w 563"/>
                <a:gd name="T15" fmla="*/ 31 h 564"/>
                <a:gd name="T16" fmla="*/ 388 w 563"/>
                <a:gd name="T17" fmla="*/ 20 h 564"/>
                <a:gd name="T18" fmla="*/ 360 w 563"/>
                <a:gd name="T19" fmla="*/ 10 h 564"/>
                <a:gd name="T20" fmla="*/ 331 w 563"/>
                <a:gd name="T21" fmla="*/ 3 h 564"/>
                <a:gd name="T22" fmla="*/ 298 w 563"/>
                <a:gd name="T23" fmla="*/ 1 h 564"/>
                <a:gd name="T24" fmla="*/ 282 w 563"/>
                <a:gd name="T25" fmla="*/ 0 h 564"/>
                <a:gd name="T26" fmla="*/ 252 w 563"/>
                <a:gd name="T27" fmla="*/ 1 h 564"/>
                <a:gd name="T28" fmla="*/ 224 w 563"/>
                <a:gd name="T29" fmla="*/ 6 h 564"/>
                <a:gd name="T30" fmla="*/ 196 w 563"/>
                <a:gd name="T31" fmla="*/ 13 h 564"/>
                <a:gd name="T32" fmla="*/ 171 w 563"/>
                <a:gd name="T33" fmla="*/ 22 h 564"/>
                <a:gd name="T34" fmla="*/ 122 w 563"/>
                <a:gd name="T35" fmla="*/ 48 h 564"/>
                <a:gd name="T36" fmla="*/ 82 w 563"/>
                <a:gd name="T37" fmla="*/ 82 h 564"/>
                <a:gd name="T38" fmla="*/ 49 w 563"/>
                <a:gd name="T39" fmla="*/ 123 h 564"/>
                <a:gd name="T40" fmla="*/ 23 w 563"/>
                <a:gd name="T41" fmla="*/ 171 h 564"/>
                <a:gd name="T42" fmla="*/ 7 w 563"/>
                <a:gd name="T43" fmla="*/ 222 h 564"/>
                <a:gd name="T44" fmla="*/ 0 w 563"/>
                <a:gd name="T45" fmla="*/ 277 h 564"/>
                <a:gd name="T46" fmla="*/ 2 w 563"/>
                <a:gd name="T47" fmla="*/ 303 h 564"/>
                <a:gd name="T48" fmla="*/ 11 w 563"/>
                <a:gd name="T49" fmla="*/ 356 h 564"/>
                <a:gd name="T50" fmla="*/ 29 w 563"/>
                <a:gd name="T51" fmla="*/ 407 h 564"/>
                <a:gd name="T52" fmla="*/ 57 w 563"/>
                <a:gd name="T53" fmla="*/ 453 h 564"/>
                <a:gd name="T54" fmla="*/ 92 w 563"/>
                <a:gd name="T55" fmla="*/ 492 h 564"/>
                <a:gd name="T56" fmla="*/ 114 w 563"/>
                <a:gd name="T57" fmla="*/ 511 h 564"/>
                <a:gd name="T58" fmla="*/ 137 w 563"/>
                <a:gd name="T59" fmla="*/ 526 h 564"/>
                <a:gd name="T60" fmla="*/ 163 w 563"/>
                <a:gd name="T61" fmla="*/ 538 h 564"/>
                <a:gd name="T62" fmla="*/ 189 w 563"/>
                <a:gd name="T63" fmla="*/ 549 h 564"/>
                <a:gd name="T64" fmla="*/ 218 w 563"/>
                <a:gd name="T65" fmla="*/ 557 h 564"/>
                <a:gd name="T66" fmla="*/ 248 w 563"/>
                <a:gd name="T67" fmla="*/ 561 h 564"/>
                <a:gd name="T68" fmla="*/ 280 w 563"/>
                <a:gd name="T69" fmla="*/ 564 h 564"/>
                <a:gd name="T70" fmla="*/ 295 w 563"/>
                <a:gd name="T71" fmla="*/ 564 h 564"/>
                <a:gd name="T72" fmla="*/ 324 w 563"/>
                <a:gd name="T73" fmla="*/ 561 h 564"/>
                <a:gd name="T74" fmla="*/ 351 w 563"/>
                <a:gd name="T75" fmla="*/ 556 h 564"/>
                <a:gd name="T76" fmla="*/ 379 w 563"/>
                <a:gd name="T77" fmla="*/ 547 h 564"/>
                <a:gd name="T78" fmla="*/ 416 w 563"/>
                <a:gd name="T79" fmla="*/ 531 h 564"/>
                <a:gd name="T80" fmla="*/ 461 w 563"/>
                <a:gd name="T81" fmla="*/ 501 h 564"/>
                <a:gd name="T82" fmla="*/ 498 w 563"/>
                <a:gd name="T83" fmla="*/ 463 h 564"/>
                <a:gd name="T84" fmla="*/ 528 w 563"/>
                <a:gd name="T85" fmla="*/ 420 h 564"/>
                <a:gd name="T86" fmla="*/ 550 w 563"/>
                <a:gd name="T87" fmla="*/ 369 h 564"/>
                <a:gd name="T88" fmla="*/ 559 w 563"/>
                <a:gd name="T89" fmla="*/ 328 h 564"/>
                <a:gd name="T90" fmla="*/ 562 w 563"/>
                <a:gd name="T91" fmla="*/ 30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3" h="564">
                  <a:moveTo>
                    <a:pt x="563" y="286"/>
                  </a:moveTo>
                  <a:lnTo>
                    <a:pt x="563" y="286"/>
                  </a:lnTo>
                  <a:lnTo>
                    <a:pt x="562" y="258"/>
                  </a:lnTo>
                  <a:lnTo>
                    <a:pt x="558" y="233"/>
                  </a:lnTo>
                  <a:lnTo>
                    <a:pt x="553" y="206"/>
                  </a:lnTo>
                  <a:lnTo>
                    <a:pt x="544" y="181"/>
                  </a:lnTo>
                  <a:lnTo>
                    <a:pt x="534" y="157"/>
                  </a:lnTo>
                  <a:lnTo>
                    <a:pt x="521" y="133"/>
                  </a:lnTo>
                  <a:lnTo>
                    <a:pt x="507" y="111"/>
                  </a:lnTo>
                  <a:lnTo>
                    <a:pt x="489" y="90"/>
                  </a:lnTo>
                  <a:lnTo>
                    <a:pt x="471" y="70"/>
                  </a:lnTo>
                  <a:lnTo>
                    <a:pt x="461" y="61"/>
                  </a:lnTo>
                  <a:lnTo>
                    <a:pt x="450" y="53"/>
                  </a:lnTo>
                  <a:lnTo>
                    <a:pt x="439" y="45"/>
                  </a:lnTo>
                  <a:lnTo>
                    <a:pt x="427" y="38"/>
                  </a:lnTo>
                  <a:lnTo>
                    <a:pt x="415" y="31"/>
                  </a:lnTo>
                  <a:lnTo>
                    <a:pt x="402" y="25"/>
                  </a:lnTo>
                  <a:lnTo>
                    <a:pt x="388" y="20"/>
                  </a:lnTo>
                  <a:lnTo>
                    <a:pt x="374" y="15"/>
                  </a:lnTo>
                  <a:lnTo>
                    <a:pt x="360" y="10"/>
                  </a:lnTo>
                  <a:lnTo>
                    <a:pt x="346" y="7"/>
                  </a:lnTo>
                  <a:lnTo>
                    <a:pt x="331" y="3"/>
                  </a:lnTo>
                  <a:lnTo>
                    <a:pt x="314" y="2"/>
                  </a:lnTo>
                  <a:lnTo>
                    <a:pt x="298" y="1"/>
                  </a:lnTo>
                  <a:lnTo>
                    <a:pt x="282" y="0"/>
                  </a:lnTo>
                  <a:lnTo>
                    <a:pt x="282" y="0"/>
                  </a:lnTo>
                  <a:lnTo>
                    <a:pt x="267" y="0"/>
                  </a:lnTo>
                  <a:lnTo>
                    <a:pt x="252" y="1"/>
                  </a:lnTo>
                  <a:lnTo>
                    <a:pt x="237" y="3"/>
                  </a:lnTo>
                  <a:lnTo>
                    <a:pt x="224" y="6"/>
                  </a:lnTo>
                  <a:lnTo>
                    <a:pt x="210" y="9"/>
                  </a:lnTo>
                  <a:lnTo>
                    <a:pt x="196" y="13"/>
                  </a:lnTo>
                  <a:lnTo>
                    <a:pt x="183" y="17"/>
                  </a:lnTo>
                  <a:lnTo>
                    <a:pt x="171" y="22"/>
                  </a:lnTo>
                  <a:lnTo>
                    <a:pt x="145" y="35"/>
                  </a:lnTo>
                  <a:lnTo>
                    <a:pt x="122" y="48"/>
                  </a:lnTo>
                  <a:lnTo>
                    <a:pt x="102" y="65"/>
                  </a:lnTo>
                  <a:lnTo>
                    <a:pt x="82" y="82"/>
                  </a:lnTo>
                  <a:lnTo>
                    <a:pt x="64" y="103"/>
                  </a:lnTo>
                  <a:lnTo>
                    <a:pt x="49" y="123"/>
                  </a:lnTo>
                  <a:lnTo>
                    <a:pt x="35" y="146"/>
                  </a:lnTo>
                  <a:lnTo>
                    <a:pt x="23" y="171"/>
                  </a:lnTo>
                  <a:lnTo>
                    <a:pt x="14" y="196"/>
                  </a:lnTo>
                  <a:lnTo>
                    <a:pt x="7" y="222"/>
                  </a:lnTo>
                  <a:lnTo>
                    <a:pt x="3" y="249"/>
                  </a:lnTo>
                  <a:lnTo>
                    <a:pt x="0" y="277"/>
                  </a:lnTo>
                  <a:lnTo>
                    <a:pt x="0" y="277"/>
                  </a:lnTo>
                  <a:lnTo>
                    <a:pt x="2" y="303"/>
                  </a:lnTo>
                  <a:lnTo>
                    <a:pt x="5" y="330"/>
                  </a:lnTo>
                  <a:lnTo>
                    <a:pt x="11" y="356"/>
                  </a:lnTo>
                  <a:lnTo>
                    <a:pt x="19" y="381"/>
                  </a:lnTo>
                  <a:lnTo>
                    <a:pt x="29" y="407"/>
                  </a:lnTo>
                  <a:lnTo>
                    <a:pt x="42" y="430"/>
                  </a:lnTo>
                  <a:lnTo>
                    <a:pt x="57" y="453"/>
                  </a:lnTo>
                  <a:lnTo>
                    <a:pt x="74" y="474"/>
                  </a:lnTo>
                  <a:lnTo>
                    <a:pt x="92" y="492"/>
                  </a:lnTo>
                  <a:lnTo>
                    <a:pt x="103" y="501"/>
                  </a:lnTo>
                  <a:lnTo>
                    <a:pt x="114" y="511"/>
                  </a:lnTo>
                  <a:lnTo>
                    <a:pt x="126" y="517"/>
                  </a:lnTo>
                  <a:lnTo>
                    <a:pt x="137" y="526"/>
                  </a:lnTo>
                  <a:lnTo>
                    <a:pt x="150" y="532"/>
                  </a:lnTo>
                  <a:lnTo>
                    <a:pt x="163" y="538"/>
                  </a:lnTo>
                  <a:lnTo>
                    <a:pt x="175" y="544"/>
                  </a:lnTo>
                  <a:lnTo>
                    <a:pt x="189" y="549"/>
                  </a:lnTo>
                  <a:lnTo>
                    <a:pt x="203" y="553"/>
                  </a:lnTo>
                  <a:lnTo>
                    <a:pt x="218" y="557"/>
                  </a:lnTo>
                  <a:lnTo>
                    <a:pt x="233" y="560"/>
                  </a:lnTo>
                  <a:lnTo>
                    <a:pt x="248" y="561"/>
                  </a:lnTo>
                  <a:lnTo>
                    <a:pt x="264" y="564"/>
                  </a:lnTo>
                  <a:lnTo>
                    <a:pt x="280" y="564"/>
                  </a:lnTo>
                  <a:lnTo>
                    <a:pt x="280" y="564"/>
                  </a:lnTo>
                  <a:lnTo>
                    <a:pt x="295" y="564"/>
                  </a:lnTo>
                  <a:lnTo>
                    <a:pt x="310" y="562"/>
                  </a:lnTo>
                  <a:lnTo>
                    <a:pt x="324" y="561"/>
                  </a:lnTo>
                  <a:lnTo>
                    <a:pt x="337" y="559"/>
                  </a:lnTo>
                  <a:lnTo>
                    <a:pt x="351" y="556"/>
                  </a:lnTo>
                  <a:lnTo>
                    <a:pt x="365" y="552"/>
                  </a:lnTo>
                  <a:lnTo>
                    <a:pt x="379" y="547"/>
                  </a:lnTo>
                  <a:lnTo>
                    <a:pt x="392" y="543"/>
                  </a:lnTo>
                  <a:lnTo>
                    <a:pt x="416" y="531"/>
                  </a:lnTo>
                  <a:lnTo>
                    <a:pt x="440" y="517"/>
                  </a:lnTo>
                  <a:lnTo>
                    <a:pt x="461" y="501"/>
                  </a:lnTo>
                  <a:lnTo>
                    <a:pt x="481" y="484"/>
                  </a:lnTo>
                  <a:lnTo>
                    <a:pt x="498" y="463"/>
                  </a:lnTo>
                  <a:lnTo>
                    <a:pt x="515" y="443"/>
                  </a:lnTo>
                  <a:lnTo>
                    <a:pt x="528" y="420"/>
                  </a:lnTo>
                  <a:lnTo>
                    <a:pt x="540" y="395"/>
                  </a:lnTo>
                  <a:lnTo>
                    <a:pt x="550" y="369"/>
                  </a:lnTo>
                  <a:lnTo>
                    <a:pt x="557" y="342"/>
                  </a:lnTo>
                  <a:lnTo>
                    <a:pt x="559" y="328"/>
                  </a:lnTo>
                  <a:lnTo>
                    <a:pt x="561" y="315"/>
                  </a:lnTo>
                  <a:lnTo>
                    <a:pt x="562" y="300"/>
                  </a:lnTo>
                  <a:lnTo>
                    <a:pt x="563"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9">
              <a:extLst>
                <a:ext uri="{FF2B5EF4-FFF2-40B4-BE49-F238E27FC236}">
                  <a16:creationId xmlns:a16="http://schemas.microsoft.com/office/drawing/2014/main" id="{DE746528-8809-11F6-F94E-05D7E9AF51DC}"/>
                </a:ext>
              </a:extLst>
            </p:cNvPr>
            <p:cNvSpPr>
              <a:spLocks/>
            </p:cNvSpPr>
            <p:nvPr userDrawn="1"/>
          </p:nvSpPr>
          <p:spPr bwMode="auto">
            <a:xfrm>
              <a:off x="12659697" y="3757613"/>
              <a:ext cx="209550" cy="211138"/>
            </a:xfrm>
            <a:custGeom>
              <a:avLst/>
              <a:gdLst>
                <a:gd name="T0" fmla="*/ 2 w 794"/>
                <a:gd name="T1" fmla="*/ 379 h 796"/>
                <a:gd name="T2" fmla="*/ 8 w 794"/>
                <a:gd name="T3" fmla="*/ 320 h 796"/>
                <a:gd name="T4" fmla="*/ 25 w 794"/>
                <a:gd name="T5" fmla="*/ 265 h 796"/>
                <a:gd name="T6" fmla="*/ 48 w 794"/>
                <a:gd name="T7" fmla="*/ 212 h 796"/>
                <a:gd name="T8" fmla="*/ 77 w 794"/>
                <a:gd name="T9" fmla="*/ 163 h 796"/>
                <a:gd name="T10" fmla="*/ 114 w 794"/>
                <a:gd name="T11" fmla="*/ 119 h 796"/>
                <a:gd name="T12" fmla="*/ 157 w 794"/>
                <a:gd name="T13" fmla="*/ 81 h 796"/>
                <a:gd name="T14" fmla="*/ 204 w 794"/>
                <a:gd name="T15" fmla="*/ 50 h 796"/>
                <a:gd name="T16" fmla="*/ 257 w 794"/>
                <a:gd name="T17" fmla="*/ 25 h 796"/>
                <a:gd name="T18" fmla="*/ 314 w 794"/>
                <a:gd name="T19" fmla="*/ 9 h 796"/>
                <a:gd name="T20" fmla="*/ 375 w 794"/>
                <a:gd name="T21" fmla="*/ 1 h 796"/>
                <a:gd name="T22" fmla="*/ 414 w 794"/>
                <a:gd name="T23" fmla="*/ 1 h 796"/>
                <a:gd name="T24" fmla="*/ 471 w 794"/>
                <a:gd name="T25" fmla="*/ 7 h 796"/>
                <a:gd name="T26" fmla="*/ 525 w 794"/>
                <a:gd name="T27" fmla="*/ 21 h 796"/>
                <a:gd name="T28" fmla="*/ 578 w 794"/>
                <a:gd name="T29" fmla="*/ 43 h 796"/>
                <a:gd name="T30" fmla="*/ 626 w 794"/>
                <a:gd name="T31" fmla="*/ 72 h 796"/>
                <a:gd name="T32" fmla="*/ 670 w 794"/>
                <a:gd name="T33" fmla="*/ 108 h 796"/>
                <a:gd name="T34" fmla="*/ 709 w 794"/>
                <a:gd name="T35" fmla="*/ 151 h 796"/>
                <a:gd name="T36" fmla="*/ 742 w 794"/>
                <a:gd name="T37" fmla="*/ 199 h 796"/>
                <a:gd name="T38" fmla="*/ 768 w 794"/>
                <a:gd name="T39" fmla="*/ 252 h 796"/>
                <a:gd name="T40" fmla="*/ 785 w 794"/>
                <a:gd name="T41" fmla="*/ 311 h 796"/>
                <a:gd name="T42" fmla="*/ 794 w 794"/>
                <a:gd name="T43" fmla="*/ 375 h 796"/>
                <a:gd name="T44" fmla="*/ 794 w 794"/>
                <a:gd name="T45" fmla="*/ 419 h 796"/>
                <a:gd name="T46" fmla="*/ 786 w 794"/>
                <a:gd name="T47" fmla="*/ 480 h 796"/>
                <a:gd name="T48" fmla="*/ 770 w 794"/>
                <a:gd name="T49" fmla="*/ 539 h 796"/>
                <a:gd name="T50" fmla="*/ 746 w 794"/>
                <a:gd name="T51" fmla="*/ 592 h 796"/>
                <a:gd name="T52" fmla="*/ 714 w 794"/>
                <a:gd name="T53" fmla="*/ 640 h 796"/>
                <a:gd name="T54" fmla="*/ 676 w 794"/>
                <a:gd name="T55" fmla="*/ 683 h 796"/>
                <a:gd name="T56" fmla="*/ 632 w 794"/>
                <a:gd name="T57" fmla="*/ 720 h 796"/>
                <a:gd name="T58" fmla="*/ 584 w 794"/>
                <a:gd name="T59" fmla="*/ 750 h 796"/>
                <a:gd name="T60" fmla="*/ 532 w 794"/>
                <a:gd name="T61" fmla="*/ 773 h 796"/>
                <a:gd name="T62" fmla="*/ 475 w 794"/>
                <a:gd name="T63" fmla="*/ 788 h 796"/>
                <a:gd name="T64" fmla="*/ 418 w 794"/>
                <a:gd name="T65" fmla="*/ 796 h 796"/>
                <a:gd name="T66" fmla="*/ 377 w 794"/>
                <a:gd name="T67" fmla="*/ 796 h 796"/>
                <a:gd name="T68" fmla="*/ 313 w 794"/>
                <a:gd name="T69" fmla="*/ 788 h 796"/>
                <a:gd name="T70" fmla="*/ 255 w 794"/>
                <a:gd name="T71" fmla="*/ 771 h 796"/>
                <a:gd name="T72" fmla="*/ 202 w 794"/>
                <a:gd name="T73" fmla="*/ 745 h 796"/>
                <a:gd name="T74" fmla="*/ 153 w 794"/>
                <a:gd name="T75" fmla="*/ 713 h 796"/>
                <a:gd name="T76" fmla="*/ 111 w 794"/>
                <a:gd name="T77" fmla="*/ 675 h 796"/>
                <a:gd name="T78" fmla="*/ 75 w 794"/>
                <a:gd name="T79" fmla="*/ 630 h 796"/>
                <a:gd name="T80" fmla="*/ 45 w 794"/>
                <a:gd name="T81" fmla="*/ 582 h 796"/>
                <a:gd name="T82" fmla="*/ 23 w 794"/>
                <a:gd name="T83" fmla="*/ 530 h 796"/>
                <a:gd name="T84" fmla="*/ 8 w 794"/>
                <a:gd name="T85" fmla="*/ 476 h 796"/>
                <a:gd name="T86" fmla="*/ 2 w 794"/>
                <a:gd name="T87" fmla="*/ 41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4" h="796">
                  <a:moveTo>
                    <a:pt x="0" y="400"/>
                  </a:moveTo>
                  <a:lnTo>
                    <a:pt x="0" y="400"/>
                  </a:lnTo>
                  <a:lnTo>
                    <a:pt x="2" y="379"/>
                  </a:lnTo>
                  <a:lnTo>
                    <a:pt x="3" y="359"/>
                  </a:lnTo>
                  <a:lnTo>
                    <a:pt x="5" y="340"/>
                  </a:lnTo>
                  <a:lnTo>
                    <a:pt x="8" y="320"/>
                  </a:lnTo>
                  <a:lnTo>
                    <a:pt x="13" y="302"/>
                  </a:lnTo>
                  <a:lnTo>
                    <a:pt x="18" y="283"/>
                  </a:lnTo>
                  <a:lnTo>
                    <a:pt x="25" y="265"/>
                  </a:lnTo>
                  <a:lnTo>
                    <a:pt x="30" y="246"/>
                  </a:lnTo>
                  <a:lnTo>
                    <a:pt x="38" y="229"/>
                  </a:lnTo>
                  <a:lnTo>
                    <a:pt x="48" y="212"/>
                  </a:lnTo>
                  <a:lnTo>
                    <a:pt x="57" y="196"/>
                  </a:lnTo>
                  <a:lnTo>
                    <a:pt x="66" y="178"/>
                  </a:lnTo>
                  <a:lnTo>
                    <a:pt x="77" y="163"/>
                  </a:lnTo>
                  <a:lnTo>
                    <a:pt x="89" y="148"/>
                  </a:lnTo>
                  <a:lnTo>
                    <a:pt x="100" y="133"/>
                  </a:lnTo>
                  <a:lnTo>
                    <a:pt x="114" y="119"/>
                  </a:lnTo>
                  <a:lnTo>
                    <a:pt x="127" y="106"/>
                  </a:lnTo>
                  <a:lnTo>
                    <a:pt x="142" y="93"/>
                  </a:lnTo>
                  <a:lnTo>
                    <a:pt x="157" y="81"/>
                  </a:lnTo>
                  <a:lnTo>
                    <a:pt x="172" y="70"/>
                  </a:lnTo>
                  <a:lnTo>
                    <a:pt x="188" y="60"/>
                  </a:lnTo>
                  <a:lnTo>
                    <a:pt x="204" y="50"/>
                  </a:lnTo>
                  <a:lnTo>
                    <a:pt x="221" y="41"/>
                  </a:lnTo>
                  <a:lnTo>
                    <a:pt x="240" y="33"/>
                  </a:lnTo>
                  <a:lnTo>
                    <a:pt x="257" y="25"/>
                  </a:lnTo>
                  <a:lnTo>
                    <a:pt x="276" y="19"/>
                  </a:lnTo>
                  <a:lnTo>
                    <a:pt x="295" y="13"/>
                  </a:lnTo>
                  <a:lnTo>
                    <a:pt x="314" y="9"/>
                  </a:lnTo>
                  <a:lnTo>
                    <a:pt x="334" y="5"/>
                  </a:lnTo>
                  <a:lnTo>
                    <a:pt x="355" y="2"/>
                  </a:lnTo>
                  <a:lnTo>
                    <a:pt x="375" y="1"/>
                  </a:lnTo>
                  <a:lnTo>
                    <a:pt x="396" y="0"/>
                  </a:lnTo>
                  <a:lnTo>
                    <a:pt x="396" y="0"/>
                  </a:lnTo>
                  <a:lnTo>
                    <a:pt x="414" y="1"/>
                  </a:lnTo>
                  <a:lnTo>
                    <a:pt x="434" y="2"/>
                  </a:lnTo>
                  <a:lnTo>
                    <a:pt x="452" y="4"/>
                  </a:lnTo>
                  <a:lnTo>
                    <a:pt x="471" y="7"/>
                  </a:lnTo>
                  <a:lnTo>
                    <a:pt x="489" y="11"/>
                  </a:lnTo>
                  <a:lnTo>
                    <a:pt x="508" y="16"/>
                  </a:lnTo>
                  <a:lnTo>
                    <a:pt x="525" y="21"/>
                  </a:lnTo>
                  <a:lnTo>
                    <a:pt x="543" y="28"/>
                  </a:lnTo>
                  <a:lnTo>
                    <a:pt x="561" y="35"/>
                  </a:lnTo>
                  <a:lnTo>
                    <a:pt x="578" y="43"/>
                  </a:lnTo>
                  <a:lnTo>
                    <a:pt x="594" y="53"/>
                  </a:lnTo>
                  <a:lnTo>
                    <a:pt x="610" y="62"/>
                  </a:lnTo>
                  <a:lnTo>
                    <a:pt x="626" y="72"/>
                  </a:lnTo>
                  <a:lnTo>
                    <a:pt x="641" y="84"/>
                  </a:lnTo>
                  <a:lnTo>
                    <a:pt x="656" y="95"/>
                  </a:lnTo>
                  <a:lnTo>
                    <a:pt x="670" y="108"/>
                  </a:lnTo>
                  <a:lnTo>
                    <a:pt x="684" y="122"/>
                  </a:lnTo>
                  <a:lnTo>
                    <a:pt x="696" y="136"/>
                  </a:lnTo>
                  <a:lnTo>
                    <a:pt x="709" y="151"/>
                  </a:lnTo>
                  <a:lnTo>
                    <a:pt x="720" y="166"/>
                  </a:lnTo>
                  <a:lnTo>
                    <a:pt x="732" y="182"/>
                  </a:lnTo>
                  <a:lnTo>
                    <a:pt x="742" y="199"/>
                  </a:lnTo>
                  <a:lnTo>
                    <a:pt x="752" y="216"/>
                  </a:lnTo>
                  <a:lnTo>
                    <a:pt x="760" y="234"/>
                  </a:lnTo>
                  <a:lnTo>
                    <a:pt x="768" y="252"/>
                  </a:lnTo>
                  <a:lnTo>
                    <a:pt x="775" y="272"/>
                  </a:lnTo>
                  <a:lnTo>
                    <a:pt x="780" y="291"/>
                  </a:lnTo>
                  <a:lnTo>
                    <a:pt x="785" y="311"/>
                  </a:lnTo>
                  <a:lnTo>
                    <a:pt x="789" y="332"/>
                  </a:lnTo>
                  <a:lnTo>
                    <a:pt x="792" y="353"/>
                  </a:lnTo>
                  <a:lnTo>
                    <a:pt x="794" y="375"/>
                  </a:lnTo>
                  <a:lnTo>
                    <a:pt x="794" y="397"/>
                  </a:lnTo>
                  <a:lnTo>
                    <a:pt x="794" y="397"/>
                  </a:lnTo>
                  <a:lnTo>
                    <a:pt x="794" y="419"/>
                  </a:lnTo>
                  <a:lnTo>
                    <a:pt x="792" y="440"/>
                  </a:lnTo>
                  <a:lnTo>
                    <a:pt x="789" y="461"/>
                  </a:lnTo>
                  <a:lnTo>
                    <a:pt x="786" y="480"/>
                  </a:lnTo>
                  <a:lnTo>
                    <a:pt x="781" y="501"/>
                  </a:lnTo>
                  <a:lnTo>
                    <a:pt x="776" y="519"/>
                  </a:lnTo>
                  <a:lnTo>
                    <a:pt x="770" y="539"/>
                  </a:lnTo>
                  <a:lnTo>
                    <a:pt x="763" y="557"/>
                  </a:lnTo>
                  <a:lnTo>
                    <a:pt x="754" y="575"/>
                  </a:lnTo>
                  <a:lnTo>
                    <a:pt x="746" y="592"/>
                  </a:lnTo>
                  <a:lnTo>
                    <a:pt x="735" y="609"/>
                  </a:lnTo>
                  <a:lnTo>
                    <a:pt x="725" y="625"/>
                  </a:lnTo>
                  <a:lnTo>
                    <a:pt x="714" y="640"/>
                  </a:lnTo>
                  <a:lnTo>
                    <a:pt x="702" y="655"/>
                  </a:lnTo>
                  <a:lnTo>
                    <a:pt x="689" y="669"/>
                  </a:lnTo>
                  <a:lnTo>
                    <a:pt x="676" y="683"/>
                  </a:lnTo>
                  <a:lnTo>
                    <a:pt x="662" y="697"/>
                  </a:lnTo>
                  <a:lnTo>
                    <a:pt x="647" y="708"/>
                  </a:lnTo>
                  <a:lnTo>
                    <a:pt x="632" y="720"/>
                  </a:lnTo>
                  <a:lnTo>
                    <a:pt x="617" y="731"/>
                  </a:lnTo>
                  <a:lnTo>
                    <a:pt x="601" y="741"/>
                  </a:lnTo>
                  <a:lnTo>
                    <a:pt x="584" y="750"/>
                  </a:lnTo>
                  <a:lnTo>
                    <a:pt x="566" y="759"/>
                  </a:lnTo>
                  <a:lnTo>
                    <a:pt x="549" y="766"/>
                  </a:lnTo>
                  <a:lnTo>
                    <a:pt x="532" y="773"/>
                  </a:lnTo>
                  <a:lnTo>
                    <a:pt x="513" y="779"/>
                  </a:lnTo>
                  <a:lnTo>
                    <a:pt x="495" y="784"/>
                  </a:lnTo>
                  <a:lnTo>
                    <a:pt x="475" y="788"/>
                  </a:lnTo>
                  <a:lnTo>
                    <a:pt x="457" y="791"/>
                  </a:lnTo>
                  <a:lnTo>
                    <a:pt x="437" y="794"/>
                  </a:lnTo>
                  <a:lnTo>
                    <a:pt x="418" y="796"/>
                  </a:lnTo>
                  <a:lnTo>
                    <a:pt x="398" y="796"/>
                  </a:lnTo>
                  <a:lnTo>
                    <a:pt x="398" y="796"/>
                  </a:lnTo>
                  <a:lnTo>
                    <a:pt x="377" y="796"/>
                  </a:lnTo>
                  <a:lnTo>
                    <a:pt x="355" y="794"/>
                  </a:lnTo>
                  <a:lnTo>
                    <a:pt x="334" y="791"/>
                  </a:lnTo>
                  <a:lnTo>
                    <a:pt x="313" y="788"/>
                  </a:lnTo>
                  <a:lnTo>
                    <a:pt x="294" y="783"/>
                  </a:lnTo>
                  <a:lnTo>
                    <a:pt x="274" y="778"/>
                  </a:lnTo>
                  <a:lnTo>
                    <a:pt x="255" y="771"/>
                  </a:lnTo>
                  <a:lnTo>
                    <a:pt x="236" y="763"/>
                  </a:lnTo>
                  <a:lnTo>
                    <a:pt x="219" y="755"/>
                  </a:lnTo>
                  <a:lnTo>
                    <a:pt x="202" y="745"/>
                  </a:lnTo>
                  <a:lnTo>
                    <a:pt x="184" y="735"/>
                  </a:lnTo>
                  <a:lnTo>
                    <a:pt x="168" y="725"/>
                  </a:lnTo>
                  <a:lnTo>
                    <a:pt x="153" y="713"/>
                  </a:lnTo>
                  <a:lnTo>
                    <a:pt x="138" y="701"/>
                  </a:lnTo>
                  <a:lnTo>
                    <a:pt x="125" y="688"/>
                  </a:lnTo>
                  <a:lnTo>
                    <a:pt x="111" y="675"/>
                  </a:lnTo>
                  <a:lnTo>
                    <a:pt x="98" y="660"/>
                  </a:lnTo>
                  <a:lnTo>
                    <a:pt x="87" y="646"/>
                  </a:lnTo>
                  <a:lnTo>
                    <a:pt x="75" y="630"/>
                  </a:lnTo>
                  <a:lnTo>
                    <a:pt x="65" y="615"/>
                  </a:lnTo>
                  <a:lnTo>
                    <a:pt x="54" y="599"/>
                  </a:lnTo>
                  <a:lnTo>
                    <a:pt x="45" y="582"/>
                  </a:lnTo>
                  <a:lnTo>
                    <a:pt x="37" y="565"/>
                  </a:lnTo>
                  <a:lnTo>
                    <a:pt x="30" y="548"/>
                  </a:lnTo>
                  <a:lnTo>
                    <a:pt x="23" y="530"/>
                  </a:lnTo>
                  <a:lnTo>
                    <a:pt x="18" y="512"/>
                  </a:lnTo>
                  <a:lnTo>
                    <a:pt x="12" y="494"/>
                  </a:lnTo>
                  <a:lnTo>
                    <a:pt x="8" y="476"/>
                  </a:lnTo>
                  <a:lnTo>
                    <a:pt x="5" y="456"/>
                  </a:lnTo>
                  <a:lnTo>
                    <a:pt x="3" y="438"/>
                  </a:lnTo>
                  <a:lnTo>
                    <a:pt x="2" y="418"/>
                  </a:lnTo>
                  <a:lnTo>
                    <a:pt x="0" y="400"/>
                  </a:lnTo>
                  <a:lnTo>
                    <a:pt x="0" y="4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E4F409A1-1548-3610-B78E-7123A81A9B9B}"/>
                </a:ext>
              </a:extLst>
            </p:cNvPr>
            <p:cNvSpPr>
              <a:spLocks noEditPoints="1"/>
            </p:cNvSpPr>
            <p:nvPr userDrawn="1"/>
          </p:nvSpPr>
          <p:spPr bwMode="auto">
            <a:xfrm>
              <a:off x="13129597" y="3757613"/>
              <a:ext cx="209550" cy="211138"/>
            </a:xfrm>
            <a:custGeom>
              <a:avLst/>
              <a:gdLst>
                <a:gd name="T0" fmla="*/ 672 w 793"/>
                <a:gd name="T1" fmla="*/ 348 h 796"/>
                <a:gd name="T2" fmla="*/ 636 w 793"/>
                <a:gd name="T3" fmla="*/ 249 h 796"/>
                <a:gd name="T4" fmla="*/ 575 w 793"/>
                <a:gd name="T5" fmla="*/ 177 h 796"/>
                <a:gd name="T6" fmla="*/ 529 w 793"/>
                <a:gd name="T7" fmla="*/ 147 h 796"/>
                <a:gd name="T8" fmla="*/ 475 w 793"/>
                <a:gd name="T9" fmla="*/ 126 h 796"/>
                <a:gd name="T10" fmla="*/ 413 w 793"/>
                <a:gd name="T11" fmla="*/ 116 h 796"/>
                <a:gd name="T12" fmla="*/ 367 w 793"/>
                <a:gd name="T13" fmla="*/ 117 h 796"/>
                <a:gd name="T14" fmla="*/ 311 w 793"/>
                <a:gd name="T15" fmla="*/ 129 h 796"/>
                <a:gd name="T16" fmla="*/ 237 w 793"/>
                <a:gd name="T17" fmla="*/ 164 h 796"/>
                <a:gd name="T18" fmla="*/ 162 w 793"/>
                <a:gd name="T19" fmla="*/ 239 h 796"/>
                <a:gd name="T20" fmla="*/ 121 w 793"/>
                <a:gd name="T21" fmla="*/ 337 h 796"/>
                <a:gd name="T22" fmla="*/ 115 w 793"/>
                <a:gd name="T23" fmla="*/ 419 h 796"/>
                <a:gd name="T24" fmla="*/ 143 w 793"/>
                <a:gd name="T25" fmla="*/ 522 h 796"/>
                <a:gd name="T26" fmla="*/ 207 w 793"/>
                <a:gd name="T27" fmla="*/ 608 h 796"/>
                <a:gd name="T28" fmla="*/ 252 w 793"/>
                <a:gd name="T29" fmla="*/ 642 h 796"/>
                <a:gd name="T30" fmla="*/ 304 w 793"/>
                <a:gd name="T31" fmla="*/ 665 h 796"/>
                <a:gd name="T32" fmla="*/ 362 w 793"/>
                <a:gd name="T33" fmla="*/ 677 h 796"/>
                <a:gd name="T34" fmla="*/ 410 w 793"/>
                <a:gd name="T35" fmla="*/ 680 h 796"/>
                <a:gd name="T36" fmla="*/ 466 w 793"/>
                <a:gd name="T37" fmla="*/ 672 h 796"/>
                <a:gd name="T38" fmla="*/ 553 w 793"/>
                <a:gd name="T39" fmla="*/ 633 h 796"/>
                <a:gd name="T40" fmla="*/ 629 w 793"/>
                <a:gd name="T41" fmla="*/ 559 h 796"/>
                <a:gd name="T42" fmla="*/ 671 w 793"/>
                <a:gd name="T43" fmla="*/ 458 h 796"/>
                <a:gd name="T44" fmla="*/ 676 w 793"/>
                <a:gd name="T45" fmla="*/ 401 h 796"/>
                <a:gd name="T46" fmla="*/ 2 w 793"/>
                <a:gd name="T47" fmla="*/ 359 h 796"/>
                <a:gd name="T48" fmla="*/ 17 w 793"/>
                <a:gd name="T49" fmla="*/ 282 h 796"/>
                <a:gd name="T50" fmla="*/ 46 w 793"/>
                <a:gd name="T51" fmla="*/ 212 h 796"/>
                <a:gd name="T52" fmla="*/ 89 w 793"/>
                <a:gd name="T53" fmla="*/ 148 h 796"/>
                <a:gd name="T54" fmla="*/ 141 w 793"/>
                <a:gd name="T55" fmla="*/ 93 h 796"/>
                <a:gd name="T56" fmla="*/ 204 w 793"/>
                <a:gd name="T57" fmla="*/ 49 h 796"/>
                <a:gd name="T58" fmla="*/ 275 w 793"/>
                <a:gd name="T59" fmla="*/ 19 h 796"/>
                <a:gd name="T60" fmla="*/ 354 w 793"/>
                <a:gd name="T61" fmla="*/ 2 h 796"/>
                <a:gd name="T62" fmla="*/ 415 w 793"/>
                <a:gd name="T63" fmla="*/ 1 h 796"/>
                <a:gd name="T64" fmla="*/ 492 w 793"/>
                <a:gd name="T65" fmla="*/ 11 h 796"/>
                <a:gd name="T66" fmla="*/ 566 w 793"/>
                <a:gd name="T67" fmla="*/ 38 h 796"/>
                <a:gd name="T68" fmla="*/ 634 w 793"/>
                <a:gd name="T69" fmla="*/ 78 h 796"/>
                <a:gd name="T70" fmla="*/ 679 w 793"/>
                <a:gd name="T71" fmla="*/ 26 h 796"/>
                <a:gd name="T72" fmla="*/ 679 w 793"/>
                <a:gd name="T73" fmla="*/ 680 h 796"/>
                <a:gd name="T74" fmla="*/ 635 w 793"/>
                <a:gd name="T75" fmla="*/ 718 h 796"/>
                <a:gd name="T76" fmla="*/ 568 w 793"/>
                <a:gd name="T77" fmla="*/ 757 h 796"/>
                <a:gd name="T78" fmla="*/ 496 w 793"/>
                <a:gd name="T79" fmla="*/ 783 h 796"/>
                <a:gd name="T80" fmla="*/ 418 w 793"/>
                <a:gd name="T81" fmla="*/ 796 h 796"/>
                <a:gd name="T82" fmla="*/ 354 w 793"/>
                <a:gd name="T83" fmla="*/ 794 h 796"/>
                <a:gd name="T84" fmla="*/ 273 w 793"/>
                <a:gd name="T85" fmla="*/ 776 h 796"/>
                <a:gd name="T86" fmla="*/ 200 w 793"/>
                <a:gd name="T87" fmla="*/ 745 h 796"/>
                <a:gd name="T88" fmla="*/ 138 w 793"/>
                <a:gd name="T89" fmla="*/ 700 h 796"/>
                <a:gd name="T90" fmla="*/ 85 w 793"/>
                <a:gd name="T91" fmla="*/ 646 h 796"/>
                <a:gd name="T92" fmla="*/ 45 w 793"/>
                <a:gd name="T93" fmla="*/ 582 h 796"/>
                <a:gd name="T94" fmla="*/ 16 w 793"/>
                <a:gd name="T95" fmla="*/ 511 h 796"/>
                <a:gd name="T96" fmla="*/ 2 w 793"/>
                <a:gd name="T97"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3" h="796">
                  <a:moveTo>
                    <a:pt x="676" y="401"/>
                  </a:moveTo>
                  <a:lnTo>
                    <a:pt x="676" y="401"/>
                  </a:lnTo>
                  <a:lnTo>
                    <a:pt x="675" y="374"/>
                  </a:lnTo>
                  <a:lnTo>
                    <a:pt x="672" y="348"/>
                  </a:lnTo>
                  <a:lnTo>
                    <a:pt x="666" y="322"/>
                  </a:lnTo>
                  <a:lnTo>
                    <a:pt x="658" y="297"/>
                  </a:lnTo>
                  <a:lnTo>
                    <a:pt x="649" y="273"/>
                  </a:lnTo>
                  <a:lnTo>
                    <a:pt x="636" y="249"/>
                  </a:lnTo>
                  <a:lnTo>
                    <a:pt x="621" y="227"/>
                  </a:lnTo>
                  <a:lnTo>
                    <a:pt x="604" y="206"/>
                  </a:lnTo>
                  <a:lnTo>
                    <a:pt x="585" y="186"/>
                  </a:lnTo>
                  <a:lnTo>
                    <a:pt x="575" y="177"/>
                  </a:lnTo>
                  <a:lnTo>
                    <a:pt x="564" y="169"/>
                  </a:lnTo>
                  <a:lnTo>
                    <a:pt x="553" y="161"/>
                  </a:lnTo>
                  <a:lnTo>
                    <a:pt x="541" y="154"/>
                  </a:lnTo>
                  <a:lnTo>
                    <a:pt x="529" y="147"/>
                  </a:lnTo>
                  <a:lnTo>
                    <a:pt x="516" y="141"/>
                  </a:lnTo>
                  <a:lnTo>
                    <a:pt x="503" y="136"/>
                  </a:lnTo>
                  <a:lnTo>
                    <a:pt x="489" y="130"/>
                  </a:lnTo>
                  <a:lnTo>
                    <a:pt x="475" y="126"/>
                  </a:lnTo>
                  <a:lnTo>
                    <a:pt x="460" y="123"/>
                  </a:lnTo>
                  <a:lnTo>
                    <a:pt x="445" y="119"/>
                  </a:lnTo>
                  <a:lnTo>
                    <a:pt x="429" y="118"/>
                  </a:lnTo>
                  <a:lnTo>
                    <a:pt x="413" y="116"/>
                  </a:lnTo>
                  <a:lnTo>
                    <a:pt x="397" y="116"/>
                  </a:lnTo>
                  <a:lnTo>
                    <a:pt x="397" y="116"/>
                  </a:lnTo>
                  <a:lnTo>
                    <a:pt x="381" y="116"/>
                  </a:lnTo>
                  <a:lnTo>
                    <a:pt x="367" y="117"/>
                  </a:lnTo>
                  <a:lnTo>
                    <a:pt x="352" y="119"/>
                  </a:lnTo>
                  <a:lnTo>
                    <a:pt x="338" y="122"/>
                  </a:lnTo>
                  <a:lnTo>
                    <a:pt x="324" y="125"/>
                  </a:lnTo>
                  <a:lnTo>
                    <a:pt x="311" y="129"/>
                  </a:lnTo>
                  <a:lnTo>
                    <a:pt x="298" y="133"/>
                  </a:lnTo>
                  <a:lnTo>
                    <a:pt x="284" y="138"/>
                  </a:lnTo>
                  <a:lnTo>
                    <a:pt x="260" y="149"/>
                  </a:lnTo>
                  <a:lnTo>
                    <a:pt x="237" y="164"/>
                  </a:lnTo>
                  <a:lnTo>
                    <a:pt x="216" y="181"/>
                  </a:lnTo>
                  <a:lnTo>
                    <a:pt x="197" y="198"/>
                  </a:lnTo>
                  <a:lnTo>
                    <a:pt x="178" y="219"/>
                  </a:lnTo>
                  <a:lnTo>
                    <a:pt x="162" y="239"/>
                  </a:lnTo>
                  <a:lnTo>
                    <a:pt x="150" y="262"/>
                  </a:lnTo>
                  <a:lnTo>
                    <a:pt x="138" y="287"/>
                  </a:lnTo>
                  <a:lnTo>
                    <a:pt x="128" y="312"/>
                  </a:lnTo>
                  <a:lnTo>
                    <a:pt x="121" y="337"/>
                  </a:lnTo>
                  <a:lnTo>
                    <a:pt x="117" y="365"/>
                  </a:lnTo>
                  <a:lnTo>
                    <a:pt x="115" y="393"/>
                  </a:lnTo>
                  <a:lnTo>
                    <a:pt x="115" y="393"/>
                  </a:lnTo>
                  <a:lnTo>
                    <a:pt x="115" y="419"/>
                  </a:lnTo>
                  <a:lnTo>
                    <a:pt x="118" y="446"/>
                  </a:lnTo>
                  <a:lnTo>
                    <a:pt x="124" y="472"/>
                  </a:lnTo>
                  <a:lnTo>
                    <a:pt x="132" y="497"/>
                  </a:lnTo>
                  <a:lnTo>
                    <a:pt x="143" y="522"/>
                  </a:lnTo>
                  <a:lnTo>
                    <a:pt x="156" y="546"/>
                  </a:lnTo>
                  <a:lnTo>
                    <a:pt x="171" y="568"/>
                  </a:lnTo>
                  <a:lnTo>
                    <a:pt x="188" y="590"/>
                  </a:lnTo>
                  <a:lnTo>
                    <a:pt x="207" y="608"/>
                  </a:lnTo>
                  <a:lnTo>
                    <a:pt x="217" y="617"/>
                  </a:lnTo>
                  <a:lnTo>
                    <a:pt x="229" y="625"/>
                  </a:lnTo>
                  <a:lnTo>
                    <a:pt x="239" y="633"/>
                  </a:lnTo>
                  <a:lnTo>
                    <a:pt x="252" y="642"/>
                  </a:lnTo>
                  <a:lnTo>
                    <a:pt x="263" y="648"/>
                  </a:lnTo>
                  <a:lnTo>
                    <a:pt x="276" y="654"/>
                  </a:lnTo>
                  <a:lnTo>
                    <a:pt x="290" y="660"/>
                  </a:lnTo>
                  <a:lnTo>
                    <a:pt x="304" y="665"/>
                  </a:lnTo>
                  <a:lnTo>
                    <a:pt x="317" y="669"/>
                  </a:lnTo>
                  <a:lnTo>
                    <a:pt x="332" y="673"/>
                  </a:lnTo>
                  <a:lnTo>
                    <a:pt x="347" y="675"/>
                  </a:lnTo>
                  <a:lnTo>
                    <a:pt x="362" y="677"/>
                  </a:lnTo>
                  <a:lnTo>
                    <a:pt x="378" y="678"/>
                  </a:lnTo>
                  <a:lnTo>
                    <a:pt x="395" y="680"/>
                  </a:lnTo>
                  <a:lnTo>
                    <a:pt x="395" y="680"/>
                  </a:lnTo>
                  <a:lnTo>
                    <a:pt x="410" y="680"/>
                  </a:lnTo>
                  <a:lnTo>
                    <a:pt x="423" y="678"/>
                  </a:lnTo>
                  <a:lnTo>
                    <a:pt x="438" y="676"/>
                  </a:lnTo>
                  <a:lnTo>
                    <a:pt x="452" y="674"/>
                  </a:lnTo>
                  <a:lnTo>
                    <a:pt x="466" y="672"/>
                  </a:lnTo>
                  <a:lnTo>
                    <a:pt x="480" y="668"/>
                  </a:lnTo>
                  <a:lnTo>
                    <a:pt x="506" y="659"/>
                  </a:lnTo>
                  <a:lnTo>
                    <a:pt x="530" y="647"/>
                  </a:lnTo>
                  <a:lnTo>
                    <a:pt x="553" y="633"/>
                  </a:lnTo>
                  <a:lnTo>
                    <a:pt x="575" y="617"/>
                  </a:lnTo>
                  <a:lnTo>
                    <a:pt x="595" y="599"/>
                  </a:lnTo>
                  <a:lnTo>
                    <a:pt x="613" y="579"/>
                  </a:lnTo>
                  <a:lnTo>
                    <a:pt x="629" y="559"/>
                  </a:lnTo>
                  <a:lnTo>
                    <a:pt x="643" y="536"/>
                  </a:lnTo>
                  <a:lnTo>
                    <a:pt x="655" y="510"/>
                  </a:lnTo>
                  <a:lnTo>
                    <a:pt x="664" y="485"/>
                  </a:lnTo>
                  <a:lnTo>
                    <a:pt x="671" y="458"/>
                  </a:lnTo>
                  <a:lnTo>
                    <a:pt x="673" y="444"/>
                  </a:lnTo>
                  <a:lnTo>
                    <a:pt x="675" y="429"/>
                  </a:lnTo>
                  <a:lnTo>
                    <a:pt x="676" y="416"/>
                  </a:lnTo>
                  <a:lnTo>
                    <a:pt x="676" y="401"/>
                  </a:lnTo>
                  <a:close/>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1">
              <a:extLst>
                <a:ext uri="{FF2B5EF4-FFF2-40B4-BE49-F238E27FC236}">
                  <a16:creationId xmlns:a16="http://schemas.microsoft.com/office/drawing/2014/main" id="{3F90ACBE-7B38-350D-3F66-E26191BF606C}"/>
                </a:ext>
              </a:extLst>
            </p:cNvPr>
            <p:cNvSpPr>
              <a:spLocks/>
            </p:cNvSpPr>
            <p:nvPr userDrawn="1"/>
          </p:nvSpPr>
          <p:spPr bwMode="auto">
            <a:xfrm>
              <a:off x="13161347" y="3789363"/>
              <a:ext cx="147638" cy="149225"/>
            </a:xfrm>
            <a:custGeom>
              <a:avLst/>
              <a:gdLst>
                <a:gd name="T0" fmla="*/ 561 w 561"/>
                <a:gd name="T1" fmla="*/ 285 h 564"/>
                <a:gd name="T2" fmla="*/ 557 w 561"/>
                <a:gd name="T3" fmla="*/ 232 h 564"/>
                <a:gd name="T4" fmla="*/ 543 w 561"/>
                <a:gd name="T5" fmla="*/ 181 h 564"/>
                <a:gd name="T6" fmla="*/ 521 w 561"/>
                <a:gd name="T7" fmla="*/ 133 h 564"/>
                <a:gd name="T8" fmla="*/ 489 w 561"/>
                <a:gd name="T9" fmla="*/ 90 h 564"/>
                <a:gd name="T10" fmla="*/ 460 w 561"/>
                <a:gd name="T11" fmla="*/ 61 h 564"/>
                <a:gd name="T12" fmla="*/ 438 w 561"/>
                <a:gd name="T13" fmla="*/ 45 h 564"/>
                <a:gd name="T14" fmla="*/ 414 w 561"/>
                <a:gd name="T15" fmla="*/ 31 h 564"/>
                <a:gd name="T16" fmla="*/ 388 w 561"/>
                <a:gd name="T17" fmla="*/ 20 h 564"/>
                <a:gd name="T18" fmla="*/ 360 w 561"/>
                <a:gd name="T19" fmla="*/ 10 h 564"/>
                <a:gd name="T20" fmla="*/ 330 w 561"/>
                <a:gd name="T21" fmla="*/ 3 h 564"/>
                <a:gd name="T22" fmla="*/ 298 w 561"/>
                <a:gd name="T23" fmla="*/ 0 h 564"/>
                <a:gd name="T24" fmla="*/ 282 w 561"/>
                <a:gd name="T25" fmla="*/ 0 h 564"/>
                <a:gd name="T26" fmla="*/ 252 w 561"/>
                <a:gd name="T27" fmla="*/ 1 h 564"/>
                <a:gd name="T28" fmla="*/ 223 w 561"/>
                <a:gd name="T29" fmla="*/ 6 h 564"/>
                <a:gd name="T30" fmla="*/ 196 w 561"/>
                <a:gd name="T31" fmla="*/ 13 h 564"/>
                <a:gd name="T32" fmla="*/ 169 w 561"/>
                <a:gd name="T33" fmla="*/ 22 h 564"/>
                <a:gd name="T34" fmla="*/ 122 w 561"/>
                <a:gd name="T35" fmla="*/ 48 h 564"/>
                <a:gd name="T36" fmla="*/ 82 w 561"/>
                <a:gd name="T37" fmla="*/ 82 h 564"/>
                <a:gd name="T38" fmla="*/ 47 w 561"/>
                <a:gd name="T39" fmla="*/ 123 h 564"/>
                <a:gd name="T40" fmla="*/ 23 w 561"/>
                <a:gd name="T41" fmla="*/ 171 h 564"/>
                <a:gd name="T42" fmla="*/ 6 w 561"/>
                <a:gd name="T43" fmla="*/ 221 h 564"/>
                <a:gd name="T44" fmla="*/ 0 w 561"/>
                <a:gd name="T45" fmla="*/ 277 h 564"/>
                <a:gd name="T46" fmla="*/ 0 w 561"/>
                <a:gd name="T47" fmla="*/ 303 h 564"/>
                <a:gd name="T48" fmla="*/ 9 w 561"/>
                <a:gd name="T49" fmla="*/ 356 h 564"/>
                <a:gd name="T50" fmla="*/ 28 w 561"/>
                <a:gd name="T51" fmla="*/ 406 h 564"/>
                <a:gd name="T52" fmla="*/ 56 w 561"/>
                <a:gd name="T53" fmla="*/ 452 h 564"/>
                <a:gd name="T54" fmla="*/ 92 w 561"/>
                <a:gd name="T55" fmla="*/ 492 h 564"/>
                <a:gd name="T56" fmla="*/ 114 w 561"/>
                <a:gd name="T57" fmla="*/ 509 h 564"/>
                <a:gd name="T58" fmla="*/ 137 w 561"/>
                <a:gd name="T59" fmla="*/ 526 h 564"/>
                <a:gd name="T60" fmla="*/ 161 w 561"/>
                <a:gd name="T61" fmla="*/ 538 h 564"/>
                <a:gd name="T62" fmla="*/ 189 w 561"/>
                <a:gd name="T63" fmla="*/ 549 h 564"/>
                <a:gd name="T64" fmla="*/ 217 w 561"/>
                <a:gd name="T65" fmla="*/ 557 h 564"/>
                <a:gd name="T66" fmla="*/ 247 w 561"/>
                <a:gd name="T67" fmla="*/ 561 h 564"/>
                <a:gd name="T68" fmla="*/ 280 w 561"/>
                <a:gd name="T69" fmla="*/ 564 h 564"/>
                <a:gd name="T70" fmla="*/ 295 w 561"/>
                <a:gd name="T71" fmla="*/ 564 h 564"/>
                <a:gd name="T72" fmla="*/ 323 w 561"/>
                <a:gd name="T73" fmla="*/ 560 h 564"/>
                <a:gd name="T74" fmla="*/ 351 w 561"/>
                <a:gd name="T75" fmla="*/ 556 h 564"/>
                <a:gd name="T76" fmla="*/ 391 w 561"/>
                <a:gd name="T77" fmla="*/ 543 h 564"/>
                <a:gd name="T78" fmla="*/ 438 w 561"/>
                <a:gd name="T79" fmla="*/ 517 h 564"/>
                <a:gd name="T80" fmla="*/ 480 w 561"/>
                <a:gd name="T81" fmla="*/ 483 h 564"/>
                <a:gd name="T82" fmla="*/ 514 w 561"/>
                <a:gd name="T83" fmla="*/ 443 h 564"/>
                <a:gd name="T84" fmla="*/ 540 w 561"/>
                <a:gd name="T85" fmla="*/ 394 h 564"/>
                <a:gd name="T86" fmla="*/ 556 w 561"/>
                <a:gd name="T87" fmla="*/ 342 h 564"/>
                <a:gd name="T88" fmla="*/ 560 w 561"/>
                <a:gd name="T89" fmla="*/ 313 h 564"/>
                <a:gd name="T90" fmla="*/ 561 w 561"/>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1" h="564">
                  <a:moveTo>
                    <a:pt x="561" y="285"/>
                  </a:moveTo>
                  <a:lnTo>
                    <a:pt x="561" y="285"/>
                  </a:lnTo>
                  <a:lnTo>
                    <a:pt x="560" y="258"/>
                  </a:lnTo>
                  <a:lnTo>
                    <a:pt x="557" y="232"/>
                  </a:lnTo>
                  <a:lnTo>
                    <a:pt x="551" y="206"/>
                  </a:lnTo>
                  <a:lnTo>
                    <a:pt x="543" y="181"/>
                  </a:lnTo>
                  <a:lnTo>
                    <a:pt x="534" y="157"/>
                  </a:lnTo>
                  <a:lnTo>
                    <a:pt x="521" y="133"/>
                  </a:lnTo>
                  <a:lnTo>
                    <a:pt x="506" y="111"/>
                  </a:lnTo>
                  <a:lnTo>
                    <a:pt x="489" y="90"/>
                  </a:lnTo>
                  <a:lnTo>
                    <a:pt x="470" y="70"/>
                  </a:lnTo>
                  <a:lnTo>
                    <a:pt x="460" y="61"/>
                  </a:lnTo>
                  <a:lnTo>
                    <a:pt x="449" y="53"/>
                  </a:lnTo>
                  <a:lnTo>
                    <a:pt x="438" y="45"/>
                  </a:lnTo>
                  <a:lnTo>
                    <a:pt x="426" y="38"/>
                  </a:lnTo>
                  <a:lnTo>
                    <a:pt x="414" y="31"/>
                  </a:lnTo>
                  <a:lnTo>
                    <a:pt x="401" y="25"/>
                  </a:lnTo>
                  <a:lnTo>
                    <a:pt x="388" y="20"/>
                  </a:lnTo>
                  <a:lnTo>
                    <a:pt x="374" y="14"/>
                  </a:lnTo>
                  <a:lnTo>
                    <a:pt x="360" y="10"/>
                  </a:lnTo>
                  <a:lnTo>
                    <a:pt x="345" y="7"/>
                  </a:lnTo>
                  <a:lnTo>
                    <a:pt x="330" y="3"/>
                  </a:lnTo>
                  <a:lnTo>
                    <a:pt x="314" y="2"/>
                  </a:lnTo>
                  <a:lnTo>
                    <a:pt x="298" y="0"/>
                  </a:lnTo>
                  <a:lnTo>
                    <a:pt x="282" y="0"/>
                  </a:lnTo>
                  <a:lnTo>
                    <a:pt x="282" y="0"/>
                  </a:lnTo>
                  <a:lnTo>
                    <a:pt x="266" y="0"/>
                  </a:lnTo>
                  <a:lnTo>
                    <a:pt x="252" y="1"/>
                  </a:lnTo>
                  <a:lnTo>
                    <a:pt x="237" y="3"/>
                  </a:lnTo>
                  <a:lnTo>
                    <a:pt x="223" y="6"/>
                  </a:lnTo>
                  <a:lnTo>
                    <a:pt x="209" y="9"/>
                  </a:lnTo>
                  <a:lnTo>
                    <a:pt x="196" y="13"/>
                  </a:lnTo>
                  <a:lnTo>
                    <a:pt x="183" y="17"/>
                  </a:lnTo>
                  <a:lnTo>
                    <a:pt x="169" y="22"/>
                  </a:lnTo>
                  <a:lnTo>
                    <a:pt x="145" y="33"/>
                  </a:lnTo>
                  <a:lnTo>
                    <a:pt x="122" y="48"/>
                  </a:lnTo>
                  <a:lnTo>
                    <a:pt x="101" y="65"/>
                  </a:lnTo>
                  <a:lnTo>
                    <a:pt x="82" y="82"/>
                  </a:lnTo>
                  <a:lnTo>
                    <a:pt x="63" y="103"/>
                  </a:lnTo>
                  <a:lnTo>
                    <a:pt x="47" y="123"/>
                  </a:lnTo>
                  <a:lnTo>
                    <a:pt x="35" y="146"/>
                  </a:lnTo>
                  <a:lnTo>
                    <a:pt x="23" y="171"/>
                  </a:lnTo>
                  <a:lnTo>
                    <a:pt x="13" y="196"/>
                  </a:lnTo>
                  <a:lnTo>
                    <a:pt x="6" y="221"/>
                  </a:lnTo>
                  <a:lnTo>
                    <a:pt x="2" y="249"/>
                  </a:lnTo>
                  <a:lnTo>
                    <a:pt x="0" y="277"/>
                  </a:lnTo>
                  <a:lnTo>
                    <a:pt x="0" y="277"/>
                  </a:lnTo>
                  <a:lnTo>
                    <a:pt x="0" y="303"/>
                  </a:lnTo>
                  <a:lnTo>
                    <a:pt x="3" y="330"/>
                  </a:lnTo>
                  <a:lnTo>
                    <a:pt x="9" y="356"/>
                  </a:lnTo>
                  <a:lnTo>
                    <a:pt x="17" y="381"/>
                  </a:lnTo>
                  <a:lnTo>
                    <a:pt x="28" y="406"/>
                  </a:lnTo>
                  <a:lnTo>
                    <a:pt x="41" y="430"/>
                  </a:lnTo>
                  <a:lnTo>
                    <a:pt x="56" y="452"/>
                  </a:lnTo>
                  <a:lnTo>
                    <a:pt x="73" y="474"/>
                  </a:lnTo>
                  <a:lnTo>
                    <a:pt x="92" y="492"/>
                  </a:lnTo>
                  <a:lnTo>
                    <a:pt x="102" y="501"/>
                  </a:lnTo>
                  <a:lnTo>
                    <a:pt x="114" y="509"/>
                  </a:lnTo>
                  <a:lnTo>
                    <a:pt x="124" y="517"/>
                  </a:lnTo>
                  <a:lnTo>
                    <a:pt x="137" y="526"/>
                  </a:lnTo>
                  <a:lnTo>
                    <a:pt x="148" y="532"/>
                  </a:lnTo>
                  <a:lnTo>
                    <a:pt x="161" y="538"/>
                  </a:lnTo>
                  <a:lnTo>
                    <a:pt x="175" y="544"/>
                  </a:lnTo>
                  <a:lnTo>
                    <a:pt x="189" y="549"/>
                  </a:lnTo>
                  <a:lnTo>
                    <a:pt x="202" y="553"/>
                  </a:lnTo>
                  <a:lnTo>
                    <a:pt x="217" y="557"/>
                  </a:lnTo>
                  <a:lnTo>
                    <a:pt x="232" y="559"/>
                  </a:lnTo>
                  <a:lnTo>
                    <a:pt x="247" y="561"/>
                  </a:lnTo>
                  <a:lnTo>
                    <a:pt x="263" y="562"/>
                  </a:lnTo>
                  <a:lnTo>
                    <a:pt x="280" y="564"/>
                  </a:lnTo>
                  <a:lnTo>
                    <a:pt x="280" y="564"/>
                  </a:lnTo>
                  <a:lnTo>
                    <a:pt x="295" y="564"/>
                  </a:lnTo>
                  <a:lnTo>
                    <a:pt x="308" y="562"/>
                  </a:lnTo>
                  <a:lnTo>
                    <a:pt x="323" y="560"/>
                  </a:lnTo>
                  <a:lnTo>
                    <a:pt x="337" y="558"/>
                  </a:lnTo>
                  <a:lnTo>
                    <a:pt x="351" y="556"/>
                  </a:lnTo>
                  <a:lnTo>
                    <a:pt x="365" y="552"/>
                  </a:lnTo>
                  <a:lnTo>
                    <a:pt x="391"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1" y="300"/>
                  </a:lnTo>
                  <a:lnTo>
                    <a:pt x="561"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8BE1CC85-9FCE-0AB3-A297-8DC3845B940F}"/>
                </a:ext>
              </a:extLst>
            </p:cNvPr>
            <p:cNvSpPr>
              <a:spLocks/>
            </p:cNvSpPr>
            <p:nvPr userDrawn="1"/>
          </p:nvSpPr>
          <p:spPr bwMode="auto">
            <a:xfrm>
              <a:off x="13129597" y="3757613"/>
              <a:ext cx="209550" cy="211138"/>
            </a:xfrm>
            <a:custGeom>
              <a:avLst/>
              <a:gdLst>
                <a:gd name="T0" fmla="*/ 0 w 793"/>
                <a:gd name="T1" fmla="*/ 398 h 796"/>
                <a:gd name="T2" fmla="*/ 2 w 793"/>
                <a:gd name="T3" fmla="*/ 359 h 796"/>
                <a:gd name="T4" fmla="*/ 8 w 793"/>
                <a:gd name="T5" fmla="*/ 320 h 796"/>
                <a:gd name="T6" fmla="*/ 17 w 793"/>
                <a:gd name="T7" fmla="*/ 282 h 796"/>
                <a:gd name="T8" fmla="*/ 30 w 793"/>
                <a:gd name="T9" fmla="*/ 246 h 796"/>
                <a:gd name="T10" fmla="*/ 46 w 793"/>
                <a:gd name="T11" fmla="*/ 212 h 796"/>
                <a:gd name="T12" fmla="*/ 66 w 793"/>
                <a:gd name="T13" fmla="*/ 178 h 796"/>
                <a:gd name="T14" fmla="*/ 89 w 793"/>
                <a:gd name="T15" fmla="*/ 148 h 796"/>
                <a:gd name="T16" fmla="*/ 113 w 793"/>
                <a:gd name="T17" fmla="*/ 119 h 796"/>
                <a:gd name="T18" fmla="*/ 141 w 793"/>
                <a:gd name="T19" fmla="*/ 93 h 796"/>
                <a:gd name="T20" fmla="*/ 171 w 793"/>
                <a:gd name="T21" fmla="*/ 70 h 796"/>
                <a:gd name="T22" fmla="*/ 204 w 793"/>
                <a:gd name="T23" fmla="*/ 49 h 796"/>
                <a:gd name="T24" fmla="*/ 238 w 793"/>
                <a:gd name="T25" fmla="*/ 33 h 796"/>
                <a:gd name="T26" fmla="*/ 275 w 793"/>
                <a:gd name="T27" fmla="*/ 19 h 796"/>
                <a:gd name="T28" fmla="*/ 314 w 793"/>
                <a:gd name="T29" fmla="*/ 9 h 796"/>
                <a:gd name="T30" fmla="*/ 354 w 793"/>
                <a:gd name="T31" fmla="*/ 2 h 796"/>
                <a:gd name="T32" fmla="*/ 396 w 793"/>
                <a:gd name="T33" fmla="*/ 0 h 796"/>
                <a:gd name="T34" fmla="*/ 415 w 793"/>
                <a:gd name="T35" fmla="*/ 1 h 796"/>
                <a:gd name="T36" fmla="*/ 454 w 793"/>
                <a:gd name="T37" fmla="*/ 4 h 796"/>
                <a:gd name="T38" fmla="*/ 492 w 793"/>
                <a:gd name="T39" fmla="*/ 11 h 796"/>
                <a:gd name="T40" fmla="*/ 529 w 793"/>
                <a:gd name="T41" fmla="*/ 23 h 796"/>
                <a:gd name="T42" fmla="*/ 566 w 793"/>
                <a:gd name="T43" fmla="*/ 38 h 796"/>
                <a:gd name="T44" fmla="*/ 600 w 793"/>
                <a:gd name="T45" fmla="*/ 56 h 796"/>
                <a:gd name="T46" fmla="*/ 634 w 793"/>
                <a:gd name="T47" fmla="*/ 78 h 796"/>
                <a:gd name="T48" fmla="*/ 664 w 793"/>
                <a:gd name="T49" fmla="*/ 103 h 796"/>
                <a:gd name="T50" fmla="*/ 679 w 793"/>
                <a:gd name="T51" fmla="*/ 26 h 796"/>
                <a:gd name="T52" fmla="*/ 793 w 793"/>
                <a:gd name="T53" fmla="*/ 786 h 796"/>
                <a:gd name="T54" fmla="*/ 679 w 793"/>
                <a:gd name="T55" fmla="*/ 680 h 796"/>
                <a:gd name="T56" fmla="*/ 665 w 793"/>
                <a:gd name="T57" fmla="*/ 693 h 796"/>
                <a:gd name="T58" fmla="*/ 635 w 793"/>
                <a:gd name="T59" fmla="*/ 718 h 796"/>
                <a:gd name="T60" fmla="*/ 603 w 793"/>
                <a:gd name="T61" fmla="*/ 740 h 796"/>
                <a:gd name="T62" fmla="*/ 568 w 793"/>
                <a:gd name="T63" fmla="*/ 757 h 796"/>
                <a:gd name="T64" fmla="*/ 533 w 793"/>
                <a:gd name="T65" fmla="*/ 772 h 796"/>
                <a:gd name="T66" fmla="*/ 496 w 793"/>
                <a:gd name="T67" fmla="*/ 783 h 796"/>
                <a:gd name="T68" fmla="*/ 457 w 793"/>
                <a:gd name="T69" fmla="*/ 791 h 796"/>
                <a:gd name="T70" fmla="*/ 418 w 793"/>
                <a:gd name="T71" fmla="*/ 796 h 796"/>
                <a:gd name="T72" fmla="*/ 398 w 793"/>
                <a:gd name="T73" fmla="*/ 796 h 796"/>
                <a:gd name="T74" fmla="*/ 354 w 793"/>
                <a:gd name="T75" fmla="*/ 794 h 796"/>
                <a:gd name="T76" fmla="*/ 313 w 793"/>
                <a:gd name="T77" fmla="*/ 788 h 796"/>
                <a:gd name="T78" fmla="*/ 273 w 793"/>
                <a:gd name="T79" fmla="*/ 776 h 796"/>
                <a:gd name="T80" fmla="*/ 236 w 793"/>
                <a:gd name="T81" fmla="*/ 763 h 796"/>
                <a:gd name="T82" fmla="*/ 200 w 793"/>
                <a:gd name="T83" fmla="*/ 745 h 796"/>
                <a:gd name="T84" fmla="*/ 168 w 793"/>
                <a:gd name="T85" fmla="*/ 725 h 796"/>
                <a:gd name="T86" fmla="*/ 138 w 793"/>
                <a:gd name="T87" fmla="*/ 700 h 796"/>
                <a:gd name="T88" fmla="*/ 110 w 793"/>
                <a:gd name="T89" fmla="*/ 674 h 796"/>
                <a:gd name="T90" fmla="*/ 85 w 793"/>
                <a:gd name="T91" fmla="*/ 646 h 796"/>
                <a:gd name="T92" fmla="*/ 63 w 793"/>
                <a:gd name="T93" fmla="*/ 615 h 796"/>
                <a:gd name="T94" fmla="*/ 45 w 793"/>
                <a:gd name="T95" fmla="*/ 582 h 796"/>
                <a:gd name="T96" fmla="*/ 29 w 793"/>
                <a:gd name="T97" fmla="*/ 547 h 796"/>
                <a:gd name="T98" fmla="*/ 16 w 793"/>
                <a:gd name="T99" fmla="*/ 511 h 796"/>
                <a:gd name="T100" fmla="*/ 8 w 793"/>
                <a:gd name="T101" fmla="*/ 474 h 796"/>
                <a:gd name="T102" fmla="*/ 2 w 793"/>
                <a:gd name="T103" fmla="*/ 438 h 796"/>
                <a:gd name="T104" fmla="*/ 0 w 793"/>
                <a:gd name="T105"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3" h="796">
                  <a:moveTo>
                    <a:pt x="0" y="398"/>
                  </a:moveTo>
                  <a:lnTo>
                    <a:pt x="0" y="398"/>
                  </a:lnTo>
                  <a:lnTo>
                    <a:pt x="1" y="379"/>
                  </a:lnTo>
                  <a:lnTo>
                    <a:pt x="2" y="359"/>
                  </a:lnTo>
                  <a:lnTo>
                    <a:pt x="5" y="340"/>
                  </a:lnTo>
                  <a:lnTo>
                    <a:pt x="8" y="320"/>
                  </a:lnTo>
                  <a:lnTo>
                    <a:pt x="13" y="302"/>
                  </a:lnTo>
                  <a:lnTo>
                    <a:pt x="17" y="282"/>
                  </a:lnTo>
                  <a:lnTo>
                    <a:pt x="23" y="265"/>
                  </a:lnTo>
                  <a:lnTo>
                    <a:pt x="30" y="246"/>
                  </a:lnTo>
                  <a:lnTo>
                    <a:pt x="38" y="229"/>
                  </a:lnTo>
                  <a:lnTo>
                    <a:pt x="46" y="212"/>
                  </a:lnTo>
                  <a:lnTo>
                    <a:pt x="55" y="194"/>
                  </a:lnTo>
                  <a:lnTo>
                    <a:pt x="66" y="178"/>
                  </a:lnTo>
                  <a:lnTo>
                    <a:pt x="76" y="163"/>
                  </a:lnTo>
                  <a:lnTo>
                    <a:pt x="89" y="148"/>
                  </a:lnTo>
                  <a:lnTo>
                    <a:pt x="100" y="133"/>
                  </a:lnTo>
                  <a:lnTo>
                    <a:pt x="113" y="119"/>
                  </a:lnTo>
                  <a:lnTo>
                    <a:pt x="127" y="106"/>
                  </a:lnTo>
                  <a:lnTo>
                    <a:pt x="141" y="93"/>
                  </a:lnTo>
                  <a:lnTo>
                    <a:pt x="155" y="81"/>
                  </a:lnTo>
                  <a:lnTo>
                    <a:pt x="171" y="70"/>
                  </a:lnTo>
                  <a:lnTo>
                    <a:pt x="188" y="60"/>
                  </a:lnTo>
                  <a:lnTo>
                    <a:pt x="204" y="49"/>
                  </a:lnTo>
                  <a:lnTo>
                    <a:pt x="221" y="41"/>
                  </a:lnTo>
                  <a:lnTo>
                    <a:pt x="238" y="33"/>
                  </a:lnTo>
                  <a:lnTo>
                    <a:pt x="257" y="25"/>
                  </a:lnTo>
                  <a:lnTo>
                    <a:pt x="275" y="19"/>
                  </a:lnTo>
                  <a:lnTo>
                    <a:pt x="294" y="13"/>
                  </a:lnTo>
                  <a:lnTo>
                    <a:pt x="314" y="9"/>
                  </a:lnTo>
                  <a:lnTo>
                    <a:pt x="334" y="5"/>
                  </a:lnTo>
                  <a:lnTo>
                    <a:pt x="354" y="2"/>
                  </a:lnTo>
                  <a:lnTo>
                    <a:pt x="375" y="1"/>
                  </a:lnTo>
                  <a:lnTo>
                    <a:pt x="396" y="0"/>
                  </a:lnTo>
                  <a:lnTo>
                    <a:pt x="396" y="0"/>
                  </a:lnTo>
                  <a:lnTo>
                    <a:pt x="415" y="1"/>
                  </a:lnTo>
                  <a:lnTo>
                    <a:pt x="435" y="2"/>
                  </a:lnTo>
                  <a:lnTo>
                    <a:pt x="454" y="4"/>
                  </a:lnTo>
                  <a:lnTo>
                    <a:pt x="473" y="8"/>
                  </a:lnTo>
                  <a:lnTo>
                    <a:pt x="492" y="11"/>
                  </a:lnTo>
                  <a:lnTo>
                    <a:pt x="511" y="17"/>
                  </a:lnTo>
                  <a:lnTo>
                    <a:pt x="529" y="23"/>
                  </a:lnTo>
                  <a:lnTo>
                    <a:pt x="548" y="30"/>
                  </a:lnTo>
                  <a:lnTo>
                    <a:pt x="566" y="38"/>
                  </a:lnTo>
                  <a:lnTo>
                    <a:pt x="583" y="47"/>
                  </a:lnTo>
                  <a:lnTo>
                    <a:pt x="600" y="56"/>
                  </a:lnTo>
                  <a:lnTo>
                    <a:pt x="617" y="66"/>
                  </a:lnTo>
                  <a:lnTo>
                    <a:pt x="634" y="78"/>
                  </a:lnTo>
                  <a:lnTo>
                    <a:pt x="649" y="89"/>
                  </a:lnTo>
                  <a:lnTo>
                    <a:pt x="664" y="103"/>
                  </a:lnTo>
                  <a:lnTo>
                    <a:pt x="679" y="116"/>
                  </a:lnTo>
                  <a:lnTo>
                    <a:pt x="679" y="26"/>
                  </a:lnTo>
                  <a:lnTo>
                    <a:pt x="793" y="26"/>
                  </a:lnTo>
                  <a:lnTo>
                    <a:pt x="793" y="786"/>
                  </a:lnTo>
                  <a:lnTo>
                    <a:pt x="679" y="786"/>
                  </a:lnTo>
                  <a:lnTo>
                    <a:pt x="679" y="680"/>
                  </a:lnTo>
                  <a:lnTo>
                    <a:pt x="679" y="680"/>
                  </a:lnTo>
                  <a:lnTo>
                    <a:pt x="665" y="693"/>
                  </a:lnTo>
                  <a:lnTo>
                    <a:pt x="650" y="706"/>
                  </a:lnTo>
                  <a:lnTo>
                    <a:pt x="635" y="718"/>
                  </a:lnTo>
                  <a:lnTo>
                    <a:pt x="619" y="729"/>
                  </a:lnTo>
                  <a:lnTo>
                    <a:pt x="603" y="740"/>
                  </a:lnTo>
                  <a:lnTo>
                    <a:pt x="585" y="749"/>
                  </a:lnTo>
                  <a:lnTo>
                    <a:pt x="568" y="757"/>
                  </a:lnTo>
                  <a:lnTo>
                    <a:pt x="551" y="765"/>
                  </a:lnTo>
                  <a:lnTo>
                    <a:pt x="533" y="772"/>
                  </a:lnTo>
                  <a:lnTo>
                    <a:pt x="514" y="779"/>
                  </a:lnTo>
                  <a:lnTo>
                    <a:pt x="496" y="783"/>
                  </a:lnTo>
                  <a:lnTo>
                    <a:pt x="476" y="788"/>
                  </a:lnTo>
                  <a:lnTo>
                    <a:pt x="457" y="791"/>
                  </a:lnTo>
                  <a:lnTo>
                    <a:pt x="437" y="794"/>
                  </a:lnTo>
                  <a:lnTo>
                    <a:pt x="418" y="796"/>
                  </a:lnTo>
                  <a:lnTo>
                    <a:pt x="398" y="796"/>
                  </a:lnTo>
                  <a:lnTo>
                    <a:pt x="398" y="796"/>
                  </a:lnTo>
                  <a:lnTo>
                    <a:pt x="375" y="796"/>
                  </a:lnTo>
                  <a:lnTo>
                    <a:pt x="354" y="794"/>
                  </a:lnTo>
                  <a:lnTo>
                    <a:pt x="334" y="791"/>
                  </a:lnTo>
                  <a:lnTo>
                    <a:pt x="313" y="788"/>
                  </a:lnTo>
                  <a:lnTo>
                    <a:pt x="292" y="782"/>
                  </a:lnTo>
                  <a:lnTo>
                    <a:pt x="273" y="776"/>
                  </a:lnTo>
                  <a:lnTo>
                    <a:pt x="254" y="771"/>
                  </a:lnTo>
                  <a:lnTo>
                    <a:pt x="236" y="763"/>
                  </a:lnTo>
                  <a:lnTo>
                    <a:pt x="217" y="755"/>
                  </a:lnTo>
                  <a:lnTo>
                    <a:pt x="200" y="745"/>
                  </a:lnTo>
                  <a:lnTo>
                    <a:pt x="184" y="735"/>
                  </a:lnTo>
                  <a:lnTo>
                    <a:pt x="168" y="725"/>
                  </a:lnTo>
                  <a:lnTo>
                    <a:pt x="153" y="713"/>
                  </a:lnTo>
                  <a:lnTo>
                    <a:pt x="138" y="700"/>
                  </a:lnTo>
                  <a:lnTo>
                    <a:pt x="123" y="688"/>
                  </a:lnTo>
                  <a:lnTo>
                    <a:pt x="110" y="674"/>
                  </a:lnTo>
                  <a:lnTo>
                    <a:pt x="98" y="660"/>
                  </a:lnTo>
                  <a:lnTo>
                    <a:pt x="85" y="646"/>
                  </a:lnTo>
                  <a:lnTo>
                    <a:pt x="74" y="630"/>
                  </a:lnTo>
                  <a:lnTo>
                    <a:pt x="63" y="615"/>
                  </a:lnTo>
                  <a:lnTo>
                    <a:pt x="54" y="599"/>
                  </a:lnTo>
                  <a:lnTo>
                    <a:pt x="45" y="582"/>
                  </a:lnTo>
                  <a:lnTo>
                    <a:pt x="37" y="564"/>
                  </a:lnTo>
                  <a:lnTo>
                    <a:pt x="29" y="547"/>
                  </a:lnTo>
                  <a:lnTo>
                    <a:pt x="22" y="530"/>
                  </a:lnTo>
                  <a:lnTo>
                    <a:pt x="16" y="511"/>
                  </a:lnTo>
                  <a:lnTo>
                    <a:pt x="12" y="493"/>
                  </a:lnTo>
                  <a:lnTo>
                    <a:pt x="8" y="474"/>
                  </a:lnTo>
                  <a:lnTo>
                    <a:pt x="5" y="456"/>
                  </a:lnTo>
                  <a:lnTo>
                    <a:pt x="2" y="438"/>
                  </a:lnTo>
                  <a:lnTo>
                    <a:pt x="1" y="418"/>
                  </a:lnTo>
                  <a:lnTo>
                    <a:pt x="0" y="39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5F5D98C8-D94F-62E9-1C89-E3A859D9BF63}"/>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4">
              <a:extLst>
                <a:ext uri="{FF2B5EF4-FFF2-40B4-BE49-F238E27FC236}">
                  <a16:creationId xmlns:a16="http://schemas.microsoft.com/office/drawing/2014/main" id="{2341524B-4EE2-D3D3-9E8D-09B20048176F}"/>
                </a:ext>
              </a:extLst>
            </p:cNvPr>
            <p:cNvSpPr>
              <a:spLocks/>
            </p:cNvSpPr>
            <p:nvPr userDrawn="1"/>
          </p:nvSpPr>
          <p:spPr bwMode="auto">
            <a:xfrm>
              <a:off x="12437447" y="3757613"/>
              <a:ext cx="201613" cy="211138"/>
            </a:xfrm>
            <a:custGeom>
              <a:avLst/>
              <a:gdLst>
                <a:gd name="T0" fmla="*/ 1 w 765"/>
                <a:gd name="T1" fmla="*/ 379 h 796"/>
                <a:gd name="T2" fmla="*/ 8 w 765"/>
                <a:gd name="T3" fmla="*/ 320 h 796"/>
                <a:gd name="T4" fmla="*/ 24 w 765"/>
                <a:gd name="T5" fmla="*/ 265 h 796"/>
                <a:gd name="T6" fmla="*/ 47 w 765"/>
                <a:gd name="T7" fmla="*/ 212 h 796"/>
                <a:gd name="T8" fmla="*/ 77 w 765"/>
                <a:gd name="T9" fmla="*/ 163 h 796"/>
                <a:gd name="T10" fmla="*/ 114 w 765"/>
                <a:gd name="T11" fmla="*/ 119 h 796"/>
                <a:gd name="T12" fmla="*/ 156 w 765"/>
                <a:gd name="T13" fmla="*/ 81 h 796"/>
                <a:gd name="T14" fmla="*/ 204 w 765"/>
                <a:gd name="T15" fmla="*/ 49 h 796"/>
                <a:gd name="T16" fmla="*/ 257 w 765"/>
                <a:gd name="T17" fmla="*/ 25 h 796"/>
                <a:gd name="T18" fmla="*/ 314 w 765"/>
                <a:gd name="T19" fmla="*/ 9 h 796"/>
                <a:gd name="T20" fmla="*/ 375 w 765"/>
                <a:gd name="T21" fmla="*/ 1 h 796"/>
                <a:gd name="T22" fmla="*/ 424 w 765"/>
                <a:gd name="T23" fmla="*/ 1 h 796"/>
                <a:gd name="T24" fmla="*/ 511 w 765"/>
                <a:gd name="T25" fmla="*/ 17 h 796"/>
                <a:gd name="T26" fmla="*/ 590 w 765"/>
                <a:gd name="T27" fmla="*/ 50 h 796"/>
                <a:gd name="T28" fmla="*/ 663 w 765"/>
                <a:gd name="T29" fmla="*/ 101 h 796"/>
                <a:gd name="T30" fmla="*/ 721 w 765"/>
                <a:gd name="T31" fmla="*/ 167 h 796"/>
                <a:gd name="T32" fmla="*/ 765 w 765"/>
                <a:gd name="T33" fmla="*/ 246 h 796"/>
                <a:gd name="T34" fmla="*/ 626 w 765"/>
                <a:gd name="T35" fmla="*/ 232 h 796"/>
                <a:gd name="T36" fmla="*/ 594 w 765"/>
                <a:gd name="T37" fmla="*/ 194 h 796"/>
                <a:gd name="T38" fmla="*/ 554 w 765"/>
                <a:gd name="T39" fmla="*/ 162 h 796"/>
                <a:gd name="T40" fmla="*/ 508 w 765"/>
                <a:gd name="T41" fmla="*/ 138 h 796"/>
                <a:gd name="T42" fmla="*/ 456 w 765"/>
                <a:gd name="T43" fmla="*/ 122 h 796"/>
                <a:gd name="T44" fmla="*/ 397 w 765"/>
                <a:gd name="T45" fmla="*/ 116 h 796"/>
                <a:gd name="T46" fmla="*/ 367 w 765"/>
                <a:gd name="T47" fmla="*/ 117 h 796"/>
                <a:gd name="T48" fmla="*/ 324 w 765"/>
                <a:gd name="T49" fmla="*/ 125 h 796"/>
                <a:gd name="T50" fmla="*/ 285 w 765"/>
                <a:gd name="T51" fmla="*/ 138 h 796"/>
                <a:gd name="T52" fmla="*/ 216 w 765"/>
                <a:gd name="T53" fmla="*/ 181 h 796"/>
                <a:gd name="T54" fmla="*/ 163 w 765"/>
                <a:gd name="T55" fmla="*/ 239 h 796"/>
                <a:gd name="T56" fmla="*/ 129 w 765"/>
                <a:gd name="T57" fmla="*/ 312 h 796"/>
                <a:gd name="T58" fmla="*/ 115 w 765"/>
                <a:gd name="T59" fmla="*/ 393 h 796"/>
                <a:gd name="T60" fmla="*/ 120 w 765"/>
                <a:gd name="T61" fmla="*/ 446 h 796"/>
                <a:gd name="T62" fmla="*/ 144 w 765"/>
                <a:gd name="T63" fmla="*/ 522 h 796"/>
                <a:gd name="T64" fmla="*/ 189 w 765"/>
                <a:gd name="T65" fmla="*/ 590 h 796"/>
                <a:gd name="T66" fmla="*/ 229 w 765"/>
                <a:gd name="T67" fmla="*/ 625 h 796"/>
                <a:gd name="T68" fmla="*/ 265 w 765"/>
                <a:gd name="T69" fmla="*/ 648 h 796"/>
                <a:gd name="T70" fmla="*/ 304 w 765"/>
                <a:gd name="T71" fmla="*/ 665 h 796"/>
                <a:gd name="T72" fmla="*/ 347 w 765"/>
                <a:gd name="T73" fmla="*/ 675 h 796"/>
                <a:gd name="T74" fmla="*/ 395 w 765"/>
                <a:gd name="T75" fmla="*/ 680 h 796"/>
                <a:gd name="T76" fmla="*/ 433 w 765"/>
                <a:gd name="T77" fmla="*/ 677 h 796"/>
                <a:gd name="T78" fmla="*/ 487 w 765"/>
                <a:gd name="T79" fmla="*/ 666 h 796"/>
                <a:gd name="T80" fmla="*/ 535 w 765"/>
                <a:gd name="T81" fmla="*/ 644 h 796"/>
                <a:gd name="T82" fmla="*/ 579 w 765"/>
                <a:gd name="T83" fmla="*/ 615 h 796"/>
                <a:gd name="T84" fmla="*/ 615 w 765"/>
                <a:gd name="T85" fmla="*/ 578 h 796"/>
                <a:gd name="T86" fmla="*/ 765 w 765"/>
                <a:gd name="T87" fmla="*/ 549 h 796"/>
                <a:gd name="T88" fmla="*/ 738 w 765"/>
                <a:gd name="T89" fmla="*/ 602 h 796"/>
                <a:gd name="T90" fmla="*/ 686 w 765"/>
                <a:gd name="T91" fmla="*/ 673 h 796"/>
                <a:gd name="T92" fmla="*/ 620 w 765"/>
                <a:gd name="T93" fmla="*/ 728 h 796"/>
                <a:gd name="T94" fmla="*/ 543 w 765"/>
                <a:gd name="T95" fmla="*/ 768 h 796"/>
                <a:gd name="T96" fmla="*/ 458 w 765"/>
                <a:gd name="T97" fmla="*/ 791 h 796"/>
                <a:gd name="T98" fmla="*/ 398 w 765"/>
                <a:gd name="T99" fmla="*/ 796 h 796"/>
                <a:gd name="T100" fmla="*/ 334 w 765"/>
                <a:gd name="T101" fmla="*/ 791 h 796"/>
                <a:gd name="T102" fmla="*/ 274 w 765"/>
                <a:gd name="T103" fmla="*/ 776 h 796"/>
                <a:gd name="T104" fmla="*/ 219 w 765"/>
                <a:gd name="T105" fmla="*/ 755 h 796"/>
                <a:gd name="T106" fmla="*/ 168 w 765"/>
                <a:gd name="T107" fmla="*/ 725 h 796"/>
                <a:gd name="T108" fmla="*/ 124 w 765"/>
                <a:gd name="T109" fmla="*/ 688 h 796"/>
                <a:gd name="T110" fmla="*/ 86 w 765"/>
                <a:gd name="T111" fmla="*/ 646 h 796"/>
                <a:gd name="T112" fmla="*/ 54 w 765"/>
                <a:gd name="T113" fmla="*/ 599 h 796"/>
                <a:gd name="T114" fmla="*/ 30 w 765"/>
                <a:gd name="T115" fmla="*/ 547 h 796"/>
                <a:gd name="T116" fmla="*/ 12 w 765"/>
                <a:gd name="T117" fmla="*/ 493 h 796"/>
                <a:gd name="T118" fmla="*/ 2 w 765"/>
                <a:gd name="T119" fmla="*/ 43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5" h="796">
                  <a:moveTo>
                    <a:pt x="0" y="398"/>
                  </a:moveTo>
                  <a:lnTo>
                    <a:pt x="0" y="398"/>
                  </a:lnTo>
                  <a:lnTo>
                    <a:pt x="1" y="379"/>
                  </a:lnTo>
                  <a:lnTo>
                    <a:pt x="2" y="359"/>
                  </a:lnTo>
                  <a:lnTo>
                    <a:pt x="5" y="340"/>
                  </a:lnTo>
                  <a:lnTo>
                    <a:pt x="8" y="320"/>
                  </a:lnTo>
                  <a:lnTo>
                    <a:pt x="13" y="302"/>
                  </a:lnTo>
                  <a:lnTo>
                    <a:pt x="17" y="282"/>
                  </a:lnTo>
                  <a:lnTo>
                    <a:pt x="24" y="265"/>
                  </a:lnTo>
                  <a:lnTo>
                    <a:pt x="31" y="246"/>
                  </a:lnTo>
                  <a:lnTo>
                    <a:pt x="38" y="229"/>
                  </a:lnTo>
                  <a:lnTo>
                    <a:pt x="47" y="212"/>
                  </a:lnTo>
                  <a:lnTo>
                    <a:pt x="56" y="194"/>
                  </a:lnTo>
                  <a:lnTo>
                    <a:pt x="66" y="178"/>
                  </a:lnTo>
                  <a:lnTo>
                    <a:pt x="77" y="163"/>
                  </a:lnTo>
                  <a:lnTo>
                    <a:pt x="89" y="148"/>
                  </a:lnTo>
                  <a:lnTo>
                    <a:pt x="100" y="133"/>
                  </a:lnTo>
                  <a:lnTo>
                    <a:pt x="114" y="119"/>
                  </a:lnTo>
                  <a:lnTo>
                    <a:pt x="127" y="106"/>
                  </a:lnTo>
                  <a:lnTo>
                    <a:pt x="141" y="93"/>
                  </a:lnTo>
                  <a:lnTo>
                    <a:pt x="156" y="81"/>
                  </a:lnTo>
                  <a:lnTo>
                    <a:pt x="171" y="70"/>
                  </a:lnTo>
                  <a:lnTo>
                    <a:pt x="187" y="60"/>
                  </a:lnTo>
                  <a:lnTo>
                    <a:pt x="204" y="49"/>
                  </a:lnTo>
                  <a:lnTo>
                    <a:pt x="221" y="41"/>
                  </a:lnTo>
                  <a:lnTo>
                    <a:pt x="239" y="33"/>
                  </a:lnTo>
                  <a:lnTo>
                    <a:pt x="257" y="25"/>
                  </a:lnTo>
                  <a:lnTo>
                    <a:pt x="276" y="19"/>
                  </a:lnTo>
                  <a:lnTo>
                    <a:pt x="294" y="13"/>
                  </a:lnTo>
                  <a:lnTo>
                    <a:pt x="314" y="9"/>
                  </a:lnTo>
                  <a:lnTo>
                    <a:pt x="334" y="5"/>
                  </a:lnTo>
                  <a:lnTo>
                    <a:pt x="354" y="2"/>
                  </a:lnTo>
                  <a:lnTo>
                    <a:pt x="375" y="1"/>
                  </a:lnTo>
                  <a:lnTo>
                    <a:pt x="396" y="0"/>
                  </a:lnTo>
                  <a:lnTo>
                    <a:pt x="396" y="0"/>
                  </a:lnTo>
                  <a:lnTo>
                    <a:pt x="424" y="1"/>
                  </a:lnTo>
                  <a:lnTo>
                    <a:pt x="453" y="4"/>
                  </a:lnTo>
                  <a:lnTo>
                    <a:pt x="482" y="9"/>
                  </a:lnTo>
                  <a:lnTo>
                    <a:pt x="511" y="17"/>
                  </a:lnTo>
                  <a:lnTo>
                    <a:pt x="538" y="26"/>
                  </a:lnTo>
                  <a:lnTo>
                    <a:pt x="565" y="38"/>
                  </a:lnTo>
                  <a:lnTo>
                    <a:pt x="590" y="50"/>
                  </a:lnTo>
                  <a:lnTo>
                    <a:pt x="615" y="65"/>
                  </a:lnTo>
                  <a:lnTo>
                    <a:pt x="640" y="83"/>
                  </a:lnTo>
                  <a:lnTo>
                    <a:pt x="663" y="101"/>
                  </a:lnTo>
                  <a:lnTo>
                    <a:pt x="683" y="122"/>
                  </a:lnTo>
                  <a:lnTo>
                    <a:pt x="703" y="144"/>
                  </a:lnTo>
                  <a:lnTo>
                    <a:pt x="721" y="167"/>
                  </a:lnTo>
                  <a:lnTo>
                    <a:pt x="737" y="192"/>
                  </a:lnTo>
                  <a:lnTo>
                    <a:pt x="752" y="219"/>
                  </a:lnTo>
                  <a:lnTo>
                    <a:pt x="765" y="246"/>
                  </a:lnTo>
                  <a:lnTo>
                    <a:pt x="635" y="246"/>
                  </a:lnTo>
                  <a:lnTo>
                    <a:pt x="635" y="246"/>
                  </a:lnTo>
                  <a:lnTo>
                    <a:pt x="626" y="232"/>
                  </a:lnTo>
                  <a:lnTo>
                    <a:pt x="617" y="220"/>
                  </a:lnTo>
                  <a:lnTo>
                    <a:pt x="605" y="207"/>
                  </a:lnTo>
                  <a:lnTo>
                    <a:pt x="594" y="194"/>
                  </a:lnTo>
                  <a:lnTo>
                    <a:pt x="582" y="183"/>
                  </a:lnTo>
                  <a:lnTo>
                    <a:pt x="568" y="172"/>
                  </a:lnTo>
                  <a:lnTo>
                    <a:pt x="554" y="162"/>
                  </a:lnTo>
                  <a:lnTo>
                    <a:pt x="541" y="153"/>
                  </a:lnTo>
                  <a:lnTo>
                    <a:pt x="525" y="145"/>
                  </a:lnTo>
                  <a:lnTo>
                    <a:pt x="508" y="138"/>
                  </a:lnTo>
                  <a:lnTo>
                    <a:pt x="492" y="131"/>
                  </a:lnTo>
                  <a:lnTo>
                    <a:pt x="474" y="126"/>
                  </a:lnTo>
                  <a:lnTo>
                    <a:pt x="456" y="122"/>
                  </a:lnTo>
                  <a:lnTo>
                    <a:pt x="437" y="118"/>
                  </a:lnTo>
                  <a:lnTo>
                    <a:pt x="418" y="117"/>
                  </a:lnTo>
                  <a:lnTo>
                    <a:pt x="397" y="116"/>
                  </a:lnTo>
                  <a:lnTo>
                    <a:pt x="397" y="116"/>
                  </a:lnTo>
                  <a:lnTo>
                    <a:pt x="382" y="116"/>
                  </a:lnTo>
                  <a:lnTo>
                    <a:pt x="367" y="117"/>
                  </a:lnTo>
                  <a:lnTo>
                    <a:pt x="352" y="119"/>
                  </a:lnTo>
                  <a:lnTo>
                    <a:pt x="338" y="122"/>
                  </a:lnTo>
                  <a:lnTo>
                    <a:pt x="324" y="125"/>
                  </a:lnTo>
                  <a:lnTo>
                    <a:pt x="311" y="129"/>
                  </a:lnTo>
                  <a:lnTo>
                    <a:pt x="298" y="133"/>
                  </a:lnTo>
                  <a:lnTo>
                    <a:pt x="285" y="138"/>
                  </a:lnTo>
                  <a:lnTo>
                    <a:pt x="260" y="149"/>
                  </a:lnTo>
                  <a:lnTo>
                    <a:pt x="237" y="164"/>
                  </a:lnTo>
                  <a:lnTo>
                    <a:pt x="216" y="181"/>
                  </a:lnTo>
                  <a:lnTo>
                    <a:pt x="197" y="198"/>
                  </a:lnTo>
                  <a:lnTo>
                    <a:pt x="178" y="219"/>
                  </a:lnTo>
                  <a:lnTo>
                    <a:pt x="163" y="239"/>
                  </a:lnTo>
                  <a:lnTo>
                    <a:pt x="150" y="262"/>
                  </a:lnTo>
                  <a:lnTo>
                    <a:pt x="138" y="287"/>
                  </a:lnTo>
                  <a:lnTo>
                    <a:pt x="129" y="312"/>
                  </a:lnTo>
                  <a:lnTo>
                    <a:pt x="122" y="337"/>
                  </a:lnTo>
                  <a:lnTo>
                    <a:pt x="117" y="365"/>
                  </a:lnTo>
                  <a:lnTo>
                    <a:pt x="115" y="393"/>
                  </a:lnTo>
                  <a:lnTo>
                    <a:pt x="115" y="393"/>
                  </a:lnTo>
                  <a:lnTo>
                    <a:pt x="116" y="419"/>
                  </a:lnTo>
                  <a:lnTo>
                    <a:pt x="120" y="446"/>
                  </a:lnTo>
                  <a:lnTo>
                    <a:pt x="125" y="472"/>
                  </a:lnTo>
                  <a:lnTo>
                    <a:pt x="133" y="497"/>
                  </a:lnTo>
                  <a:lnTo>
                    <a:pt x="144" y="522"/>
                  </a:lnTo>
                  <a:lnTo>
                    <a:pt x="156" y="546"/>
                  </a:lnTo>
                  <a:lnTo>
                    <a:pt x="171" y="568"/>
                  </a:lnTo>
                  <a:lnTo>
                    <a:pt x="189" y="590"/>
                  </a:lnTo>
                  <a:lnTo>
                    <a:pt x="207" y="608"/>
                  </a:lnTo>
                  <a:lnTo>
                    <a:pt x="217" y="617"/>
                  </a:lnTo>
                  <a:lnTo>
                    <a:pt x="229" y="625"/>
                  </a:lnTo>
                  <a:lnTo>
                    <a:pt x="240" y="633"/>
                  </a:lnTo>
                  <a:lnTo>
                    <a:pt x="252" y="642"/>
                  </a:lnTo>
                  <a:lnTo>
                    <a:pt x="265" y="648"/>
                  </a:lnTo>
                  <a:lnTo>
                    <a:pt x="277" y="654"/>
                  </a:lnTo>
                  <a:lnTo>
                    <a:pt x="290" y="660"/>
                  </a:lnTo>
                  <a:lnTo>
                    <a:pt x="304" y="665"/>
                  </a:lnTo>
                  <a:lnTo>
                    <a:pt x="317" y="669"/>
                  </a:lnTo>
                  <a:lnTo>
                    <a:pt x="332" y="673"/>
                  </a:lnTo>
                  <a:lnTo>
                    <a:pt x="347" y="675"/>
                  </a:lnTo>
                  <a:lnTo>
                    <a:pt x="362" y="677"/>
                  </a:lnTo>
                  <a:lnTo>
                    <a:pt x="378" y="678"/>
                  </a:lnTo>
                  <a:lnTo>
                    <a:pt x="395" y="680"/>
                  </a:lnTo>
                  <a:lnTo>
                    <a:pt x="395" y="680"/>
                  </a:lnTo>
                  <a:lnTo>
                    <a:pt x="414" y="680"/>
                  </a:lnTo>
                  <a:lnTo>
                    <a:pt x="433" y="677"/>
                  </a:lnTo>
                  <a:lnTo>
                    <a:pt x="451" y="675"/>
                  </a:lnTo>
                  <a:lnTo>
                    <a:pt x="469" y="670"/>
                  </a:lnTo>
                  <a:lnTo>
                    <a:pt x="487" y="666"/>
                  </a:lnTo>
                  <a:lnTo>
                    <a:pt x="504" y="660"/>
                  </a:lnTo>
                  <a:lnTo>
                    <a:pt x="520" y="652"/>
                  </a:lnTo>
                  <a:lnTo>
                    <a:pt x="535" y="644"/>
                  </a:lnTo>
                  <a:lnTo>
                    <a:pt x="551" y="636"/>
                  </a:lnTo>
                  <a:lnTo>
                    <a:pt x="565" y="625"/>
                  </a:lnTo>
                  <a:lnTo>
                    <a:pt x="579" y="615"/>
                  </a:lnTo>
                  <a:lnTo>
                    <a:pt x="591" y="604"/>
                  </a:lnTo>
                  <a:lnTo>
                    <a:pt x="604" y="591"/>
                  </a:lnTo>
                  <a:lnTo>
                    <a:pt x="615" y="578"/>
                  </a:lnTo>
                  <a:lnTo>
                    <a:pt x="626" y="563"/>
                  </a:lnTo>
                  <a:lnTo>
                    <a:pt x="635" y="549"/>
                  </a:lnTo>
                  <a:lnTo>
                    <a:pt x="765" y="549"/>
                  </a:lnTo>
                  <a:lnTo>
                    <a:pt x="765" y="549"/>
                  </a:lnTo>
                  <a:lnTo>
                    <a:pt x="753" y="577"/>
                  </a:lnTo>
                  <a:lnTo>
                    <a:pt x="738" y="602"/>
                  </a:lnTo>
                  <a:lnTo>
                    <a:pt x="722" y="628"/>
                  </a:lnTo>
                  <a:lnTo>
                    <a:pt x="705" y="651"/>
                  </a:lnTo>
                  <a:lnTo>
                    <a:pt x="686" y="673"/>
                  </a:lnTo>
                  <a:lnTo>
                    <a:pt x="665" y="692"/>
                  </a:lnTo>
                  <a:lnTo>
                    <a:pt x="643" y="712"/>
                  </a:lnTo>
                  <a:lnTo>
                    <a:pt x="620" y="728"/>
                  </a:lnTo>
                  <a:lnTo>
                    <a:pt x="595" y="744"/>
                  </a:lnTo>
                  <a:lnTo>
                    <a:pt x="569" y="757"/>
                  </a:lnTo>
                  <a:lnTo>
                    <a:pt x="543" y="768"/>
                  </a:lnTo>
                  <a:lnTo>
                    <a:pt x="515" y="779"/>
                  </a:lnTo>
                  <a:lnTo>
                    <a:pt x="487" y="786"/>
                  </a:lnTo>
                  <a:lnTo>
                    <a:pt x="458" y="791"/>
                  </a:lnTo>
                  <a:lnTo>
                    <a:pt x="428" y="795"/>
                  </a:lnTo>
                  <a:lnTo>
                    <a:pt x="398" y="796"/>
                  </a:lnTo>
                  <a:lnTo>
                    <a:pt x="398" y="796"/>
                  </a:lnTo>
                  <a:lnTo>
                    <a:pt x="376" y="796"/>
                  </a:lnTo>
                  <a:lnTo>
                    <a:pt x="354" y="794"/>
                  </a:lnTo>
                  <a:lnTo>
                    <a:pt x="334" y="791"/>
                  </a:lnTo>
                  <a:lnTo>
                    <a:pt x="313" y="788"/>
                  </a:lnTo>
                  <a:lnTo>
                    <a:pt x="293" y="782"/>
                  </a:lnTo>
                  <a:lnTo>
                    <a:pt x="274" y="776"/>
                  </a:lnTo>
                  <a:lnTo>
                    <a:pt x="254" y="771"/>
                  </a:lnTo>
                  <a:lnTo>
                    <a:pt x="236" y="763"/>
                  </a:lnTo>
                  <a:lnTo>
                    <a:pt x="219" y="755"/>
                  </a:lnTo>
                  <a:lnTo>
                    <a:pt x="201" y="745"/>
                  </a:lnTo>
                  <a:lnTo>
                    <a:pt x="184" y="735"/>
                  </a:lnTo>
                  <a:lnTo>
                    <a:pt x="168" y="725"/>
                  </a:lnTo>
                  <a:lnTo>
                    <a:pt x="153" y="713"/>
                  </a:lnTo>
                  <a:lnTo>
                    <a:pt x="138" y="700"/>
                  </a:lnTo>
                  <a:lnTo>
                    <a:pt x="124" y="688"/>
                  </a:lnTo>
                  <a:lnTo>
                    <a:pt x="110" y="674"/>
                  </a:lnTo>
                  <a:lnTo>
                    <a:pt x="98" y="660"/>
                  </a:lnTo>
                  <a:lnTo>
                    <a:pt x="86" y="646"/>
                  </a:lnTo>
                  <a:lnTo>
                    <a:pt x="75" y="630"/>
                  </a:lnTo>
                  <a:lnTo>
                    <a:pt x="64" y="615"/>
                  </a:lnTo>
                  <a:lnTo>
                    <a:pt x="54" y="599"/>
                  </a:lnTo>
                  <a:lnTo>
                    <a:pt x="45" y="582"/>
                  </a:lnTo>
                  <a:lnTo>
                    <a:pt x="37" y="564"/>
                  </a:lnTo>
                  <a:lnTo>
                    <a:pt x="30" y="547"/>
                  </a:lnTo>
                  <a:lnTo>
                    <a:pt x="23" y="530"/>
                  </a:lnTo>
                  <a:lnTo>
                    <a:pt x="17" y="511"/>
                  </a:lnTo>
                  <a:lnTo>
                    <a:pt x="12" y="493"/>
                  </a:lnTo>
                  <a:lnTo>
                    <a:pt x="8" y="474"/>
                  </a:lnTo>
                  <a:lnTo>
                    <a:pt x="5" y="456"/>
                  </a:lnTo>
                  <a:lnTo>
                    <a:pt x="2" y="438"/>
                  </a:lnTo>
                  <a:lnTo>
                    <a:pt x="1" y="418"/>
                  </a:lnTo>
                  <a:lnTo>
                    <a:pt x="0"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5">
              <a:extLst>
                <a:ext uri="{FF2B5EF4-FFF2-40B4-BE49-F238E27FC236}">
                  <a16:creationId xmlns:a16="http://schemas.microsoft.com/office/drawing/2014/main" id="{709E5968-6F2F-27A8-EC91-1B5A522CB546}"/>
                </a:ext>
              </a:extLst>
            </p:cNvPr>
            <p:cNvSpPr>
              <a:spLocks noChangeArrowheads="1"/>
            </p:cNvSpPr>
            <p:nvPr userDrawn="1"/>
          </p:nvSpPr>
          <p:spPr bwMode="auto">
            <a:xfrm>
              <a:off x="13389947" y="3686175"/>
              <a:ext cx="30163" cy="279400"/>
            </a:xfrm>
            <a:prstGeom prst="rect">
              <a:avLst/>
            </a:prstGeom>
            <a:solidFill>
              <a:srgbClr val="004A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
              <a:extLst>
                <a:ext uri="{FF2B5EF4-FFF2-40B4-BE49-F238E27FC236}">
                  <a16:creationId xmlns:a16="http://schemas.microsoft.com/office/drawing/2014/main" id="{4D6EE5CD-7F45-D112-252D-8C91792F9A53}"/>
                </a:ext>
              </a:extLst>
            </p:cNvPr>
            <p:cNvSpPr>
              <a:spLocks noEditPoints="1"/>
            </p:cNvSpPr>
            <p:nvPr userDrawn="1"/>
          </p:nvSpPr>
          <p:spPr bwMode="auto">
            <a:xfrm>
              <a:off x="12896235" y="3686175"/>
              <a:ext cx="209550" cy="282575"/>
            </a:xfrm>
            <a:custGeom>
              <a:avLst/>
              <a:gdLst>
                <a:gd name="T0" fmla="*/ 668 w 790"/>
                <a:gd name="T1" fmla="*/ 618 h 1066"/>
                <a:gd name="T2" fmla="*/ 632 w 790"/>
                <a:gd name="T3" fmla="*/ 519 h 1066"/>
                <a:gd name="T4" fmla="*/ 571 w 790"/>
                <a:gd name="T5" fmla="*/ 447 h 1066"/>
                <a:gd name="T6" fmla="*/ 525 w 790"/>
                <a:gd name="T7" fmla="*/ 417 h 1066"/>
                <a:gd name="T8" fmla="*/ 471 w 790"/>
                <a:gd name="T9" fmla="*/ 396 h 1066"/>
                <a:gd name="T10" fmla="*/ 409 w 790"/>
                <a:gd name="T11" fmla="*/ 386 h 1066"/>
                <a:gd name="T12" fmla="*/ 363 w 790"/>
                <a:gd name="T13" fmla="*/ 387 h 1066"/>
                <a:gd name="T14" fmla="*/ 307 w 790"/>
                <a:gd name="T15" fmla="*/ 399 h 1066"/>
                <a:gd name="T16" fmla="*/ 233 w 790"/>
                <a:gd name="T17" fmla="*/ 434 h 1066"/>
                <a:gd name="T18" fmla="*/ 158 w 790"/>
                <a:gd name="T19" fmla="*/ 509 h 1066"/>
                <a:gd name="T20" fmla="*/ 117 w 790"/>
                <a:gd name="T21" fmla="*/ 607 h 1066"/>
                <a:gd name="T22" fmla="*/ 111 w 790"/>
                <a:gd name="T23" fmla="*/ 689 h 1066"/>
                <a:gd name="T24" fmla="*/ 139 w 790"/>
                <a:gd name="T25" fmla="*/ 792 h 1066"/>
                <a:gd name="T26" fmla="*/ 203 w 790"/>
                <a:gd name="T27" fmla="*/ 878 h 1066"/>
                <a:gd name="T28" fmla="*/ 248 w 790"/>
                <a:gd name="T29" fmla="*/ 912 h 1066"/>
                <a:gd name="T30" fmla="*/ 300 w 790"/>
                <a:gd name="T31" fmla="*/ 935 h 1066"/>
                <a:gd name="T32" fmla="*/ 358 w 790"/>
                <a:gd name="T33" fmla="*/ 947 h 1066"/>
                <a:gd name="T34" fmla="*/ 406 w 790"/>
                <a:gd name="T35" fmla="*/ 950 h 1066"/>
                <a:gd name="T36" fmla="*/ 462 w 790"/>
                <a:gd name="T37" fmla="*/ 942 h 1066"/>
                <a:gd name="T38" fmla="*/ 549 w 790"/>
                <a:gd name="T39" fmla="*/ 903 h 1066"/>
                <a:gd name="T40" fmla="*/ 625 w 790"/>
                <a:gd name="T41" fmla="*/ 829 h 1066"/>
                <a:gd name="T42" fmla="*/ 667 w 790"/>
                <a:gd name="T43" fmla="*/ 728 h 1066"/>
                <a:gd name="T44" fmla="*/ 673 w 790"/>
                <a:gd name="T45" fmla="*/ 671 h 1066"/>
                <a:gd name="T46" fmla="*/ 113 w 790"/>
                <a:gd name="T47" fmla="*/ 385 h 1066"/>
                <a:gd name="T48" fmla="*/ 171 w 790"/>
                <a:gd name="T49" fmla="*/ 338 h 1066"/>
                <a:gd name="T50" fmla="*/ 238 w 790"/>
                <a:gd name="T51" fmla="*/ 301 h 1066"/>
                <a:gd name="T52" fmla="*/ 311 w 790"/>
                <a:gd name="T53" fmla="*/ 278 h 1066"/>
                <a:gd name="T54" fmla="*/ 392 w 790"/>
                <a:gd name="T55" fmla="*/ 270 h 1066"/>
                <a:gd name="T56" fmla="*/ 448 w 790"/>
                <a:gd name="T57" fmla="*/ 274 h 1066"/>
                <a:gd name="T58" fmla="*/ 521 w 790"/>
                <a:gd name="T59" fmla="*/ 291 h 1066"/>
                <a:gd name="T60" fmla="*/ 590 w 790"/>
                <a:gd name="T61" fmla="*/ 323 h 1066"/>
                <a:gd name="T62" fmla="*/ 652 w 790"/>
                <a:gd name="T63" fmla="*/ 365 h 1066"/>
                <a:gd name="T64" fmla="*/ 705 w 790"/>
                <a:gd name="T65" fmla="*/ 421 h 1066"/>
                <a:gd name="T66" fmla="*/ 747 w 790"/>
                <a:gd name="T67" fmla="*/ 485 h 1066"/>
                <a:gd name="T68" fmla="*/ 776 w 790"/>
                <a:gd name="T69" fmla="*/ 561 h 1066"/>
                <a:gd name="T70" fmla="*/ 789 w 790"/>
                <a:gd name="T71" fmla="*/ 644 h 1066"/>
                <a:gd name="T72" fmla="*/ 788 w 790"/>
                <a:gd name="T73" fmla="*/ 710 h 1066"/>
                <a:gd name="T74" fmla="*/ 771 w 790"/>
                <a:gd name="T75" fmla="*/ 789 h 1066"/>
                <a:gd name="T76" fmla="*/ 740 w 790"/>
                <a:gd name="T77" fmla="*/ 862 h 1066"/>
                <a:gd name="T78" fmla="*/ 697 w 790"/>
                <a:gd name="T79" fmla="*/ 925 h 1066"/>
                <a:gd name="T80" fmla="*/ 643 w 790"/>
                <a:gd name="T81" fmla="*/ 978 h 1066"/>
                <a:gd name="T82" fmla="*/ 579 w 790"/>
                <a:gd name="T83" fmla="*/ 1020 h 1066"/>
                <a:gd name="T84" fmla="*/ 508 w 790"/>
                <a:gd name="T85" fmla="*/ 1049 h 1066"/>
                <a:gd name="T86" fmla="*/ 433 w 790"/>
                <a:gd name="T87" fmla="*/ 1064 h 1066"/>
                <a:gd name="T88" fmla="*/ 372 w 790"/>
                <a:gd name="T89" fmla="*/ 1066 h 1066"/>
                <a:gd name="T90" fmla="*/ 292 w 790"/>
                <a:gd name="T91" fmla="*/ 1053 h 1066"/>
                <a:gd name="T92" fmla="*/ 219 w 790"/>
                <a:gd name="T93" fmla="*/ 1027 h 1066"/>
                <a:gd name="T94" fmla="*/ 156 w 790"/>
                <a:gd name="T95" fmla="*/ 989 h 1066"/>
                <a:gd name="T96" fmla="*/ 113 w 790"/>
                <a:gd name="T97" fmla="*/ 1056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0" h="1066">
                  <a:moveTo>
                    <a:pt x="673" y="671"/>
                  </a:moveTo>
                  <a:lnTo>
                    <a:pt x="673" y="671"/>
                  </a:lnTo>
                  <a:lnTo>
                    <a:pt x="671" y="644"/>
                  </a:lnTo>
                  <a:lnTo>
                    <a:pt x="668" y="618"/>
                  </a:lnTo>
                  <a:lnTo>
                    <a:pt x="662" y="592"/>
                  </a:lnTo>
                  <a:lnTo>
                    <a:pt x="654" y="567"/>
                  </a:lnTo>
                  <a:lnTo>
                    <a:pt x="644" y="543"/>
                  </a:lnTo>
                  <a:lnTo>
                    <a:pt x="632" y="519"/>
                  </a:lnTo>
                  <a:lnTo>
                    <a:pt x="617" y="497"/>
                  </a:lnTo>
                  <a:lnTo>
                    <a:pt x="600" y="476"/>
                  </a:lnTo>
                  <a:lnTo>
                    <a:pt x="582" y="456"/>
                  </a:lnTo>
                  <a:lnTo>
                    <a:pt x="571" y="447"/>
                  </a:lnTo>
                  <a:lnTo>
                    <a:pt x="560" y="439"/>
                  </a:lnTo>
                  <a:lnTo>
                    <a:pt x="549" y="431"/>
                  </a:lnTo>
                  <a:lnTo>
                    <a:pt x="537" y="424"/>
                  </a:lnTo>
                  <a:lnTo>
                    <a:pt x="525" y="417"/>
                  </a:lnTo>
                  <a:lnTo>
                    <a:pt x="511" y="411"/>
                  </a:lnTo>
                  <a:lnTo>
                    <a:pt x="499" y="406"/>
                  </a:lnTo>
                  <a:lnTo>
                    <a:pt x="485" y="400"/>
                  </a:lnTo>
                  <a:lnTo>
                    <a:pt x="471" y="396"/>
                  </a:lnTo>
                  <a:lnTo>
                    <a:pt x="456" y="393"/>
                  </a:lnTo>
                  <a:lnTo>
                    <a:pt x="441" y="389"/>
                  </a:lnTo>
                  <a:lnTo>
                    <a:pt x="425" y="388"/>
                  </a:lnTo>
                  <a:lnTo>
                    <a:pt x="409" y="386"/>
                  </a:lnTo>
                  <a:lnTo>
                    <a:pt x="392" y="386"/>
                  </a:lnTo>
                  <a:lnTo>
                    <a:pt x="392" y="386"/>
                  </a:lnTo>
                  <a:lnTo>
                    <a:pt x="377" y="386"/>
                  </a:lnTo>
                  <a:lnTo>
                    <a:pt x="363" y="387"/>
                  </a:lnTo>
                  <a:lnTo>
                    <a:pt x="348" y="389"/>
                  </a:lnTo>
                  <a:lnTo>
                    <a:pt x="334" y="392"/>
                  </a:lnTo>
                  <a:lnTo>
                    <a:pt x="321" y="395"/>
                  </a:lnTo>
                  <a:lnTo>
                    <a:pt x="307" y="399"/>
                  </a:lnTo>
                  <a:lnTo>
                    <a:pt x="293" y="403"/>
                  </a:lnTo>
                  <a:lnTo>
                    <a:pt x="280" y="408"/>
                  </a:lnTo>
                  <a:lnTo>
                    <a:pt x="256" y="419"/>
                  </a:lnTo>
                  <a:lnTo>
                    <a:pt x="233" y="434"/>
                  </a:lnTo>
                  <a:lnTo>
                    <a:pt x="212" y="451"/>
                  </a:lnTo>
                  <a:lnTo>
                    <a:pt x="193" y="468"/>
                  </a:lnTo>
                  <a:lnTo>
                    <a:pt x="174" y="489"/>
                  </a:lnTo>
                  <a:lnTo>
                    <a:pt x="158" y="509"/>
                  </a:lnTo>
                  <a:lnTo>
                    <a:pt x="146" y="532"/>
                  </a:lnTo>
                  <a:lnTo>
                    <a:pt x="133" y="557"/>
                  </a:lnTo>
                  <a:lnTo>
                    <a:pt x="124" y="582"/>
                  </a:lnTo>
                  <a:lnTo>
                    <a:pt x="117" y="607"/>
                  </a:lnTo>
                  <a:lnTo>
                    <a:pt x="112" y="635"/>
                  </a:lnTo>
                  <a:lnTo>
                    <a:pt x="111" y="663"/>
                  </a:lnTo>
                  <a:lnTo>
                    <a:pt x="111" y="663"/>
                  </a:lnTo>
                  <a:lnTo>
                    <a:pt x="111" y="689"/>
                  </a:lnTo>
                  <a:lnTo>
                    <a:pt x="115" y="716"/>
                  </a:lnTo>
                  <a:lnTo>
                    <a:pt x="120" y="742"/>
                  </a:lnTo>
                  <a:lnTo>
                    <a:pt x="128" y="767"/>
                  </a:lnTo>
                  <a:lnTo>
                    <a:pt x="139" y="792"/>
                  </a:lnTo>
                  <a:lnTo>
                    <a:pt x="151" y="816"/>
                  </a:lnTo>
                  <a:lnTo>
                    <a:pt x="168" y="838"/>
                  </a:lnTo>
                  <a:lnTo>
                    <a:pt x="184" y="860"/>
                  </a:lnTo>
                  <a:lnTo>
                    <a:pt x="203" y="878"/>
                  </a:lnTo>
                  <a:lnTo>
                    <a:pt x="214" y="887"/>
                  </a:lnTo>
                  <a:lnTo>
                    <a:pt x="225" y="895"/>
                  </a:lnTo>
                  <a:lnTo>
                    <a:pt x="235" y="903"/>
                  </a:lnTo>
                  <a:lnTo>
                    <a:pt x="248" y="912"/>
                  </a:lnTo>
                  <a:lnTo>
                    <a:pt x="260" y="918"/>
                  </a:lnTo>
                  <a:lnTo>
                    <a:pt x="272" y="924"/>
                  </a:lnTo>
                  <a:lnTo>
                    <a:pt x="286" y="930"/>
                  </a:lnTo>
                  <a:lnTo>
                    <a:pt x="300" y="935"/>
                  </a:lnTo>
                  <a:lnTo>
                    <a:pt x="314" y="939"/>
                  </a:lnTo>
                  <a:lnTo>
                    <a:pt x="329" y="943"/>
                  </a:lnTo>
                  <a:lnTo>
                    <a:pt x="344" y="945"/>
                  </a:lnTo>
                  <a:lnTo>
                    <a:pt x="358" y="947"/>
                  </a:lnTo>
                  <a:lnTo>
                    <a:pt x="375" y="948"/>
                  </a:lnTo>
                  <a:lnTo>
                    <a:pt x="391" y="950"/>
                  </a:lnTo>
                  <a:lnTo>
                    <a:pt x="391" y="950"/>
                  </a:lnTo>
                  <a:lnTo>
                    <a:pt x="406" y="950"/>
                  </a:lnTo>
                  <a:lnTo>
                    <a:pt x="419" y="948"/>
                  </a:lnTo>
                  <a:lnTo>
                    <a:pt x="434" y="946"/>
                  </a:lnTo>
                  <a:lnTo>
                    <a:pt x="448" y="944"/>
                  </a:lnTo>
                  <a:lnTo>
                    <a:pt x="462" y="942"/>
                  </a:lnTo>
                  <a:lnTo>
                    <a:pt x="476" y="938"/>
                  </a:lnTo>
                  <a:lnTo>
                    <a:pt x="501" y="929"/>
                  </a:lnTo>
                  <a:lnTo>
                    <a:pt x="526" y="917"/>
                  </a:lnTo>
                  <a:lnTo>
                    <a:pt x="549" y="903"/>
                  </a:lnTo>
                  <a:lnTo>
                    <a:pt x="571" y="887"/>
                  </a:lnTo>
                  <a:lnTo>
                    <a:pt x="591" y="869"/>
                  </a:lnTo>
                  <a:lnTo>
                    <a:pt x="609" y="849"/>
                  </a:lnTo>
                  <a:lnTo>
                    <a:pt x="625" y="829"/>
                  </a:lnTo>
                  <a:lnTo>
                    <a:pt x="639" y="806"/>
                  </a:lnTo>
                  <a:lnTo>
                    <a:pt x="651" y="780"/>
                  </a:lnTo>
                  <a:lnTo>
                    <a:pt x="660" y="755"/>
                  </a:lnTo>
                  <a:lnTo>
                    <a:pt x="667" y="728"/>
                  </a:lnTo>
                  <a:lnTo>
                    <a:pt x="669" y="714"/>
                  </a:lnTo>
                  <a:lnTo>
                    <a:pt x="671" y="699"/>
                  </a:lnTo>
                  <a:lnTo>
                    <a:pt x="673" y="686"/>
                  </a:lnTo>
                  <a:lnTo>
                    <a:pt x="673" y="671"/>
                  </a:lnTo>
                  <a:close/>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close/>
                </a:path>
              </a:pathLst>
            </a:custGeom>
            <a:solidFill>
              <a:srgbClr val="004A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7">
              <a:extLst>
                <a:ext uri="{FF2B5EF4-FFF2-40B4-BE49-F238E27FC236}">
                  <a16:creationId xmlns:a16="http://schemas.microsoft.com/office/drawing/2014/main" id="{E3F2D3A4-8EEC-EB10-C9FC-04076931A804}"/>
                </a:ext>
              </a:extLst>
            </p:cNvPr>
            <p:cNvSpPr>
              <a:spLocks/>
            </p:cNvSpPr>
            <p:nvPr userDrawn="1"/>
          </p:nvSpPr>
          <p:spPr bwMode="auto">
            <a:xfrm>
              <a:off x="12926397" y="3789363"/>
              <a:ext cx="147638" cy="149225"/>
            </a:xfrm>
            <a:custGeom>
              <a:avLst/>
              <a:gdLst>
                <a:gd name="T0" fmla="*/ 562 w 562"/>
                <a:gd name="T1" fmla="*/ 285 h 564"/>
                <a:gd name="T2" fmla="*/ 557 w 562"/>
                <a:gd name="T3" fmla="*/ 232 h 564"/>
                <a:gd name="T4" fmla="*/ 543 w 562"/>
                <a:gd name="T5" fmla="*/ 181 h 564"/>
                <a:gd name="T6" fmla="*/ 521 w 562"/>
                <a:gd name="T7" fmla="*/ 133 h 564"/>
                <a:gd name="T8" fmla="*/ 489 w 562"/>
                <a:gd name="T9" fmla="*/ 90 h 564"/>
                <a:gd name="T10" fmla="*/ 460 w 562"/>
                <a:gd name="T11" fmla="*/ 61 h 564"/>
                <a:gd name="T12" fmla="*/ 438 w 562"/>
                <a:gd name="T13" fmla="*/ 45 h 564"/>
                <a:gd name="T14" fmla="*/ 414 w 562"/>
                <a:gd name="T15" fmla="*/ 31 h 564"/>
                <a:gd name="T16" fmla="*/ 388 w 562"/>
                <a:gd name="T17" fmla="*/ 20 h 564"/>
                <a:gd name="T18" fmla="*/ 360 w 562"/>
                <a:gd name="T19" fmla="*/ 10 h 564"/>
                <a:gd name="T20" fmla="*/ 330 w 562"/>
                <a:gd name="T21" fmla="*/ 3 h 564"/>
                <a:gd name="T22" fmla="*/ 298 w 562"/>
                <a:gd name="T23" fmla="*/ 0 h 564"/>
                <a:gd name="T24" fmla="*/ 281 w 562"/>
                <a:gd name="T25" fmla="*/ 0 h 564"/>
                <a:gd name="T26" fmla="*/ 252 w 562"/>
                <a:gd name="T27" fmla="*/ 1 h 564"/>
                <a:gd name="T28" fmla="*/ 223 w 562"/>
                <a:gd name="T29" fmla="*/ 6 h 564"/>
                <a:gd name="T30" fmla="*/ 196 w 562"/>
                <a:gd name="T31" fmla="*/ 13 h 564"/>
                <a:gd name="T32" fmla="*/ 169 w 562"/>
                <a:gd name="T33" fmla="*/ 22 h 564"/>
                <a:gd name="T34" fmla="*/ 122 w 562"/>
                <a:gd name="T35" fmla="*/ 48 h 564"/>
                <a:gd name="T36" fmla="*/ 82 w 562"/>
                <a:gd name="T37" fmla="*/ 82 h 564"/>
                <a:gd name="T38" fmla="*/ 47 w 562"/>
                <a:gd name="T39" fmla="*/ 123 h 564"/>
                <a:gd name="T40" fmla="*/ 22 w 562"/>
                <a:gd name="T41" fmla="*/ 171 h 564"/>
                <a:gd name="T42" fmla="*/ 6 w 562"/>
                <a:gd name="T43" fmla="*/ 221 h 564"/>
                <a:gd name="T44" fmla="*/ 0 w 562"/>
                <a:gd name="T45" fmla="*/ 277 h 564"/>
                <a:gd name="T46" fmla="*/ 0 w 562"/>
                <a:gd name="T47" fmla="*/ 303 h 564"/>
                <a:gd name="T48" fmla="*/ 9 w 562"/>
                <a:gd name="T49" fmla="*/ 356 h 564"/>
                <a:gd name="T50" fmla="*/ 28 w 562"/>
                <a:gd name="T51" fmla="*/ 406 h 564"/>
                <a:gd name="T52" fmla="*/ 57 w 562"/>
                <a:gd name="T53" fmla="*/ 452 h 564"/>
                <a:gd name="T54" fmla="*/ 92 w 562"/>
                <a:gd name="T55" fmla="*/ 492 h 564"/>
                <a:gd name="T56" fmla="*/ 114 w 562"/>
                <a:gd name="T57" fmla="*/ 509 h 564"/>
                <a:gd name="T58" fmla="*/ 137 w 562"/>
                <a:gd name="T59" fmla="*/ 526 h 564"/>
                <a:gd name="T60" fmla="*/ 161 w 562"/>
                <a:gd name="T61" fmla="*/ 538 h 564"/>
                <a:gd name="T62" fmla="*/ 189 w 562"/>
                <a:gd name="T63" fmla="*/ 549 h 564"/>
                <a:gd name="T64" fmla="*/ 218 w 562"/>
                <a:gd name="T65" fmla="*/ 557 h 564"/>
                <a:gd name="T66" fmla="*/ 247 w 562"/>
                <a:gd name="T67" fmla="*/ 561 h 564"/>
                <a:gd name="T68" fmla="*/ 280 w 562"/>
                <a:gd name="T69" fmla="*/ 564 h 564"/>
                <a:gd name="T70" fmla="*/ 295 w 562"/>
                <a:gd name="T71" fmla="*/ 564 h 564"/>
                <a:gd name="T72" fmla="*/ 323 w 562"/>
                <a:gd name="T73" fmla="*/ 560 h 564"/>
                <a:gd name="T74" fmla="*/ 351 w 562"/>
                <a:gd name="T75" fmla="*/ 556 h 564"/>
                <a:gd name="T76" fmla="*/ 390 w 562"/>
                <a:gd name="T77" fmla="*/ 543 h 564"/>
                <a:gd name="T78" fmla="*/ 438 w 562"/>
                <a:gd name="T79" fmla="*/ 517 h 564"/>
                <a:gd name="T80" fmla="*/ 480 w 562"/>
                <a:gd name="T81" fmla="*/ 483 h 564"/>
                <a:gd name="T82" fmla="*/ 514 w 562"/>
                <a:gd name="T83" fmla="*/ 443 h 564"/>
                <a:gd name="T84" fmla="*/ 540 w 562"/>
                <a:gd name="T85" fmla="*/ 394 h 564"/>
                <a:gd name="T86" fmla="*/ 556 w 562"/>
                <a:gd name="T87" fmla="*/ 342 h 564"/>
                <a:gd name="T88" fmla="*/ 560 w 562"/>
                <a:gd name="T89" fmla="*/ 313 h 564"/>
                <a:gd name="T90" fmla="*/ 562 w 562"/>
                <a:gd name="T91" fmla="*/ 28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564">
                  <a:moveTo>
                    <a:pt x="562" y="285"/>
                  </a:moveTo>
                  <a:lnTo>
                    <a:pt x="562" y="285"/>
                  </a:lnTo>
                  <a:lnTo>
                    <a:pt x="560" y="258"/>
                  </a:lnTo>
                  <a:lnTo>
                    <a:pt x="557" y="232"/>
                  </a:lnTo>
                  <a:lnTo>
                    <a:pt x="551" y="206"/>
                  </a:lnTo>
                  <a:lnTo>
                    <a:pt x="543" y="181"/>
                  </a:lnTo>
                  <a:lnTo>
                    <a:pt x="533" y="157"/>
                  </a:lnTo>
                  <a:lnTo>
                    <a:pt x="521" y="133"/>
                  </a:lnTo>
                  <a:lnTo>
                    <a:pt x="506" y="111"/>
                  </a:lnTo>
                  <a:lnTo>
                    <a:pt x="489" y="90"/>
                  </a:lnTo>
                  <a:lnTo>
                    <a:pt x="471" y="70"/>
                  </a:lnTo>
                  <a:lnTo>
                    <a:pt x="460" y="61"/>
                  </a:lnTo>
                  <a:lnTo>
                    <a:pt x="449" y="53"/>
                  </a:lnTo>
                  <a:lnTo>
                    <a:pt x="438" y="45"/>
                  </a:lnTo>
                  <a:lnTo>
                    <a:pt x="426" y="38"/>
                  </a:lnTo>
                  <a:lnTo>
                    <a:pt x="414" y="31"/>
                  </a:lnTo>
                  <a:lnTo>
                    <a:pt x="400" y="25"/>
                  </a:lnTo>
                  <a:lnTo>
                    <a:pt x="388" y="20"/>
                  </a:lnTo>
                  <a:lnTo>
                    <a:pt x="374" y="14"/>
                  </a:lnTo>
                  <a:lnTo>
                    <a:pt x="360" y="10"/>
                  </a:lnTo>
                  <a:lnTo>
                    <a:pt x="345" y="7"/>
                  </a:lnTo>
                  <a:lnTo>
                    <a:pt x="330" y="3"/>
                  </a:lnTo>
                  <a:lnTo>
                    <a:pt x="314" y="2"/>
                  </a:lnTo>
                  <a:lnTo>
                    <a:pt x="298" y="0"/>
                  </a:lnTo>
                  <a:lnTo>
                    <a:pt x="281" y="0"/>
                  </a:lnTo>
                  <a:lnTo>
                    <a:pt x="281" y="0"/>
                  </a:lnTo>
                  <a:lnTo>
                    <a:pt x="266" y="0"/>
                  </a:lnTo>
                  <a:lnTo>
                    <a:pt x="252" y="1"/>
                  </a:lnTo>
                  <a:lnTo>
                    <a:pt x="237" y="3"/>
                  </a:lnTo>
                  <a:lnTo>
                    <a:pt x="223" y="6"/>
                  </a:lnTo>
                  <a:lnTo>
                    <a:pt x="210" y="9"/>
                  </a:lnTo>
                  <a:lnTo>
                    <a:pt x="196" y="13"/>
                  </a:lnTo>
                  <a:lnTo>
                    <a:pt x="182" y="17"/>
                  </a:lnTo>
                  <a:lnTo>
                    <a:pt x="169" y="22"/>
                  </a:lnTo>
                  <a:lnTo>
                    <a:pt x="145" y="33"/>
                  </a:lnTo>
                  <a:lnTo>
                    <a:pt x="122" y="48"/>
                  </a:lnTo>
                  <a:lnTo>
                    <a:pt x="101" y="65"/>
                  </a:lnTo>
                  <a:lnTo>
                    <a:pt x="82" y="82"/>
                  </a:lnTo>
                  <a:lnTo>
                    <a:pt x="63" y="103"/>
                  </a:lnTo>
                  <a:lnTo>
                    <a:pt x="47" y="123"/>
                  </a:lnTo>
                  <a:lnTo>
                    <a:pt x="35" y="146"/>
                  </a:lnTo>
                  <a:lnTo>
                    <a:pt x="22" y="171"/>
                  </a:lnTo>
                  <a:lnTo>
                    <a:pt x="13" y="196"/>
                  </a:lnTo>
                  <a:lnTo>
                    <a:pt x="6" y="221"/>
                  </a:lnTo>
                  <a:lnTo>
                    <a:pt x="1" y="249"/>
                  </a:lnTo>
                  <a:lnTo>
                    <a:pt x="0" y="277"/>
                  </a:lnTo>
                  <a:lnTo>
                    <a:pt x="0" y="277"/>
                  </a:lnTo>
                  <a:lnTo>
                    <a:pt x="0" y="303"/>
                  </a:lnTo>
                  <a:lnTo>
                    <a:pt x="4" y="330"/>
                  </a:lnTo>
                  <a:lnTo>
                    <a:pt x="9" y="356"/>
                  </a:lnTo>
                  <a:lnTo>
                    <a:pt x="17" y="381"/>
                  </a:lnTo>
                  <a:lnTo>
                    <a:pt x="28" y="406"/>
                  </a:lnTo>
                  <a:lnTo>
                    <a:pt x="40" y="430"/>
                  </a:lnTo>
                  <a:lnTo>
                    <a:pt x="57" y="452"/>
                  </a:lnTo>
                  <a:lnTo>
                    <a:pt x="73" y="474"/>
                  </a:lnTo>
                  <a:lnTo>
                    <a:pt x="92" y="492"/>
                  </a:lnTo>
                  <a:lnTo>
                    <a:pt x="103" y="501"/>
                  </a:lnTo>
                  <a:lnTo>
                    <a:pt x="114" y="509"/>
                  </a:lnTo>
                  <a:lnTo>
                    <a:pt x="124" y="517"/>
                  </a:lnTo>
                  <a:lnTo>
                    <a:pt x="137" y="526"/>
                  </a:lnTo>
                  <a:lnTo>
                    <a:pt x="149" y="532"/>
                  </a:lnTo>
                  <a:lnTo>
                    <a:pt x="161" y="538"/>
                  </a:lnTo>
                  <a:lnTo>
                    <a:pt x="175" y="544"/>
                  </a:lnTo>
                  <a:lnTo>
                    <a:pt x="189" y="549"/>
                  </a:lnTo>
                  <a:lnTo>
                    <a:pt x="203" y="553"/>
                  </a:lnTo>
                  <a:lnTo>
                    <a:pt x="218" y="557"/>
                  </a:lnTo>
                  <a:lnTo>
                    <a:pt x="233" y="559"/>
                  </a:lnTo>
                  <a:lnTo>
                    <a:pt x="247" y="561"/>
                  </a:lnTo>
                  <a:lnTo>
                    <a:pt x="264" y="562"/>
                  </a:lnTo>
                  <a:lnTo>
                    <a:pt x="280" y="564"/>
                  </a:lnTo>
                  <a:lnTo>
                    <a:pt x="280" y="564"/>
                  </a:lnTo>
                  <a:lnTo>
                    <a:pt x="295" y="564"/>
                  </a:lnTo>
                  <a:lnTo>
                    <a:pt x="308" y="562"/>
                  </a:lnTo>
                  <a:lnTo>
                    <a:pt x="323" y="560"/>
                  </a:lnTo>
                  <a:lnTo>
                    <a:pt x="337" y="558"/>
                  </a:lnTo>
                  <a:lnTo>
                    <a:pt x="351" y="556"/>
                  </a:lnTo>
                  <a:lnTo>
                    <a:pt x="365" y="552"/>
                  </a:lnTo>
                  <a:lnTo>
                    <a:pt x="390" y="543"/>
                  </a:lnTo>
                  <a:lnTo>
                    <a:pt x="415" y="531"/>
                  </a:lnTo>
                  <a:lnTo>
                    <a:pt x="438" y="517"/>
                  </a:lnTo>
                  <a:lnTo>
                    <a:pt x="460" y="501"/>
                  </a:lnTo>
                  <a:lnTo>
                    <a:pt x="480" y="483"/>
                  </a:lnTo>
                  <a:lnTo>
                    <a:pt x="498" y="463"/>
                  </a:lnTo>
                  <a:lnTo>
                    <a:pt x="514" y="443"/>
                  </a:lnTo>
                  <a:lnTo>
                    <a:pt x="528" y="420"/>
                  </a:lnTo>
                  <a:lnTo>
                    <a:pt x="540" y="394"/>
                  </a:lnTo>
                  <a:lnTo>
                    <a:pt x="549" y="369"/>
                  </a:lnTo>
                  <a:lnTo>
                    <a:pt x="556" y="342"/>
                  </a:lnTo>
                  <a:lnTo>
                    <a:pt x="558" y="328"/>
                  </a:lnTo>
                  <a:lnTo>
                    <a:pt x="560" y="313"/>
                  </a:lnTo>
                  <a:lnTo>
                    <a:pt x="562" y="300"/>
                  </a:lnTo>
                  <a:lnTo>
                    <a:pt x="562"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8">
              <a:extLst>
                <a:ext uri="{FF2B5EF4-FFF2-40B4-BE49-F238E27FC236}">
                  <a16:creationId xmlns:a16="http://schemas.microsoft.com/office/drawing/2014/main" id="{47299C50-CFDB-CB12-CC00-68DE10C11729}"/>
                </a:ext>
              </a:extLst>
            </p:cNvPr>
            <p:cNvSpPr>
              <a:spLocks/>
            </p:cNvSpPr>
            <p:nvPr userDrawn="1"/>
          </p:nvSpPr>
          <p:spPr bwMode="auto">
            <a:xfrm>
              <a:off x="12896235" y="3686175"/>
              <a:ext cx="209550" cy="282575"/>
            </a:xfrm>
            <a:custGeom>
              <a:avLst/>
              <a:gdLst>
                <a:gd name="T0" fmla="*/ 113 w 790"/>
                <a:gd name="T1" fmla="*/ 0 h 1066"/>
                <a:gd name="T2" fmla="*/ 113 w 790"/>
                <a:gd name="T3" fmla="*/ 385 h 1066"/>
                <a:gd name="T4" fmla="*/ 141 w 790"/>
                <a:gd name="T5" fmla="*/ 359 h 1066"/>
                <a:gd name="T6" fmla="*/ 171 w 790"/>
                <a:gd name="T7" fmla="*/ 338 h 1066"/>
                <a:gd name="T8" fmla="*/ 203 w 790"/>
                <a:gd name="T9" fmla="*/ 318 h 1066"/>
                <a:gd name="T10" fmla="*/ 238 w 790"/>
                <a:gd name="T11" fmla="*/ 301 h 1066"/>
                <a:gd name="T12" fmla="*/ 273 w 790"/>
                <a:gd name="T13" fmla="*/ 288 h 1066"/>
                <a:gd name="T14" fmla="*/ 311 w 790"/>
                <a:gd name="T15" fmla="*/ 278 h 1066"/>
                <a:gd name="T16" fmla="*/ 350 w 790"/>
                <a:gd name="T17" fmla="*/ 272 h 1066"/>
                <a:gd name="T18" fmla="*/ 392 w 790"/>
                <a:gd name="T19" fmla="*/ 270 h 1066"/>
                <a:gd name="T20" fmla="*/ 410 w 790"/>
                <a:gd name="T21" fmla="*/ 271 h 1066"/>
                <a:gd name="T22" fmla="*/ 448 w 790"/>
                <a:gd name="T23" fmla="*/ 274 h 1066"/>
                <a:gd name="T24" fmla="*/ 485 w 790"/>
                <a:gd name="T25" fmla="*/ 281 h 1066"/>
                <a:gd name="T26" fmla="*/ 521 w 790"/>
                <a:gd name="T27" fmla="*/ 291 h 1066"/>
                <a:gd name="T28" fmla="*/ 555 w 790"/>
                <a:gd name="T29" fmla="*/ 305 h 1066"/>
                <a:gd name="T30" fmla="*/ 590 w 790"/>
                <a:gd name="T31" fmla="*/ 323 h 1066"/>
                <a:gd name="T32" fmla="*/ 621 w 790"/>
                <a:gd name="T33" fmla="*/ 342 h 1066"/>
                <a:gd name="T34" fmla="*/ 652 w 790"/>
                <a:gd name="T35" fmla="*/ 365 h 1066"/>
                <a:gd name="T36" fmla="*/ 679 w 790"/>
                <a:gd name="T37" fmla="*/ 392 h 1066"/>
                <a:gd name="T38" fmla="*/ 705 w 790"/>
                <a:gd name="T39" fmla="*/ 421 h 1066"/>
                <a:gd name="T40" fmla="*/ 728 w 790"/>
                <a:gd name="T41" fmla="*/ 452 h 1066"/>
                <a:gd name="T42" fmla="*/ 747 w 790"/>
                <a:gd name="T43" fmla="*/ 485 h 1066"/>
                <a:gd name="T44" fmla="*/ 763 w 790"/>
                <a:gd name="T45" fmla="*/ 522 h 1066"/>
                <a:gd name="T46" fmla="*/ 776 w 790"/>
                <a:gd name="T47" fmla="*/ 561 h 1066"/>
                <a:gd name="T48" fmla="*/ 784 w 790"/>
                <a:gd name="T49" fmla="*/ 602 h 1066"/>
                <a:gd name="T50" fmla="*/ 789 w 790"/>
                <a:gd name="T51" fmla="*/ 644 h 1066"/>
                <a:gd name="T52" fmla="*/ 790 w 790"/>
                <a:gd name="T53" fmla="*/ 667 h 1066"/>
                <a:gd name="T54" fmla="*/ 788 w 790"/>
                <a:gd name="T55" fmla="*/ 710 h 1066"/>
                <a:gd name="T56" fmla="*/ 782 w 790"/>
                <a:gd name="T57" fmla="*/ 750 h 1066"/>
                <a:gd name="T58" fmla="*/ 771 w 790"/>
                <a:gd name="T59" fmla="*/ 789 h 1066"/>
                <a:gd name="T60" fmla="*/ 758 w 790"/>
                <a:gd name="T61" fmla="*/ 827 h 1066"/>
                <a:gd name="T62" fmla="*/ 740 w 790"/>
                <a:gd name="T63" fmla="*/ 862 h 1066"/>
                <a:gd name="T64" fmla="*/ 721 w 790"/>
                <a:gd name="T65" fmla="*/ 895 h 1066"/>
                <a:gd name="T66" fmla="*/ 697 w 790"/>
                <a:gd name="T67" fmla="*/ 925 h 1066"/>
                <a:gd name="T68" fmla="*/ 671 w 790"/>
                <a:gd name="T69" fmla="*/ 953 h 1066"/>
                <a:gd name="T70" fmla="*/ 643 w 790"/>
                <a:gd name="T71" fmla="*/ 978 h 1066"/>
                <a:gd name="T72" fmla="*/ 612 w 790"/>
                <a:gd name="T73" fmla="*/ 1000 h 1066"/>
                <a:gd name="T74" fmla="*/ 579 w 790"/>
                <a:gd name="T75" fmla="*/ 1020 h 1066"/>
                <a:gd name="T76" fmla="*/ 545 w 790"/>
                <a:gd name="T77" fmla="*/ 1036 h 1066"/>
                <a:gd name="T78" fmla="*/ 508 w 790"/>
                <a:gd name="T79" fmla="*/ 1049 h 1066"/>
                <a:gd name="T80" fmla="*/ 471 w 790"/>
                <a:gd name="T81" fmla="*/ 1058 h 1066"/>
                <a:gd name="T82" fmla="*/ 433 w 790"/>
                <a:gd name="T83" fmla="*/ 1064 h 1066"/>
                <a:gd name="T84" fmla="*/ 393 w 790"/>
                <a:gd name="T85" fmla="*/ 1066 h 1066"/>
                <a:gd name="T86" fmla="*/ 372 w 790"/>
                <a:gd name="T87" fmla="*/ 1066 h 1066"/>
                <a:gd name="T88" fmla="*/ 331 w 790"/>
                <a:gd name="T89" fmla="*/ 1061 h 1066"/>
                <a:gd name="T90" fmla="*/ 292 w 790"/>
                <a:gd name="T91" fmla="*/ 1053 h 1066"/>
                <a:gd name="T92" fmla="*/ 255 w 790"/>
                <a:gd name="T93" fmla="*/ 1042 h 1066"/>
                <a:gd name="T94" fmla="*/ 219 w 790"/>
                <a:gd name="T95" fmla="*/ 1027 h 1066"/>
                <a:gd name="T96" fmla="*/ 186 w 790"/>
                <a:gd name="T97" fmla="*/ 1010 h 1066"/>
                <a:gd name="T98" fmla="*/ 156 w 790"/>
                <a:gd name="T99" fmla="*/ 989 h 1066"/>
                <a:gd name="T100" fmla="*/ 127 w 790"/>
                <a:gd name="T101" fmla="*/ 965 h 1066"/>
                <a:gd name="T102" fmla="*/ 113 w 790"/>
                <a:gd name="T103" fmla="*/ 1056 h 1066"/>
                <a:gd name="T104" fmla="*/ 0 w 790"/>
                <a:gd name="T105" fmla="*/ 0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0" h="1066">
                  <a:moveTo>
                    <a:pt x="0" y="0"/>
                  </a:moveTo>
                  <a:lnTo>
                    <a:pt x="113" y="0"/>
                  </a:lnTo>
                  <a:lnTo>
                    <a:pt x="113" y="385"/>
                  </a:lnTo>
                  <a:lnTo>
                    <a:pt x="113" y="385"/>
                  </a:lnTo>
                  <a:lnTo>
                    <a:pt x="127" y="372"/>
                  </a:lnTo>
                  <a:lnTo>
                    <a:pt x="141" y="359"/>
                  </a:lnTo>
                  <a:lnTo>
                    <a:pt x="156" y="348"/>
                  </a:lnTo>
                  <a:lnTo>
                    <a:pt x="171" y="338"/>
                  </a:lnTo>
                  <a:lnTo>
                    <a:pt x="187" y="327"/>
                  </a:lnTo>
                  <a:lnTo>
                    <a:pt x="203" y="318"/>
                  </a:lnTo>
                  <a:lnTo>
                    <a:pt x="220" y="309"/>
                  </a:lnTo>
                  <a:lnTo>
                    <a:pt x="238" y="301"/>
                  </a:lnTo>
                  <a:lnTo>
                    <a:pt x="255" y="294"/>
                  </a:lnTo>
                  <a:lnTo>
                    <a:pt x="273" y="288"/>
                  </a:lnTo>
                  <a:lnTo>
                    <a:pt x="292" y="282"/>
                  </a:lnTo>
                  <a:lnTo>
                    <a:pt x="311" y="278"/>
                  </a:lnTo>
                  <a:lnTo>
                    <a:pt x="331" y="274"/>
                  </a:lnTo>
                  <a:lnTo>
                    <a:pt x="350" y="272"/>
                  </a:lnTo>
                  <a:lnTo>
                    <a:pt x="371" y="271"/>
                  </a:lnTo>
                  <a:lnTo>
                    <a:pt x="392" y="270"/>
                  </a:lnTo>
                  <a:lnTo>
                    <a:pt x="392" y="270"/>
                  </a:lnTo>
                  <a:lnTo>
                    <a:pt x="410" y="271"/>
                  </a:lnTo>
                  <a:lnTo>
                    <a:pt x="429" y="272"/>
                  </a:lnTo>
                  <a:lnTo>
                    <a:pt x="448" y="274"/>
                  </a:lnTo>
                  <a:lnTo>
                    <a:pt x="467" y="277"/>
                  </a:lnTo>
                  <a:lnTo>
                    <a:pt x="485" y="281"/>
                  </a:lnTo>
                  <a:lnTo>
                    <a:pt x="502" y="286"/>
                  </a:lnTo>
                  <a:lnTo>
                    <a:pt x="521" y="291"/>
                  </a:lnTo>
                  <a:lnTo>
                    <a:pt x="538" y="297"/>
                  </a:lnTo>
                  <a:lnTo>
                    <a:pt x="555" y="305"/>
                  </a:lnTo>
                  <a:lnTo>
                    <a:pt x="572" y="313"/>
                  </a:lnTo>
                  <a:lnTo>
                    <a:pt x="590" y="323"/>
                  </a:lnTo>
                  <a:lnTo>
                    <a:pt x="606" y="332"/>
                  </a:lnTo>
                  <a:lnTo>
                    <a:pt x="621" y="342"/>
                  </a:lnTo>
                  <a:lnTo>
                    <a:pt x="637" y="354"/>
                  </a:lnTo>
                  <a:lnTo>
                    <a:pt x="652" y="365"/>
                  </a:lnTo>
                  <a:lnTo>
                    <a:pt x="666" y="378"/>
                  </a:lnTo>
                  <a:lnTo>
                    <a:pt x="679" y="392"/>
                  </a:lnTo>
                  <a:lnTo>
                    <a:pt x="692" y="406"/>
                  </a:lnTo>
                  <a:lnTo>
                    <a:pt x="705" y="421"/>
                  </a:lnTo>
                  <a:lnTo>
                    <a:pt x="716" y="436"/>
                  </a:lnTo>
                  <a:lnTo>
                    <a:pt x="728" y="452"/>
                  </a:lnTo>
                  <a:lnTo>
                    <a:pt x="737" y="468"/>
                  </a:lnTo>
                  <a:lnTo>
                    <a:pt x="747" y="485"/>
                  </a:lnTo>
                  <a:lnTo>
                    <a:pt x="755" y="504"/>
                  </a:lnTo>
                  <a:lnTo>
                    <a:pt x="763" y="522"/>
                  </a:lnTo>
                  <a:lnTo>
                    <a:pt x="770" y="542"/>
                  </a:lnTo>
                  <a:lnTo>
                    <a:pt x="776" y="561"/>
                  </a:lnTo>
                  <a:lnTo>
                    <a:pt x="781" y="581"/>
                  </a:lnTo>
                  <a:lnTo>
                    <a:pt x="784" y="602"/>
                  </a:lnTo>
                  <a:lnTo>
                    <a:pt x="788" y="623"/>
                  </a:lnTo>
                  <a:lnTo>
                    <a:pt x="789" y="644"/>
                  </a:lnTo>
                  <a:lnTo>
                    <a:pt x="790" y="667"/>
                  </a:lnTo>
                  <a:lnTo>
                    <a:pt x="790" y="667"/>
                  </a:lnTo>
                  <a:lnTo>
                    <a:pt x="789" y="688"/>
                  </a:lnTo>
                  <a:lnTo>
                    <a:pt x="788" y="710"/>
                  </a:lnTo>
                  <a:lnTo>
                    <a:pt x="785" y="731"/>
                  </a:lnTo>
                  <a:lnTo>
                    <a:pt x="782" y="750"/>
                  </a:lnTo>
                  <a:lnTo>
                    <a:pt x="777" y="770"/>
                  </a:lnTo>
                  <a:lnTo>
                    <a:pt x="771" y="789"/>
                  </a:lnTo>
                  <a:lnTo>
                    <a:pt x="765" y="809"/>
                  </a:lnTo>
                  <a:lnTo>
                    <a:pt x="758" y="827"/>
                  </a:lnTo>
                  <a:lnTo>
                    <a:pt x="750" y="845"/>
                  </a:lnTo>
                  <a:lnTo>
                    <a:pt x="740" y="862"/>
                  </a:lnTo>
                  <a:lnTo>
                    <a:pt x="731" y="879"/>
                  </a:lnTo>
                  <a:lnTo>
                    <a:pt x="721" y="895"/>
                  </a:lnTo>
                  <a:lnTo>
                    <a:pt x="709" y="910"/>
                  </a:lnTo>
                  <a:lnTo>
                    <a:pt x="697" y="925"/>
                  </a:lnTo>
                  <a:lnTo>
                    <a:pt x="684" y="939"/>
                  </a:lnTo>
                  <a:lnTo>
                    <a:pt x="671" y="953"/>
                  </a:lnTo>
                  <a:lnTo>
                    <a:pt x="658" y="966"/>
                  </a:lnTo>
                  <a:lnTo>
                    <a:pt x="643" y="978"/>
                  </a:lnTo>
                  <a:lnTo>
                    <a:pt x="628" y="990"/>
                  </a:lnTo>
                  <a:lnTo>
                    <a:pt x="612" y="1000"/>
                  </a:lnTo>
                  <a:lnTo>
                    <a:pt x="595" y="1011"/>
                  </a:lnTo>
                  <a:lnTo>
                    <a:pt x="579" y="1020"/>
                  </a:lnTo>
                  <a:lnTo>
                    <a:pt x="562" y="1028"/>
                  </a:lnTo>
                  <a:lnTo>
                    <a:pt x="545" y="1036"/>
                  </a:lnTo>
                  <a:lnTo>
                    <a:pt x="526" y="1043"/>
                  </a:lnTo>
                  <a:lnTo>
                    <a:pt x="508" y="1049"/>
                  </a:lnTo>
                  <a:lnTo>
                    <a:pt x="490" y="1054"/>
                  </a:lnTo>
                  <a:lnTo>
                    <a:pt x="471" y="1058"/>
                  </a:lnTo>
                  <a:lnTo>
                    <a:pt x="452" y="1061"/>
                  </a:lnTo>
                  <a:lnTo>
                    <a:pt x="433" y="1064"/>
                  </a:lnTo>
                  <a:lnTo>
                    <a:pt x="414" y="1066"/>
                  </a:lnTo>
                  <a:lnTo>
                    <a:pt x="393" y="1066"/>
                  </a:lnTo>
                  <a:lnTo>
                    <a:pt x="393" y="1066"/>
                  </a:lnTo>
                  <a:lnTo>
                    <a:pt x="372" y="1066"/>
                  </a:lnTo>
                  <a:lnTo>
                    <a:pt x="352" y="1064"/>
                  </a:lnTo>
                  <a:lnTo>
                    <a:pt x="331" y="1061"/>
                  </a:lnTo>
                  <a:lnTo>
                    <a:pt x="311" y="1058"/>
                  </a:lnTo>
                  <a:lnTo>
                    <a:pt x="292" y="1053"/>
                  </a:lnTo>
                  <a:lnTo>
                    <a:pt x="273" y="1049"/>
                  </a:lnTo>
                  <a:lnTo>
                    <a:pt x="255" y="1042"/>
                  </a:lnTo>
                  <a:lnTo>
                    <a:pt x="237" y="1035"/>
                  </a:lnTo>
                  <a:lnTo>
                    <a:pt x="219" y="1027"/>
                  </a:lnTo>
                  <a:lnTo>
                    <a:pt x="203" y="1019"/>
                  </a:lnTo>
                  <a:lnTo>
                    <a:pt x="186" y="1010"/>
                  </a:lnTo>
                  <a:lnTo>
                    <a:pt x="171" y="999"/>
                  </a:lnTo>
                  <a:lnTo>
                    <a:pt x="156" y="989"/>
                  </a:lnTo>
                  <a:lnTo>
                    <a:pt x="141" y="977"/>
                  </a:lnTo>
                  <a:lnTo>
                    <a:pt x="127" y="965"/>
                  </a:lnTo>
                  <a:lnTo>
                    <a:pt x="113" y="952"/>
                  </a:lnTo>
                  <a:lnTo>
                    <a:pt x="113" y="1056"/>
                  </a:lnTo>
                  <a:lnTo>
                    <a:pt x="0" y="10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9">
              <a:extLst>
                <a:ext uri="{FF2B5EF4-FFF2-40B4-BE49-F238E27FC236}">
                  <a16:creationId xmlns:a16="http://schemas.microsoft.com/office/drawing/2014/main" id="{F0D7160E-84AA-4903-397F-C39A4F681633}"/>
                </a:ext>
              </a:extLst>
            </p:cNvPr>
            <p:cNvSpPr>
              <a:spLocks/>
            </p:cNvSpPr>
            <p:nvPr userDrawn="1"/>
          </p:nvSpPr>
          <p:spPr bwMode="auto">
            <a:xfrm>
              <a:off x="12896235" y="3429000"/>
              <a:ext cx="23813" cy="193675"/>
            </a:xfrm>
            <a:custGeom>
              <a:avLst/>
              <a:gdLst>
                <a:gd name="T0" fmla="*/ 0 w 87"/>
                <a:gd name="T1" fmla="*/ 89 h 729"/>
                <a:gd name="T2" fmla="*/ 0 w 87"/>
                <a:gd name="T3" fmla="*/ 88 h 729"/>
                <a:gd name="T4" fmla="*/ 0 w 87"/>
                <a:gd name="T5" fmla="*/ 0 h 729"/>
                <a:gd name="T6" fmla="*/ 87 w 87"/>
                <a:gd name="T7" fmla="*/ 0 h 729"/>
                <a:gd name="T8" fmla="*/ 87 w 87"/>
                <a:gd name="T9" fmla="*/ 88 h 729"/>
                <a:gd name="T10" fmla="*/ 87 w 87"/>
                <a:gd name="T11" fmla="*/ 89 h 729"/>
                <a:gd name="T12" fmla="*/ 87 w 87"/>
                <a:gd name="T13" fmla="*/ 640 h 729"/>
                <a:gd name="T14" fmla="*/ 87 w 87"/>
                <a:gd name="T15" fmla="*/ 642 h 729"/>
                <a:gd name="T16" fmla="*/ 87 w 87"/>
                <a:gd name="T17" fmla="*/ 729 h 729"/>
                <a:gd name="T18" fmla="*/ 0 w 87"/>
                <a:gd name="T19" fmla="*/ 729 h 729"/>
                <a:gd name="T20" fmla="*/ 0 w 87"/>
                <a:gd name="T21" fmla="*/ 641 h 729"/>
                <a:gd name="T22" fmla="*/ 0 w 87"/>
                <a:gd name="T23" fmla="*/ 640 h 729"/>
                <a:gd name="T24" fmla="*/ 0 w 87"/>
                <a:gd name="T25" fmla="*/ 8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29">
                  <a:moveTo>
                    <a:pt x="0" y="89"/>
                  </a:moveTo>
                  <a:lnTo>
                    <a:pt x="0" y="88"/>
                  </a:lnTo>
                  <a:lnTo>
                    <a:pt x="0" y="0"/>
                  </a:lnTo>
                  <a:lnTo>
                    <a:pt x="87" y="0"/>
                  </a:lnTo>
                  <a:lnTo>
                    <a:pt x="87" y="88"/>
                  </a:lnTo>
                  <a:lnTo>
                    <a:pt x="87" y="89"/>
                  </a:lnTo>
                  <a:lnTo>
                    <a:pt x="87" y="640"/>
                  </a:lnTo>
                  <a:lnTo>
                    <a:pt x="87" y="642"/>
                  </a:lnTo>
                  <a:lnTo>
                    <a:pt x="87" y="729"/>
                  </a:lnTo>
                  <a:lnTo>
                    <a:pt x="0" y="729"/>
                  </a:lnTo>
                  <a:lnTo>
                    <a:pt x="0" y="641"/>
                  </a:lnTo>
                  <a:lnTo>
                    <a:pt x="0" y="640"/>
                  </a:lnTo>
                  <a:lnTo>
                    <a:pt x="0" y="89"/>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0">
              <a:extLst>
                <a:ext uri="{FF2B5EF4-FFF2-40B4-BE49-F238E27FC236}">
                  <a16:creationId xmlns:a16="http://schemas.microsoft.com/office/drawing/2014/main" id="{DEDDD9CE-0D86-5F43-FAA0-00C60033AC7F}"/>
                </a:ext>
              </a:extLst>
            </p:cNvPr>
            <p:cNvSpPr>
              <a:spLocks/>
            </p:cNvSpPr>
            <p:nvPr userDrawn="1"/>
          </p:nvSpPr>
          <p:spPr bwMode="auto">
            <a:xfrm>
              <a:off x="13340735" y="3646488"/>
              <a:ext cx="3175" cy="4763"/>
            </a:xfrm>
            <a:custGeom>
              <a:avLst/>
              <a:gdLst>
                <a:gd name="T0" fmla="*/ 0 w 8"/>
                <a:gd name="T1" fmla="*/ 15 h 15"/>
                <a:gd name="T2" fmla="*/ 8 w 8"/>
                <a:gd name="T3" fmla="*/ 1 h 15"/>
                <a:gd name="T4" fmla="*/ 8 w 8"/>
                <a:gd name="T5" fmla="*/ 1 h 15"/>
                <a:gd name="T6" fmla="*/ 8 w 8"/>
                <a:gd name="T7" fmla="*/ 0 h 15"/>
                <a:gd name="T8" fmla="*/ 0 w 8"/>
                <a:gd name="T9" fmla="*/ 15 h 15"/>
              </a:gdLst>
              <a:ahLst/>
              <a:cxnLst>
                <a:cxn ang="0">
                  <a:pos x="T0" y="T1"/>
                </a:cxn>
                <a:cxn ang="0">
                  <a:pos x="T2" y="T3"/>
                </a:cxn>
                <a:cxn ang="0">
                  <a:pos x="T4" y="T5"/>
                </a:cxn>
                <a:cxn ang="0">
                  <a:pos x="T6" y="T7"/>
                </a:cxn>
                <a:cxn ang="0">
                  <a:pos x="T8" y="T9"/>
                </a:cxn>
              </a:cxnLst>
              <a:rect l="0" t="0" r="r" b="b"/>
              <a:pathLst>
                <a:path w="8" h="15">
                  <a:moveTo>
                    <a:pt x="0" y="15"/>
                  </a:moveTo>
                  <a:lnTo>
                    <a:pt x="8" y="1"/>
                  </a:lnTo>
                  <a:lnTo>
                    <a:pt x="8" y="1"/>
                  </a:lnTo>
                  <a:lnTo>
                    <a:pt x="8"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1">
              <a:extLst>
                <a:ext uri="{FF2B5EF4-FFF2-40B4-BE49-F238E27FC236}">
                  <a16:creationId xmlns:a16="http://schemas.microsoft.com/office/drawing/2014/main" id="{12F50DF9-B915-AA1E-EAE8-00BD26577F65}"/>
                </a:ext>
              </a:extLst>
            </p:cNvPr>
            <p:cNvSpPr>
              <a:spLocks/>
            </p:cNvSpPr>
            <p:nvPr userDrawn="1"/>
          </p:nvSpPr>
          <p:spPr bwMode="auto">
            <a:xfrm>
              <a:off x="13323272" y="3508375"/>
              <a:ext cx="0" cy="1588"/>
            </a:xfrm>
            <a:custGeom>
              <a:avLst/>
              <a:gdLst>
                <a:gd name="T0" fmla="*/ 0 w 1"/>
                <a:gd name="T1" fmla="*/ 0 h 3"/>
                <a:gd name="T2" fmla="*/ 0 w 1"/>
                <a:gd name="T3" fmla="*/ 0 h 3"/>
                <a:gd name="T4" fmla="*/ 0 w 1"/>
                <a:gd name="T5" fmla="*/ 0 h 3"/>
                <a:gd name="T6" fmla="*/ 0 w 1"/>
                <a:gd name="T7" fmla="*/ 0 h 3"/>
                <a:gd name="T8" fmla="*/ 0 w 1"/>
                <a:gd name="T9" fmla="*/ 0 h 3"/>
                <a:gd name="T10" fmla="*/ 1 w 1"/>
                <a:gd name="T11" fmla="*/ 3 h 3"/>
                <a:gd name="T12" fmla="*/ 0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lnTo>
                    <a:pt x="0" y="0"/>
                  </a:lnTo>
                  <a:lnTo>
                    <a:pt x="0" y="0"/>
                  </a:lnTo>
                  <a:lnTo>
                    <a:pt x="0" y="0"/>
                  </a:lnTo>
                  <a:lnTo>
                    <a:pt x="0" y="0"/>
                  </a:lnTo>
                  <a:lnTo>
                    <a:pt x="1" y="3"/>
                  </a:lnTo>
                  <a:lnTo>
                    <a:pt x="0" y="0"/>
                  </a:lnTo>
                  <a:lnTo>
                    <a:pt x="0" y="0"/>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2">
              <a:extLst>
                <a:ext uri="{FF2B5EF4-FFF2-40B4-BE49-F238E27FC236}">
                  <a16:creationId xmlns:a16="http://schemas.microsoft.com/office/drawing/2014/main" id="{E46F9EAE-FF16-1303-B2C5-0E3B96874873}"/>
                </a:ext>
              </a:extLst>
            </p:cNvPr>
            <p:cNvSpPr>
              <a:spLocks noEditPoints="1"/>
            </p:cNvSpPr>
            <p:nvPr userDrawn="1"/>
          </p:nvSpPr>
          <p:spPr bwMode="auto">
            <a:xfrm>
              <a:off x="13053397" y="3429000"/>
              <a:ext cx="444500" cy="234950"/>
            </a:xfrm>
            <a:custGeom>
              <a:avLst/>
              <a:gdLst>
                <a:gd name="T0" fmla="*/ 1410 w 1685"/>
                <a:gd name="T1" fmla="*/ 338 h 887"/>
                <a:gd name="T2" fmla="*/ 1428 w 1685"/>
                <a:gd name="T3" fmla="*/ 249 h 887"/>
                <a:gd name="T4" fmla="*/ 1534 w 1685"/>
                <a:gd name="T5" fmla="*/ 218 h 887"/>
                <a:gd name="T6" fmla="*/ 1626 w 1685"/>
                <a:gd name="T7" fmla="*/ 180 h 887"/>
                <a:gd name="T8" fmla="*/ 1441 w 1685"/>
                <a:gd name="T9" fmla="*/ 184 h 887"/>
                <a:gd name="T10" fmla="*/ 1343 w 1685"/>
                <a:gd name="T11" fmla="*/ 280 h 887"/>
                <a:gd name="T12" fmla="*/ 1087 w 1685"/>
                <a:gd name="T13" fmla="*/ 259 h 887"/>
                <a:gd name="T14" fmla="*/ 935 w 1685"/>
                <a:gd name="T15" fmla="*/ 168 h 887"/>
                <a:gd name="T16" fmla="*/ 797 w 1685"/>
                <a:gd name="T17" fmla="*/ 195 h 887"/>
                <a:gd name="T18" fmla="*/ 718 w 1685"/>
                <a:gd name="T19" fmla="*/ 317 h 887"/>
                <a:gd name="T20" fmla="*/ 623 w 1685"/>
                <a:gd name="T21" fmla="*/ 212 h 887"/>
                <a:gd name="T22" fmla="*/ 477 w 1685"/>
                <a:gd name="T23" fmla="*/ 165 h 887"/>
                <a:gd name="T24" fmla="*/ 149 w 1685"/>
                <a:gd name="T25" fmla="*/ 107 h 887"/>
                <a:gd name="T26" fmla="*/ 213 w 1685"/>
                <a:gd name="T27" fmla="*/ 51 h 887"/>
                <a:gd name="T28" fmla="*/ 345 w 1685"/>
                <a:gd name="T29" fmla="*/ 96 h 887"/>
                <a:gd name="T30" fmla="*/ 308 w 1685"/>
                <a:gd name="T31" fmla="*/ 5 h 887"/>
                <a:gd name="T32" fmla="*/ 134 w 1685"/>
                <a:gd name="T33" fmla="*/ 33 h 887"/>
                <a:gd name="T34" fmla="*/ 0 w 1685"/>
                <a:gd name="T35" fmla="*/ 167 h 887"/>
                <a:gd name="T36" fmla="*/ 148 w 1685"/>
                <a:gd name="T37" fmla="*/ 220 h 887"/>
                <a:gd name="T38" fmla="*/ 247 w 1685"/>
                <a:gd name="T39" fmla="*/ 323 h 887"/>
                <a:gd name="T40" fmla="*/ 220 w 1685"/>
                <a:gd name="T41" fmla="*/ 489 h 887"/>
                <a:gd name="T42" fmla="*/ 354 w 1685"/>
                <a:gd name="T43" fmla="*/ 717 h 887"/>
                <a:gd name="T44" fmla="*/ 477 w 1685"/>
                <a:gd name="T45" fmla="*/ 753 h 887"/>
                <a:gd name="T46" fmla="*/ 572 w 1685"/>
                <a:gd name="T47" fmla="*/ 735 h 887"/>
                <a:gd name="T48" fmla="*/ 731 w 1685"/>
                <a:gd name="T49" fmla="*/ 546 h 887"/>
                <a:gd name="T50" fmla="*/ 762 w 1685"/>
                <a:gd name="T51" fmla="*/ 430 h 887"/>
                <a:gd name="T52" fmla="*/ 973 w 1685"/>
                <a:gd name="T53" fmla="*/ 544 h 887"/>
                <a:gd name="T54" fmla="*/ 1004 w 1685"/>
                <a:gd name="T55" fmla="*/ 618 h 887"/>
                <a:gd name="T56" fmla="*/ 941 w 1685"/>
                <a:gd name="T57" fmla="*/ 689 h 887"/>
                <a:gd name="T58" fmla="*/ 799 w 1685"/>
                <a:gd name="T59" fmla="*/ 679 h 887"/>
                <a:gd name="T60" fmla="*/ 781 w 1685"/>
                <a:gd name="T61" fmla="*/ 742 h 887"/>
                <a:gd name="T62" fmla="*/ 959 w 1685"/>
                <a:gd name="T63" fmla="*/ 734 h 887"/>
                <a:gd name="T64" fmla="*/ 1032 w 1685"/>
                <a:gd name="T65" fmla="*/ 690 h 887"/>
                <a:gd name="T66" fmla="*/ 1068 w 1685"/>
                <a:gd name="T67" fmla="*/ 547 h 887"/>
                <a:gd name="T68" fmla="*/ 1010 w 1685"/>
                <a:gd name="T69" fmla="*/ 468 h 887"/>
                <a:gd name="T70" fmla="*/ 806 w 1685"/>
                <a:gd name="T71" fmla="*/ 356 h 887"/>
                <a:gd name="T72" fmla="*/ 796 w 1685"/>
                <a:gd name="T73" fmla="*/ 273 h 887"/>
                <a:gd name="T74" fmla="*/ 883 w 1685"/>
                <a:gd name="T75" fmla="*/ 216 h 887"/>
                <a:gd name="T76" fmla="*/ 987 w 1685"/>
                <a:gd name="T77" fmla="*/ 242 h 887"/>
                <a:gd name="T78" fmla="*/ 1020 w 1685"/>
                <a:gd name="T79" fmla="*/ 302 h 887"/>
                <a:gd name="T80" fmla="*/ 1098 w 1685"/>
                <a:gd name="T81" fmla="*/ 822 h 887"/>
                <a:gd name="T82" fmla="*/ 1141 w 1685"/>
                <a:gd name="T83" fmla="*/ 887 h 887"/>
                <a:gd name="T84" fmla="*/ 1384 w 1685"/>
                <a:gd name="T85" fmla="*/ 437 h 887"/>
                <a:gd name="T86" fmla="*/ 1593 w 1685"/>
                <a:gd name="T87" fmla="*/ 552 h 887"/>
                <a:gd name="T88" fmla="*/ 1616 w 1685"/>
                <a:gd name="T89" fmla="*/ 629 h 887"/>
                <a:gd name="T90" fmla="*/ 1543 w 1685"/>
                <a:gd name="T91" fmla="*/ 694 h 887"/>
                <a:gd name="T92" fmla="*/ 1388 w 1685"/>
                <a:gd name="T93" fmla="*/ 667 h 887"/>
                <a:gd name="T94" fmla="*/ 1386 w 1685"/>
                <a:gd name="T95" fmla="*/ 741 h 887"/>
                <a:gd name="T96" fmla="*/ 1553 w 1685"/>
                <a:gd name="T97" fmla="*/ 742 h 887"/>
                <a:gd name="T98" fmla="*/ 1671 w 1685"/>
                <a:gd name="T99" fmla="*/ 651 h 887"/>
                <a:gd name="T100" fmla="*/ 1678 w 1685"/>
                <a:gd name="T101" fmla="*/ 537 h 887"/>
                <a:gd name="T102" fmla="*/ 1563 w 1685"/>
                <a:gd name="T103" fmla="*/ 436 h 887"/>
                <a:gd name="T104" fmla="*/ 408 w 1685"/>
                <a:gd name="T105" fmla="*/ 682 h 887"/>
                <a:gd name="T106" fmla="*/ 302 w 1685"/>
                <a:gd name="T107" fmla="*/ 513 h 887"/>
                <a:gd name="T108" fmla="*/ 337 w 1685"/>
                <a:gd name="T109" fmla="*/ 312 h 887"/>
                <a:gd name="T110" fmla="*/ 474 w 1685"/>
                <a:gd name="T111" fmla="*/ 222 h 887"/>
                <a:gd name="T112" fmla="*/ 603 w 1685"/>
                <a:gd name="T113" fmla="*/ 293 h 887"/>
                <a:gd name="T114" fmla="*/ 657 w 1685"/>
                <a:gd name="T115" fmla="*/ 483 h 887"/>
                <a:gd name="T116" fmla="*/ 567 w 1685"/>
                <a:gd name="T117" fmla="*/ 67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85" h="887">
                  <a:moveTo>
                    <a:pt x="1534" y="423"/>
                  </a:moveTo>
                  <a:lnTo>
                    <a:pt x="1534" y="423"/>
                  </a:lnTo>
                  <a:lnTo>
                    <a:pt x="1473" y="393"/>
                  </a:lnTo>
                  <a:lnTo>
                    <a:pt x="1451" y="380"/>
                  </a:lnTo>
                  <a:lnTo>
                    <a:pt x="1434" y="369"/>
                  </a:lnTo>
                  <a:lnTo>
                    <a:pt x="1427" y="363"/>
                  </a:lnTo>
                  <a:lnTo>
                    <a:pt x="1422" y="357"/>
                  </a:lnTo>
                  <a:lnTo>
                    <a:pt x="1417" y="352"/>
                  </a:lnTo>
                  <a:lnTo>
                    <a:pt x="1412" y="345"/>
                  </a:lnTo>
                  <a:lnTo>
                    <a:pt x="1410" y="338"/>
                  </a:lnTo>
                  <a:lnTo>
                    <a:pt x="1408" y="330"/>
                  </a:lnTo>
                  <a:lnTo>
                    <a:pt x="1407" y="320"/>
                  </a:lnTo>
                  <a:lnTo>
                    <a:pt x="1407" y="311"/>
                  </a:lnTo>
                  <a:lnTo>
                    <a:pt x="1407" y="311"/>
                  </a:lnTo>
                  <a:lnTo>
                    <a:pt x="1408" y="297"/>
                  </a:lnTo>
                  <a:lnTo>
                    <a:pt x="1409" y="286"/>
                  </a:lnTo>
                  <a:lnTo>
                    <a:pt x="1412" y="275"/>
                  </a:lnTo>
                  <a:lnTo>
                    <a:pt x="1417" y="265"/>
                  </a:lnTo>
                  <a:lnTo>
                    <a:pt x="1422" y="257"/>
                  </a:lnTo>
                  <a:lnTo>
                    <a:pt x="1428" y="249"/>
                  </a:lnTo>
                  <a:lnTo>
                    <a:pt x="1435" y="242"/>
                  </a:lnTo>
                  <a:lnTo>
                    <a:pt x="1442" y="236"/>
                  </a:lnTo>
                  <a:lnTo>
                    <a:pt x="1450" y="232"/>
                  </a:lnTo>
                  <a:lnTo>
                    <a:pt x="1460" y="227"/>
                  </a:lnTo>
                  <a:lnTo>
                    <a:pt x="1468" y="224"/>
                  </a:lnTo>
                  <a:lnTo>
                    <a:pt x="1477" y="221"/>
                  </a:lnTo>
                  <a:lnTo>
                    <a:pt x="1496" y="218"/>
                  </a:lnTo>
                  <a:lnTo>
                    <a:pt x="1515" y="217"/>
                  </a:lnTo>
                  <a:lnTo>
                    <a:pt x="1515" y="217"/>
                  </a:lnTo>
                  <a:lnTo>
                    <a:pt x="1534" y="218"/>
                  </a:lnTo>
                  <a:lnTo>
                    <a:pt x="1553" y="220"/>
                  </a:lnTo>
                  <a:lnTo>
                    <a:pt x="1571" y="225"/>
                  </a:lnTo>
                  <a:lnTo>
                    <a:pt x="1587" y="232"/>
                  </a:lnTo>
                  <a:lnTo>
                    <a:pt x="1603" y="240"/>
                  </a:lnTo>
                  <a:lnTo>
                    <a:pt x="1621" y="249"/>
                  </a:lnTo>
                  <a:lnTo>
                    <a:pt x="1637" y="260"/>
                  </a:lnTo>
                  <a:lnTo>
                    <a:pt x="1655" y="273"/>
                  </a:lnTo>
                  <a:lnTo>
                    <a:pt x="1655" y="189"/>
                  </a:lnTo>
                  <a:lnTo>
                    <a:pt x="1655" y="189"/>
                  </a:lnTo>
                  <a:lnTo>
                    <a:pt x="1626" y="180"/>
                  </a:lnTo>
                  <a:lnTo>
                    <a:pt x="1598" y="174"/>
                  </a:lnTo>
                  <a:lnTo>
                    <a:pt x="1569" y="171"/>
                  </a:lnTo>
                  <a:lnTo>
                    <a:pt x="1537" y="169"/>
                  </a:lnTo>
                  <a:lnTo>
                    <a:pt x="1537" y="169"/>
                  </a:lnTo>
                  <a:lnTo>
                    <a:pt x="1519" y="169"/>
                  </a:lnTo>
                  <a:lnTo>
                    <a:pt x="1503" y="171"/>
                  </a:lnTo>
                  <a:lnTo>
                    <a:pt x="1487" y="173"/>
                  </a:lnTo>
                  <a:lnTo>
                    <a:pt x="1471" y="176"/>
                  </a:lnTo>
                  <a:lnTo>
                    <a:pt x="1456" y="180"/>
                  </a:lnTo>
                  <a:lnTo>
                    <a:pt x="1441" y="184"/>
                  </a:lnTo>
                  <a:lnTo>
                    <a:pt x="1427" y="189"/>
                  </a:lnTo>
                  <a:lnTo>
                    <a:pt x="1414" y="196"/>
                  </a:lnTo>
                  <a:lnTo>
                    <a:pt x="1401" y="203"/>
                  </a:lnTo>
                  <a:lnTo>
                    <a:pt x="1389" y="211"/>
                  </a:lnTo>
                  <a:lnTo>
                    <a:pt x="1379" y="220"/>
                  </a:lnTo>
                  <a:lnTo>
                    <a:pt x="1369" y="229"/>
                  </a:lnTo>
                  <a:lnTo>
                    <a:pt x="1361" y="241"/>
                  </a:lnTo>
                  <a:lnTo>
                    <a:pt x="1354" y="252"/>
                  </a:lnTo>
                  <a:lnTo>
                    <a:pt x="1348" y="265"/>
                  </a:lnTo>
                  <a:lnTo>
                    <a:pt x="1343" y="280"/>
                  </a:lnTo>
                  <a:lnTo>
                    <a:pt x="1231" y="558"/>
                  </a:lnTo>
                  <a:lnTo>
                    <a:pt x="1219" y="594"/>
                  </a:lnTo>
                  <a:lnTo>
                    <a:pt x="1209" y="558"/>
                  </a:lnTo>
                  <a:lnTo>
                    <a:pt x="1119" y="341"/>
                  </a:lnTo>
                  <a:lnTo>
                    <a:pt x="1090" y="269"/>
                  </a:lnTo>
                  <a:lnTo>
                    <a:pt x="1090" y="269"/>
                  </a:lnTo>
                  <a:lnTo>
                    <a:pt x="1089" y="267"/>
                  </a:lnTo>
                  <a:lnTo>
                    <a:pt x="1089" y="267"/>
                  </a:lnTo>
                  <a:lnTo>
                    <a:pt x="1089" y="267"/>
                  </a:lnTo>
                  <a:lnTo>
                    <a:pt x="1087" y="259"/>
                  </a:lnTo>
                  <a:lnTo>
                    <a:pt x="1057" y="188"/>
                  </a:lnTo>
                  <a:lnTo>
                    <a:pt x="1057" y="188"/>
                  </a:lnTo>
                  <a:lnTo>
                    <a:pt x="1020" y="179"/>
                  </a:lnTo>
                  <a:lnTo>
                    <a:pt x="1020" y="179"/>
                  </a:lnTo>
                  <a:lnTo>
                    <a:pt x="1020" y="179"/>
                  </a:lnTo>
                  <a:lnTo>
                    <a:pt x="1020" y="179"/>
                  </a:lnTo>
                  <a:lnTo>
                    <a:pt x="998" y="175"/>
                  </a:lnTo>
                  <a:lnTo>
                    <a:pt x="976" y="171"/>
                  </a:lnTo>
                  <a:lnTo>
                    <a:pt x="956" y="168"/>
                  </a:lnTo>
                  <a:lnTo>
                    <a:pt x="935" y="168"/>
                  </a:lnTo>
                  <a:lnTo>
                    <a:pt x="935" y="168"/>
                  </a:lnTo>
                  <a:lnTo>
                    <a:pt x="924" y="168"/>
                  </a:lnTo>
                  <a:lnTo>
                    <a:pt x="924" y="168"/>
                  </a:lnTo>
                  <a:lnTo>
                    <a:pt x="904" y="168"/>
                  </a:lnTo>
                  <a:lnTo>
                    <a:pt x="884" y="169"/>
                  </a:lnTo>
                  <a:lnTo>
                    <a:pt x="866" y="173"/>
                  </a:lnTo>
                  <a:lnTo>
                    <a:pt x="848" y="176"/>
                  </a:lnTo>
                  <a:lnTo>
                    <a:pt x="829" y="181"/>
                  </a:lnTo>
                  <a:lnTo>
                    <a:pt x="813" y="188"/>
                  </a:lnTo>
                  <a:lnTo>
                    <a:pt x="797" y="195"/>
                  </a:lnTo>
                  <a:lnTo>
                    <a:pt x="782" y="203"/>
                  </a:lnTo>
                  <a:lnTo>
                    <a:pt x="768" y="213"/>
                  </a:lnTo>
                  <a:lnTo>
                    <a:pt x="756" y="224"/>
                  </a:lnTo>
                  <a:lnTo>
                    <a:pt x="744" y="236"/>
                  </a:lnTo>
                  <a:lnTo>
                    <a:pt x="735" y="249"/>
                  </a:lnTo>
                  <a:lnTo>
                    <a:pt x="728" y="264"/>
                  </a:lnTo>
                  <a:lnTo>
                    <a:pt x="722" y="280"/>
                  </a:lnTo>
                  <a:lnTo>
                    <a:pt x="719" y="297"/>
                  </a:lnTo>
                  <a:lnTo>
                    <a:pt x="718" y="317"/>
                  </a:lnTo>
                  <a:lnTo>
                    <a:pt x="718" y="317"/>
                  </a:lnTo>
                  <a:lnTo>
                    <a:pt x="719" y="334"/>
                  </a:lnTo>
                  <a:lnTo>
                    <a:pt x="719" y="334"/>
                  </a:lnTo>
                  <a:lnTo>
                    <a:pt x="711" y="316"/>
                  </a:lnTo>
                  <a:lnTo>
                    <a:pt x="700" y="297"/>
                  </a:lnTo>
                  <a:lnTo>
                    <a:pt x="690" y="281"/>
                  </a:lnTo>
                  <a:lnTo>
                    <a:pt x="678" y="265"/>
                  </a:lnTo>
                  <a:lnTo>
                    <a:pt x="666" y="250"/>
                  </a:lnTo>
                  <a:lnTo>
                    <a:pt x="652" y="236"/>
                  </a:lnTo>
                  <a:lnTo>
                    <a:pt x="638" y="224"/>
                  </a:lnTo>
                  <a:lnTo>
                    <a:pt x="623" y="212"/>
                  </a:lnTo>
                  <a:lnTo>
                    <a:pt x="607" y="201"/>
                  </a:lnTo>
                  <a:lnTo>
                    <a:pt x="591" y="191"/>
                  </a:lnTo>
                  <a:lnTo>
                    <a:pt x="574" y="183"/>
                  </a:lnTo>
                  <a:lnTo>
                    <a:pt x="557" y="177"/>
                  </a:lnTo>
                  <a:lnTo>
                    <a:pt x="538" y="172"/>
                  </a:lnTo>
                  <a:lnTo>
                    <a:pt x="520" y="168"/>
                  </a:lnTo>
                  <a:lnTo>
                    <a:pt x="500" y="165"/>
                  </a:lnTo>
                  <a:lnTo>
                    <a:pt x="481" y="165"/>
                  </a:lnTo>
                  <a:lnTo>
                    <a:pt x="481" y="165"/>
                  </a:lnTo>
                  <a:lnTo>
                    <a:pt x="477" y="165"/>
                  </a:lnTo>
                  <a:lnTo>
                    <a:pt x="477" y="165"/>
                  </a:lnTo>
                  <a:lnTo>
                    <a:pt x="460" y="166"/>
                  </a:lnTo>
                  <a:lnTo>
                    <a:pt x="443" y="167"/>
                  </a:lnTo>
                  <a:lnTo>
                    <a:pt x="147" y="167"/>
                  </a:lnTo>
                  <a:lnTo>
                    <a:pt x="147" y="167"/>
                  </a:lnTo>
                  <a:lnTo>
                    <a:pt x="146" y="154"/>
                  </a:lnTo>
                  <a:lnTo>
                    <a:pt x="145" y="141"/>
                  </a:lnTo>
                  <a:lnTo>
                    <a:pt x="146" y="129"/>
                  </a:lnTo>
                  <a:lnTo>
                    <a:pt x="147" y="118"/>
                  </a:lnTo>
                  <a:lnTo>
                    <a:pt x="149" y="107"/>
                  </a:lnTo>
                  <a:lnTo>
                    <a:pt x="152" y="98"/>
                  </a:lnTo>
                  <a:lnTo>
                    <a:pt x="156" y="89"/>
                  </a:lnTo>
                  <a:lnTo>
                    <a:pt x="161" y="81"/>
                  </a:lnTo>
                  <a:lnTo>
                    <a:pt x="167" y="74"/>
                  </a:lnTo>
                  <a:lnTo>
                    <a:pt x="172" y="67"/>
                  </a:lnTo>
                  <a:lnTo>
                    <a:pt x="179" y="62"/>
                  </a:lnTo>
                  <a:lnTo>
                    <a:pt x="187" y="58"/>
                  </a:lnTo>
                  <a:lnTo>
                    <a:pt x="195" y="54"/>
                  </a:lnTo>
                  <a:lnTo>
                    <a:pt x="203" y="52"/>
                  </a:lnTo>
                  <a:lnTo>
                    <a:pt x="213" y="51"/>
                  </a:lnTo>
                  <a:lnTo>
                    <a:pt x="223" y="50"/>
                  </a:lnTo>
                  <a:lnTo>
                    <a:pt x="223" y="50"/>
                  </a:lnTo>
                  <a:lnTo>
                    <a:pt x="246" y="51"/>
                  </a:lnTo>
                  <a:lnTo>
                    <a:pt x="266" y="53"/>
                  </a:lnTo>
                  <a:lnTo>
                    <a:pt x="283" y="58"/>
                  </a:lnTo>
                  <a:lnTo>
                    <a:pt x="298" y="63"/>
                  </a:lnTo>
                  <a:lnTo>
                    <a:pt x="312" y="70"/>
                  </a:lnTo>
                  <a:lnTo>
                    <a:pt x="323" y="77"/>
                  </a:lnTo>
                  <a:lnTo>
                    <a:pt x="335" y="86"/>
                  </a:lnTo>
                  <a:lnTo>
                    <a:pt x="345" y="96"/>
                  </a:lnTo>
                  <a:lnTo>
                    <a:pt x="345" y="96"/>
                  </a:lnTo>
                  <a:lnTo>
                    <a:pt x="348" y="96"/>
                  </a:lnTo>
                  <a:lnTo>
                    <a:pt x="348" y="96"/>
                  </a:lnTo>
                  <a:lnTo>
                    <a:pt x="348" y="88"/>
                  </a:lnTo>
                  <a:lnTo>
                    <a:pt x="348" y="15"/>
                  </a:lnTo>
                  <a:lnTo>
                    <a:pt x="348" y="15"/>
                  </a:lnTo>
                  <a:lnTo>
                    <a:pt x="340" y="12"/>
                  </a:lnTo>
                  <a:lnTo>
                    <a:pt x="331" y="9"/>
                  </a:lnTo>
                  <a:lnTo>
                    <a:pt x="321" y="6"/>
                  </a:lnTo>
                  <a:lnTo>
                    <a:pt x="308" y="5"/>
                  </a:lnTo>
                  <a:lnTo>
                    <a:pt x="277" y="1"/>
                  </a:lnTo>
                  <a:lnTo>
                    <a:pt x="238" y="0"/>
                  </a:lnTo>
                  <a:lnTo>
                    <a:pt x="238" y="0"/>
                  </a:lnTo>
                  <a:lnTo>
                    <a:pt x="221" y="1"/>
                  </a:lnTo>
                  <a:lnTo>
                    <a:pt x="205" y="2"/>
                  </a:lnTo>
                  <a:lnTo>
                    <a:pt x="188" y="6"/>
                  </a:lnTo>
                  <a:lnTo>
                    <a:pt x="174" y="12"/>
                  </a:lnTo>
                  <a:lnTo>
                    <a:pt x="160" y="17"/>
                  </a:lnTo>
                  <a:lnTo>
                    <a:pt x="147" y="24"/>
                  </a:lnTo>
                  <a:lnTo>
                    <a:pt x="134" y="33"/>
                  </a:lnTo>
                  <a:lnTo>
                    <a:pt x="123" y="44"/>
                  </a:lnTo>
                  <a:lnTo>
                    <a:pt x="113" y="55"/>
                  </a:lnTo>
                  <a:lnTo>
                    <a:pt x="103" y="68"/>
                  </a:lnTo>
                  <a:lnTo>
                    <a:pt x="95" y="81"/>
                  </a:lnTo>
                  <a:lnTo>
                    <a:pt x="87" y="96"/>
                  </a:lnTo>
                  <a:lnTo>
                    <a:pt x="82" y="112"/>
                  </a:lnTo>
                  <a:lnTo>
                    <a:pt x="77" y="129"/>
                  </a:lnTo>
                  <a:lnTo>
                    <a:pt x="72" y="148"/>
                  </a:lnTo>
                  <a:lnTo>
                    <a:pt x="70" y="167"/>
                  </a:lnTo>
                  <a:lnTo>
                    <a:pt x="0" y="167"/>
                  </a:lnTo>
                  <a:lnTo>
                    <a:pt x="0" y="220"/>
                  </a:lnTo>
                  <a:lnTo>
                    <a:pt x="70" y="220"/>
                  </a:lnTo>
                  <a:lnTo>
                    <a:pt x="70" y="642"/>
                  </a:lnTo>
                  <a:lnTo>
                    <a:pt x="70" y="642"/>
                  </a:lnTo>
                  <a:lnTo>
                    <a:pt x="69" y="647"/>
                  </a:lnTo>
                  <a:lnTo>
                    <a:pt x="69" y="731"/>
                  </a:lnTo>
                  <a:lnTo>
                    <a:pt x="148" y="731"/>
                  </a:lnTo>
                  <a:lnTo>
                    <a:pt x="148" y="644"/>
                  </a:lnTo>
                  <a:lnTo>
                    <a:pt x="148" y="642"/>
                  </a:lnTo>
                  <a:lnTo>
                    <a:pt x="148" y="220"/>
                  </a:lnTo>
                  <a:lnTo>
                    <a:pt x="327" y="220"/>
                  </a:lnTo>
                  <a:lnTo>
                    <a:pt x="327" y="220"/>
                  </a:lnTo>
                  <a:lnTo>
                    <a:pt x="314" y="231"/>
                  </a:lnTo>
                  <a:lnTo>
                    <a:pt x="302" y="242"/>
                  </a:lnTo>
                  <a:lnTo>
                    <a:pt x="292" y="254"/>
                  </a:lnTo>
                  <a:lnTo>
                    <a:pt x="282" y="266"/>
                  </a:lnTo>
                  <a:lnTo>
                    <a:pt x="272" y="280"/>
                  </a:lnTo>
                  <a:lnTo>
                    <a:pt x="263" y="294"/>
                  </a:lnTo>
                  <a:lnTo>
                    <a:pt x="255" y="308"/>
                  </a:lnTo>
                  <a:lnTo>
                    <a:pt x="247" y="323"/>
                  </a:lnTo>
                  <a:lnTo>
                    <a:pt x="240" y="339"/>
                  </a:lnTo>
                  <a:lnTo>
                    <a:pt x="234" y="354"/>
                  </a:lnTo>
                  <a:lnTo>
                    <a:pt x="230" y="371"/>
                  </a:lnTo>
                  <a:lnTo>
                    <a:pt x="225" y="387"/>
                  </a:lnTo>
                  <a:lnTo>
                    <a:pt x="222" y="405"/>
                  </a:lnTo>
                  <a:lnTo>
                    <a:pt x="220" y="423"/>
                  </a:lnTo>
                  <a:lnTo>
                    <a:pt x="218" y="440"/>
                  </a:lnTo>
                  <a:lnTo>
                    <a:pt x="217" y="459"/>
                  </a:lnTo>
                  <a:lnTo>
                    <a:pt x="217" y="459"/>
                  </a:lnTo>
                  <a:lnTo>
                    <a:pt x="220" y="489"/>
                  </a:lnTo>
                  <a:lnTo>
                    <a:pt x="223" y="517"/>
                  </a:lnTo>
                  <a:lnTo>
                    <a:pt x="230" y="545"/>
                  </a:lnTo>
                  <a:lnTo>
                    <a:pt x="238" y="573"/>
                  </a:lnTo>
                  <a:lnTo>
                    <a:pt x="249" y="598"/>
                  </a:lnTo>
                  <a:lnTo>
                    <a:pt x="262" y="622"/>
                  </a:lnTo>
                  <a:lnTo>
                    <a:pt x="277" y="644"/>
                  </a:lnTo>
                  <a:lnTo>
                    <a:pt x="293" y="666"/>
                  </a:lnTo>
                  <a:lnTo>
                    <a:pt x="313" y="685"/>
                  </a:lnTo>
                  <a:lnTo>
                    <a:pt x="332" y="702"/>
                  </a:lnTo>
                  <a:lnTo>
                    <a:pt x="354" y="717"/>
                  </a:lnTo>
                  <a:lnTo>
                    <a:pt x="376" y="728"/>
                  </a:lnTo>
                  <a:lnTo>
                    <a:pt x="389" y="734"/>
                  </a:lnTo>
                  <a:lnTo>
                    <a:pt x="400" y="739"/>
                  </a:lnTo>
                  <a:lnTo>
                    <a:pt x="413" y="743"/>
                  </a:lnTo>
                  <a:lnTo>
                    <a:pt x="425" y="747"/>
                  </a:lnTo>
                  <a:lnTo>
                    <a:pt x="438" y="749"/>
                  </a:lnTo>
                  <a:lnTo>
                    <a:pt x="451" y="751"/>
                  </a:lnTo>
                  <a:lnTo>
                    <a:pt x="465" y="753"/>
                  </a:lnTo>
                  <a:lnTo>
                    <a:pt x="477" y="753"/>
                  </a:lnTo>
                  <a:lnTo>
                    <a:pt x="477" y="753"/>
                  </a:lnTo>
                  <a:lnTo>
                    <a:pt x="477" y="753"/>
                  </a:lnTo>
                  <a:lnTo>
                    <a:pt x="481" y="753"/>
                  </a:lnTo>
                  <a:lnTo>
                    <a:pt x="481" y="753"/>
                  </a:lnTo>
                  <a:lnTo>
                    <a:pt x="494" y="753"/>
                  </a:lnTo>
                  <a:lnTo>
                    <a:pt x="507" y="751"/>
                  </a:lnTo>
                  <a:lnTo>
                    <a:pt x="521" y="749"/>
                  </a:lnTo>
                  <a:lnTo>
                    <a:pt x="534" y="747"/>
                  </a:lnTo>
                  <a:lnTo>
                    <a:pt x="546" y="743"/>
                  </a:lnTo>
                  <a:lnTo>
                    <a:pt x="559" y="740"/>
                  </a:lnTo>
                  <a:lnTo>
                    <a:pt x="572" y="735"/>
                  </a:lnTo>
                  <a:lnTo>
                    <a:pt x="583" y="730"/>
                  </a:lnTo>
                  <a:lnTo>
                    <a:pt x="606" y="717"/>
                  </a:lnTo>
                  <a:lnTo>
                    <a:pt x="628" y="703"/>
                  </a:lnTo>
                  <a:lnTo>
                    <a:pt x="647" y="686"/>
                  </a:lnTo>
                  <a:lnTo>
                    <a:pt x="666" y="667"/>
                  </a:lnTo>
                  <a:lnTo>
                    <a:pt x="683" y="645"/>
                  </a:lnTo>
                  <a:lnTo>
                    <a:pt x="698" y="624"/>
                  </a:lnTo>
                  <a:lnTo>
                    <a:pt x="712" y="599"/>
                  </a:lnTo>
                  <a:lnTo>
                    <a:pt x="722" y="573"/>
                  </a:lnTo>
                  <a:lnTo>
                    <a:pt x="731" y="546"/>
                  </a:lnTo>
                  <a:lnTo>
                    <a:pt x="738" y="517"/>
                  </a:lnTo>
                  <a:lnTo>
                    <a:pt x="742" y="489"/>
                  </a:lnTo>
                  <a:lnTo>
                    <a:pt x="743" y="459"/>
                  </a:lnTo>
                  <a:lnTo>
                    <a:pt x="743" y="459"/>
                  </a:lnTo>
                  <a:lnTo>
                    <a:pt x="742" y="430"/>
                  </a:lnTo>
                  <a:lnTo>
                    <a:pt x="738" y="402"/>
                  </a:lnTo>
                  <a:lnTo>
                    <a:pt x="738" y="402"/>
                  </a:lnTo>
                  <a:lnTo>
                    <a:pt x="744" y="410"/>
                  </a:lnTo>
                  <a:lnTo>
                    <a:pt x="750" y="417"/>
                  </a:lnTo>
                  <a:lnTo>
                    <a:pt x="762" y="430"/>
                  </a:lnTo>
                  <a:lnTo>
                    <a:pt x="777" y="443"/>
                  </a:lnTo>
                  <a:lnTo>
                    <a:pt x="795" y="453"/>
                  </a:lnTo>
                  <a:lnTo>
                    <a:pt x="814" y="463"/>
                  </a:lnTo>
                  <a:lnTo>
                    <a:pt x="835" y="474"/>
                  </a:lnTo>
                  <a:lnTo>
                    <a:pt x="882" y="494"/>
                  </a:lnTo>
                  <a:lnTo>
                    <a:pt x="882" y="494"/>
                  </a:lnTo>
                  <a:lnTo>
                    <a:pt x="910" y="506"/>
                  </a:lnTo>
                  <a:lnTo>
                    <a:pt x="934" y="519"/>
                  </a:lnTo>
                  <a:lnTo>
                    <a:pt x="956" y="531"/>
                  </a:lnTo>
                  <a:lnTo>
                    <a:pt x="973" y="544"/>
                  </a:lnTo>
                  <a:lnTo>
                    <a:pt x="981" y="551"/>
                  </a:lnTo>
                  <a:lnTo>
                    <a:pt x="987" y="558"/>
                  </a:lnTo>
                  <a:lnTo>
                    <a:pt x="993" y="565"/>
                  </a:lnTo>
                  <a:lnTo>
                    <a:pt x="997" y="573"/>
                  </a:lnTo>
                  <a:lnTo>
                    <a:pt x="1001" y="581"/>
                  </a:lnTo>
                  <a:lnTo>
                    <a:pt x="1003" y="589"/>
                  </a:lnTo>
                  <a:lnTo>
                    <a:pt x="1005" y="597"/>
                  </a:lnTo>
                  <a:lnTo>
                    <a:pt x="1005" y="606"/>
                  </a:lnTo>
                  <a:lnTo>
                    <a:pt x="1005" y="606"/>
                  </a:lnTo>
                  <a:lnTo>
                    <a:pt x="1004" y="618"/>
                  </a:lnTo>
                  <a:lnTo>
                    <a:pt x="1003" y="628"/>
                  </a:lnTo>
                  <a:lnTo>
                    <a:pt x="999" y="637"/>
                  </a:lnTo>
                  <a:lnTo>
                    <a:pt x="995" y="647"/>
                  </a:lnTo>
                  <a:lnTo>
                    <a:pt x="990" y="655"/>
                  </a:lnTo>
                  <a:lnTo>
                    <a:pt x="984" y="662"/>
                  </a:lnTo>
                  <a:lnTo>
                    <a:pt x="976" y="668"/>
                  </a:lnTo>
                  <a:lnTo>
                    <a:pt x="970" y="675"/>
                  </a:lnTo>
                  <a:lnTo>
                    <a:pt x="960" y="680"/>
                  </a:lnTo>
                  <a:lnTo>
                    <a:pt x="951" y="685"/>
                  </a:lnTo>
                  <a:lnTo>
                    <a:pt x="941" y="689"/>
                  </a:lnTo>
                  <a:lnTo>
                    <a:pt x="930" y="692"/>
                  </a:lnTo>
                  <a:lnTo>
                    <a:pt x="920" y="695"/>
                  </a:lnTo>
                  <a:lnTo>
                    <a:pt x="909" y="696"/>
                  </a:lnTo>
                  <a:lnTo>
                    <a:pt x="897" y="697"/>
                  </a:lnTo>
                  <a:lnTo>
                    <a:pt x="886" y="697"/>
                  </a:lnTo>
                  <a:lnTo>
                    <a:pt x="886" y="697"/>
                  </a:lnTo>
                  <a:lnTo>
                    <a:pt x="863" y="696"/>
                  </a:lnTo>
                  <a:lnTo>
                    <a:pt x="841" y="693"/>
                  </a:lnTo>
                  <a:lnTo>
                    <a:pt x="820" y="687"/>
                  </a:lnTo>
                  <a:lnTo>
                    <a:pt x="799" y="679"/>
                  </a:lnTo>
                  <a:lnTo>
                    <a:pt x="780" y="668"/>
                  </a:lnTo>
                  <a:lnTo>
                    <a:pt x="760" y="656"/>
                  </a:lnTo>
                  <a:lnTo>
                    <a:pt x="741" y="641"/>
                  </a:lnTo>
                  <a:lnTo>
                    <a:pt x="720" y="624"/>
                  </a:lnTo>
                  <a:lnTo>
                    <a:pt x="720" y="717"/>
                  </a:lnTo>
                  <a:lnTo>
                    <a:pt x="720" y="717"/>
                  </a:lnTo>
                  <a:lnTo>
                    <a:pt x="734" y="725"/>
                  </a:lnTo>
                  <a:lnTo>
                    <a:pt x="748" y="732"/>
                  </a:lnTo>
                  <a:lnTo>
                    <a:pt x="764" y="738"/>
                  </a:lnTo>
                  <a:lnTo>
                    <a:pt x="781" y="742"/>
                  </a:lnTo>
                  <a:lnTo>
                    <a:pt x="799" y="746"/>
                  </a:lnTo>
                  <a:lnTo>
                    <a:pt x="819" y="749"/>
                  </a:lnTo>
                  <a:lnTo>
                    <a:pt x="840" y="750"/>
                  </a:lnTo>
                  <a:lnTo>
                    <a:pt x="859" y="751"/>
                  </a:lnTo>
                  <a:lnTo>
                    <a:pt x="859" y="751"/>
                  </a:lnTo>
                  <a:lnTo>
                    <a:pt x="876" y="750"/>
                  </a:lnTo>
                  <a:lnTo>
                    <a:pt x="896" y="749"/>
                  </a:lnTo>
                  <a:lnTo>
                    <a:pt x="917" y="746"/>
                  </a:lnTo>
                  <a:lnTo>
                    <a:pt x="938" y="741"/>
                  </a:lnTo>
                  <a:lnTo>
                    <a:pt x="959" y="734"/>
                  </a:lnTo>
                  <a:lnTo>
                    <a:pt x="981" y="726"/>
                  </a:lnTo>
                  <a:lnTo>
                    <a:pt x="991" y="720"/>
                  </a:lnTo>
                  <a:lnTo>
                    <a:pt x="1002" y="715"/>
                  </a:lnTo>
                  <a:lnTo>
                    <a:pt x="1011" y="708"/>
                  </a:lnTo>
                  <a:lnTo>
                    <a:pt x="1020" y="701"/>
                  </a:lnTo>
                  <a:lnTo>
                    <a:pt x="1020" y="701"/>
                  </a:lnTo>
                  <a:lnTo>
                    <a:pt x="1020" y="701"/>
                  </a:lnTo>
                  <a:lnTo>
                    <a:pt x="1020" y="701"/>
                  </a:lnTo>
                  <a:lnTo>
                    <a:pt x="1020" y="701"/>
                  </a:lnTo>
                  <a:lnTo>
                    <a:pt x="1032" y="690"/>
                  </a:lnTo>
                  <a:lnTo>
                    <a:pt x="1041" y="679"/>
                  </a:lnTo>
                  <a:lnTo>
                    <a:pt x="1050" y="666"/>
                  </a:lnTo>
                  <a:lnTo>
                    <a:pt x="1058" y="651"/>
                  </a:lnTo>
                  <a:lnTo>
                    <a:pt x="1064" y="636"/>
                  </a:lnTo>
                  <a:lnTo>
                    <a:pt x="1068" y="619"/>
                  </a:lnTo>
                  <a:lnTo>
                    <a:pt x="1072" y="600"/>
                  </a:lnTo>
                  <a:lnTo>
                    <a:pt x="1072" y="580"/>
                  </a:lnTo>
                  <a:lnTo>
                    <a:pt x="1072" y="580"/>
                  </a:lnTo>
                  <a:lnTo>
                    <a:pt x="1072" y="564"/>
                  </a:lnTo>
                  <a:lnTo>
                    <a:pt x="1068" y="547"/>
                  </a:lnTo>
                  <a:lnTo>
                    <a:pt x="1064" y="534"/>
                  </a:lnTo>
                  <a:lnTo>
                    <a:pt x="1058" y="520"/>
                  </a:lnTo>
                  <a:lnTo>
                    <a:pt x="1050" y="507"/>
                  </a:lnTo>
                  <a:lnTo>
                    <a:pt x="1042" y="496"/>
                  </a:lnTo>
                  <a:lnTo>
                    <a:pt x="1032" y="485"/>
                  </a:lnTo>
                  <a:lnTo>
                    <a:pt x="1020" y="476"/>
                  </a:lnTo>
                  <a:lnTo>
                    <a:pt x="1020" y="476"/>
                  </a:lnTo>
                  <a:lnTo>
                    <a:pt x="1020" y="476"/>
                  </a:lnTo>
                  <a:lnTo>
                    <a:pt x="1020" y="476"/>
                  </a:lnTo>
                  <a:lnTo>
                    <a:pt x="1010" y="468"/>
                  </a:lnTo>
                  <a:lnTo>
                    <a:pt x="998" y="460"/>
                  </a:lnTo>
                  <a:lnTo>
                    <a:pt x="974" y="446"/>
                  </a:lnTo>
                  <a:lnTo>
                    <a:pt x="948" y="433"/>
                  </a:lnTo>
                  <a:lnTo>
                    <a:pt x="921" y="421"/>
                  </a:lnTo>
                  <a:lnTo>
                    <a:pt x="921" y="421"/>
                  </a:lnTo>
                  <a:lnTo>
                    <a:pt x="860" y="391"/>
                  </a:lnTo>
                  <a:lnTo>
                    <a:pt x="837" y="379"/>
                  </a:lnTo>
                  <a:lnTo>
                    <a:pt x="819" y="368"/>
                  </a:lnTo>
                  <a:lnTo>
                    <a:pt x="812" y="362"/>
                  </a:lnTo>
                  <a:lnTo>
                    <a:pt x="806" y="356"/>
                  </a:lnTo>
                  <a:lnTo>
                    <a:pt x="800" y="349"/>
                  </a:lnTo>
                  <a:lnTo>
                    <a:pt x="797" y="342"/>
                  </a:lnTo>
                  <a:lnTo>
                    <a:pt x="794" y="335"/>
                  </a:lnTo>
                  <a:lnTo>
                    <a:pt x="791" y="327"/>
                  </a:lnTo>
                  <a:lnTo>
                    <a:pt x="790" y="318"/>
                  </a:lnTo>
                  <a:lnTo>
                    <a:pt x="790" y="309"/>
                  </a:lnTo>
                  <a:lnTo>
                    <a:pt x="790" y="309"/>
                  </a:lnTo>
                  <a:lnTo>
                    <a:pt x="791" y="296"/>
                  </a:lnTo>
                  <a:lnTo>
                    <a:pt x="794" y="285"/>
                  </a:lnTo>
                  <a:lnTo>
                    <a:pt x="796" y="273"/>
                  </a:lnTo>
                  <a:lnTo>
                    <a:pt x="800" y="264"/>
                  </a:lnTo>
                  <a:lnTo>
                    <a:pt x="806" y="255"/>
                  </a:lnTo>
                  <a:lnTo>
                    <a:pt x="813" y="248"/>
                  </a:lnTo>
                  <a:lnTo>
                    <a:pt x="820" y="241"/>
                  </a:lnTo>
                  <a:lnTo>
                    <a:pt x="828" y="235"/>
                  </a:lnTo>
                  <a:lnTo>
                    <a:pt x="836" y="229"/>
                  </a:lnTo>
                  <a:lnTo>
                    <a:pt x="845" y="226"/>
                  </a:lnTo>
                  <a:lnTo>
                    <a:pt x="854" y="222"/>
                  </a:lnTo>
                  <a:lnTo>
                    <a:pt x="864" y="219"/>
                  </a:lnTo>
                  <a:lnTo>
                    <a:pt x="883" y="216"/>
                  </a:lnTo>
                  <a:lnTo>
                    <a:pt x="902" y="214"/>
                  </a:lnTo>
                  <a:lnTo>
                    <a:pt x="902" y="214"/>
                  </a:lnTo>
                  <a:lnTo>
                    <a:pt x="918" y="216"/>
                  </a:lnTo>
                  <a:lnTo>
                    <a:pt x="932" y="217"/>
                  </a:lnTo>
                  <a:lnTo>
                    <a:pt x="945" y="220"/>
                  </a:lnTo>
                  <a:lnTo>
                    <a:pt x="959" y="224"/>
                  </a:lnTo>
                  <a:lnTo>
                    <a:pt x="959" y="224"/>
                  </a:lnTo>
                  <a:lnTo>
                    <a:pt x="970" y="229"/>
                  </a:lnTo>
                  <a:lnTo>
                    <a:pt x="980" y="235"/>
                  </a:lnTo>
                  <a:lnTo>
                    <a:pt x="987" y="242"/>
                  </a:lnTo>
                  <a:lnTo>
                    <a:pt x="994" y="250"/>
                  </a:lnTo>
                  <a:lnTo>
                    <a:pt x="999" y="258"/>
                  </a:lnTo>
                  <a:lnTo>
                    <a:pt x="1004" y="267"/>
                  </a:lnTo>
                  <a:lnTo>
                    <a:pt x="1013" y="286"/>
                  </a:lnTo>
                  <a:lnTo>
                    <a:pt x="1013" y="286"/>
                  </a:lnTo>
                  <a:lnTo>
                    <a:pt x="1020" y="302"/>
                  </a:lnTo>
                  <a:lnTo>
                    <a:pt x="1020" y="302"/>
                  </a:lnTo>
                  <a:lnTo>
                    <a:pt x="1019" y="297"/>
                  </a:lnTo>
                  <a:lnTo>
                    <a:pt x="1020" y="302"/>
                  </a:lnTo>
                  <a:lnTo>
                    <a:pt x="1020" y="302"/>
                  </a:lnTo>
                  <a:lnTo>
                    <a:pt x="1020" y="302"/>
                  </a:lnTo>
                  <a:lnTo>
                    <a:pt x="1020" y="302"/>
                  </a:lnTo>
                  <a:lnTo>
                    <a:pt x="1020" y="302"/>
                  </a:lnTo>
                  <a:lnTo>
                    <a:pt x="1020" y="302"/>
                  </a:lnTo>
                  <a:lnTo>
                    <a:pt x="1021" y="305"/>
                  </a:lnTo>
                  <a:lnTo>
                    <a:pt x="1089" y="469"/>
                  </a:lnTo>
                  <a:lnTo>
                    <a:pt x="1171" y="666"/>
                  </a:lnTo>
                  <a:lnTo>
                    <a:pt x="1171" y="666"/>
                  </a:lnTo>
                  <a:lnTo>
                    <a:pt x="1132" y="751"/>
                  </a:lnTo>
                  <a:lnTo>
                    <a:pt x="1098" y="822"/>
                  </a:lnTo>
                  <a:lnTo>
                    <a:pt x="1097" y="823"/>
                  </a:lnTo>
                  <a:lnTo>
                    <a:pt x="1097" y="824"/>
                  </a:lnTo>
                  <a:lnTo>
                    <a:pt x="1097" y="824"/>
                  </a:lnTo>
                  <a:lnTo>
                    <a:pt x="1089" y="838"/>
                  </a:lnTo>
                  <a:lnTo>
                    <a:pt x="1089" y="838"/>
                  </a:lnTo>
                  <a:lnTo>
                    <a:pt x="1081" y="853"/>
                  </a:lnTo>
                  <a:lnTo>
                    <a:pt x="1063" y="887"/>
                  </a:lnTo>
                  <a:lnTo>
                    <a:pt x="1089" y="887"/>
                  </a:lnTo>
                  <a:lnTo>
                    <a:pt x="1141" y="887"/>
                  </a:lnTo>
                  <a:lnTo>
                    <a:pt x="1141" y="887"/>
                  </a:lnTo>
                  <a:lnTo>
                    <a:pt x="1183" y="788"/>
                  </a:lnTo>
                  <a:lnTo>
                    <a:pt x="1246" y="637"/>
                  </a:lnTo>
                  <a:lnTo>
                    <a:pt x="1349" y="386"/>
                  </a:lnTo>
                  <a:lnTo>
                    <a:pt x="1349" y="386"/>
                  </a:lnTo>
                  <a:lnTo>
                    <a:pt x="1353" y="396"/>
                  </a:lnTo>
                  <a:lnTo>
                    <a:pt x="1357" y="406"/>
                  </a:lnTo>
                  <a:lnTo>
                    <a:pt x="1363" y="414"/>
                  </a:lnTo>
                  <a:lnTo>
                    <a:pt x="1370" y="422"/>
                  </a:lnTo>
                  <a:lnTo>
                    <a:pt x="1377" y="429"/>
                  </a:lnTo>
                  <a:lnTo>
                    <a:pt x="1384" y="437"/>
                  </a:lnTo>
                  <a:lnTo>
                    <a:pt x="1401" y="449"/>
                  </a:lnTo>
                  <a:lnTo>
                    <a:pt x="1420" y="461"/>
                  </a:lnTo>
                  <a:lnTo>
                    <a:pt x="1442" y="473"/>
                  </a:lnTo>
                  <a:lnTo>
                    <a:pt x="1494" y="496"/>
                  </a:lnTo>
                  <a:lnTo>
                    <a:pt x="1494" y="496"/>
                  </a:lnTo>
                  <a:lnTo>
                    <a:pt x="1523" y="508"/>
                  </a:lnTo>
                  <a:lnTo>
                    <a:pt x="1547" y="520"/>
                  </a:lnTo>
                  <a:lnTo>
                    <a:pt x="1569" y="532"/>
                  </a:lnTo>
                  <a:lnTo>
                    <a:pt x="1586" y="546"/>
                  </a:lnTo>
                  <a:lnTo>
                    <a:pt x="1593" y="552"/>
                  </a:lnTo>
                  <a:lnTo>
                    <a:pt x="1600" y="559"/>
                  </a:lnTo>
                  <a:lnTo>
                    <a:pt x="1606" y="567"/>
                  </a:lnTo>
                  <a:lnTo>
                    <a:pt x="1610" y="574"/>
                  </a:lnTo>
                  <a:lnTo>
                    <a:pt x="1614" y="582"/>
                  </a:lnTo>
                  <a:lnTo>
                    <a:pt x="1616" y="590"/>
                  </a:lnTo>
                  <a:lnTo>
                    <a:pt x="1617" y="599"/>
                  </a:lnTo>
                  <a:lnTo>
                    <a:pt x="1618" y="609"/>
                  </a:lnTo>
                  <a:lnTo>
                    <a:pt x="1618" y="609"/>
                  </a:lnTo>
                  <a:lnTo>
                    <a:pt x="1617" y="619"/>
                  </a:lnTo>
                  <a:lnTo>
                    <a:pt x="1616" y="629"/>
                  </a:lnTo>
                  <a:lnTo>
                    <a:pt x="1613" y="640"/>
                  </a:lnTo>
                  <a:lnTo>
                    <a:pt x="1608" y="648"/>
                  </a:lnTo>
                  <a:lnTo>
                    <a:pt x="1603" y="656"/>
                  </a:lnTo>
                  <a:lnTo>
                    <a:pt x="1596" y="664"/>
                  </a:lnTo>
                  <a:lnTo>
                    <a:pt x="1590" y="671"/>
                  </a:lnTo>
                  <a:lnTo>
                    <a:pt x="1581" y="677"/>
                  </a:lnTo>
                  <a:lnTo>
                    <a:pt x="1573" y="682"/>
                  </a:lnTo>
                  <a:lnTo>
                    <a:pt x="1564" y="687"/>
                  </a:lnTo>
                  <a:lnTo>
                    <a:pt x="1554" y="690"/>
                  </a:lnTo>
                  <a:lnTo>
                    <a:pt x="1543" y="694"/>
                  </a:lnTo>
                  <a:lnTo>
                    <a:pt x="1532" y="696"/>
                  </a:lnTo>
                  <a:lnTo>
                    <a:pt x="1522" y="698"/>
                  </a:lnTo>
                  <a:lnTo>
                    <a:pt x="1510" y="698"/>
                  </a:lnTo>
                  <a:lnTo>
                    <a:pt x="1497" y="700"/>
                  </a:lnTo>
                  <a:lnTo>
                    <a:pt x="1497" y="700"/>
                  </a:lnTo>
                  <a:lnTo>
                    <a:pt x="1474" y="698"/>
                  </a:lnTo>
                  <a:lnTo>
                    <a:pt x="1451" y="694"/>
                  </a:lnTo>
                  <a:lnTo>
                    <a:pt x="1430" y="688"/>
                  </a:lnTo>
                  <a:lnTo>
                    <a:pt x="1409" y="679"/>
                  </a:lnTo>
                  <a:lnTo>
                    <a:pt x="1388" y="667"/>
                  </a:lnTo>
                  <a:lnTo>
                    <a:pt x="1369" y="653"/>
                  </a:lnTo>
                  <a:lnTo>
                    <a:pt x="1348" y="637"/>
                  </a:lnTo>
                  <a:lnTo>
                    <a:pt x="1326" y="619"/>
                  </a:lnTo>
                  <a:lnTo>
                    <a:pt x="1321" y="614"/>
                  </a:lnTo>
                  <a:lnTo>
                    <a:pt x="1321" y="711"/>
                  </a:lnTo>
                  <a:lnTo>
                    <a:pt x="1321" y="711"/>
                  </a:lnTo>
                  <a:lnTo>
                    <a:pt x="1334" y="720"/>
                  </a:lnTo>
                  <a:lnTo>
                    <a:pt x="1349" y="728"/>
                  </a:lnTo>
                  <a:lnTo>
                    <a:pt x="1366" y="735"/>
                  </a:lnTo>
                  <a:lnTo>
                    <a:pt x="1386" y="741"/>
                  </a:lnTo>
                  <a:lnTo>
                    <a:pt x="1405" y="747"/>
                  </a:lnTo>
                  <a:lnTo>
                    <a:pt x="1427" y="750"/>
                  </a:lnTo>
                  <a:lnTo>
                    <a:pt x="1449" y="751"/>
                  </a:lnTo>
                  <a:lnTo>
                    <a:pt x="1472" y="753"/>
                  </a:lnTo>
                  <a:lnTo>
                    <a:pt x="1472" y="753"/>
                  </a:lnTo>
                  <a:lnTo>
                    <a:pt x="1486" y="753"/>
                  </a:lnTo>
                  <a:lnTo>
                    <a:pt x="1501" y="751"/>
                  </a:lnTo>
                  <a:lnTo>
                    <a:pt x="1518" y="749"/>
                  </a:lnTo>
                  <a:lnTo>
                    <a:pt x="1535" y="746"/>
                  </a:lnTo>
                  <a:lnTo>
                    <a:pt x="1553" y="742"/>
                  </a:lnTo>
                  <a:lnTo>
                    <a:pt x="1570" y="736"/>
                  </a:lnTo>
                  <a:lnTo>
                    <a:pt x="1588" y="730"/>
                  </a:lnTo>
                  <a:lnTo>
                    <a:pt x="1604" y="721"/>
                  </a:lnTo>
                  <a:lnTo>
                    <a:pt x="1622" y="711"/>
                  </a:lnTo>
                  <a:lnTo>
                    <a:pt x="1637" y="700"/>
                  </a:lnTo>
                  <a:lnTo>
                    <a:pt x="1649" y="686"/>
                  </a:lnTo>
                  <a:lnTo>
                    <a:pt x="1656" y="678"/>
                  </a:lnTo>
                  <a:lnTo>
                    <a:pt x="1662" y="670"/>
                  </a:lnTo>
                  <a:lnTo>
                    <a:pt x="1667" y="660"/>
                  </a:lnTo>
                  <a:lnTo>
                    <a:pt x="1671" y="651"/>
                  </a:lnTo>
                  <a:lnTo>
                    <a:pt x="1676" y="641"/>
                  </a:lnTo>
                  <a:lnTo>
                    <a:pt x="1679" y="630"/>
                  </a:lnTo>
                  <a:lnTo>
                    <a:pt x="1682" y="619"/>
                  </a:lnTo>
                  <a:lnTo>
                    <a:pt x="1684" y="607"/>
                  </a:lnTo>
                  <a:lnTo>
                    <a:pt x="1685" y="595"/>
                  </a:lnTo>
                  <a:lnTo>
                    <a:pt x="1685" y="582"/>
                  </a:lnTo>
                  <a:lnTo>
                    <a:pt x="1685" y="582"/>
                  </a:lnTo>
                  <a:lnTo>
                    <a:pt x="1684" y="566"/>
                  </a:lnTo>
                  <a:lnTo>
                    <a:pt x="1682" y="551"/>
                  </a:lnTo>
                  <a:lnTo>
                    <a:pt x="1678" y="537"/>
                  </a:lnTo>
                  <a:lnTo>
                    <a:pt x="1672" y="524"/>
                  </a:lnTo>
                  <a:lnTo>
                    <a:pt x="1665" y="513"/>
                  </a:lnTo>
                  <a:lnTo>
                    <a:pt x="1657" y="501"/>
                  </a:lnTo>
                  <a:lnTo>
                    <a:pt x="1649" y="492"/>
                  </a:lnTo>
                  <a:lnTo>
                    <a:pt x="1639" y="482"/>
                  </a:lnTo>
                  <a:lnTo>
                    <a:pt x="1627" y="474"/>
                  </a:lnTo>
                  <a:lnTo>
                    <a:pt x="1616" y="464"/>
                  </a:lnTo>
                  <a:lnTo>
                    <a:pt x="1603" y="456"/>
                  </a:lnTo>
                  <a:lnTo>
                    <a:pt x="1591" y="449"/>
                  </a:lnTo>
                  <a:lnTo>
                    <a:pt x="1563" y="436"/>
                  </a:lnTo>
                  <a:lnTo>
                    <a:pt x="1534" y="423"/>
                  </a:lnTo>
                  <a:lnTo>
                    <a:pt x="1534" y="423"/>
                  </a:lnTo>
                  <a:close/>
                  <a:moveTo>
                    <a:pt x="482" y="702"/>
                  </a:moveTo>
                  <a:lnTo>
                    <a:pt x="482" y="702"/>
                  </a:lnTo>
                  <a:lnTo>
                    <a:pt x="477" y="702"/>
                  </a:lnTo>
                  <a:lnTo>
                    <a:pt x="477" y="702"/>
                  </a:lnTo>
                  <a:lnTo>
                    <a:pt x="460" y="701"/>
                  </a:lnTo>
                  <a:lnTo>
                    <a:pt x="442" y="696"/>
                  </a:lnTo>
                  <a:lnTo>
                    <a:pt x="425" y="690"/>
                  </a:lnTo>
                  <a:lnTo>
                    <a:pt x="408" y="682"/>
                  </a:lnTo>
                  <a:lnTo>
                    <a:pt x="393" y="673"/>
                  </a:lnTo>
                  <a:lnTo>
                    <a:pt x="378" y="660"/>
                  </a:lnTo>
                  <a:lnTo>
                    <a:pt x="364" y="648"/>
                  </a:lnTo>
                  <a:lnTo>
                    <a:pt x="352" y="632"/>
                  </a:lnTo>
                  <a:lnTo>
                    <a:pt x="340" y="615"/>
                  </a:lnTo>
                  <a:lnTo>
                    <a:pt x="330" y="597"/>
                  </a:lnTo>
                  <a:lnTo>
                    <a:pt x="321" y="577"/>
                  </a:lnTo>
                  <a:lnTo>
                    <a:pt x="314" y="557"/>
                  </a:lnTo>
                  <a:lnTo>
                    <a:pt x="307" y="536"/>
                  </a:lnTo>
                  <a:lnTo>
                    <a:pt x="302" y="513"/>
                  </a:lnTo>
                  <a:lnTo>
                    <a:pt x="299" y="490"/>
                  </a:lnTo>
                  <a:lnTo>
                    <a:pt x="298" y="466"/>
                  </a:lnTo>
                  <a:lnTo>
                    <a:pt x="298" y="466"/>
                  </a:lnTo>
                  <a:lnTo>
                    <a:pt x="299" y="440"/>
                  </a:lnTo>
                  <a:lnTo>
                    <a:pt x="301" y="417"/>
                  </a:lnTo>
                  <a:lnTo>
                    <a:pt x="305" y="394"/>
                  </a:lnTo>
                  <a:lnTo>
                    <a:pt x="310" y="372"/>
                  </a:lnTo>
                  <a:lnTo>
                    <a:pt x="317" y="350"/>
                  </a:lnTo>
                  <a:lnTo>
                    <a:pt x="327" y="331"/>
                  </a:lnTo>
                  <a:lnTo>
                    <a:pt x="337" y="312"/>
                  </a:lnTo>
                  <a:lnTo>
                    <a:pt x="347" y="295"/>
                  </a:lnTo>
                  <a:lnTo>
                    <a:pt x="360" y="279"/>
                  </a:lnTo>
                  <a:lnTo>
                    <a:pt x="374" y="265"/>
                  </a:lnTo>
                  <a:lnTo>
                    <a:pt x="389" y="252"/>
                  </a:lnTo>
                  <a:lnTo>
                    <a:pt x="404" y="242"/>
                  </a:lnTo>
                  <a:lnTo>
                    <a:pt x="420" y="234"/>
                  </a:lnTo>
                  <a:lnTo>
                    <a:pt x="437" y="228"/>
                  </a:lnTo>
                  <a:lnTo>
                    <a:pt x="455" y="224"/>
                  </a:lnTo>
                  <a:lnTo>
                    <a:pt x="474" y="222"/>
                  </a:lnTo>
                  <a:lnTo>
                    <a:pt x="474" y="222"/>
                  </a:lnTo>
                  <a:lnTo>
                    <a:pt x="477" y="222"/>
                  </a:lnTo>
                  <a:lnTo>
                    <a:pt x="477" y="222"/>
                  </a:lnTo>
                  <a:lnTo>
                    <a:pt x="496" y="224"/>
                  </a:lnTo>
                  <a:lnTo>
                    <a:pt x="513" y="228"/>
                  </a:lnTo>
                  <a:lnTo>
                    <a:pt x="530" y="234"/>
                  </a:lnTo>
                  <a:lnTo>
                    <a:pt x="546" y="242"/>
                  </a:lnTo>
                  <a:lnTo>
                    <a:pt x="562" y="251"/>
                  </a:lnTo>
                  <a:lnTo>
                    <a:pt x="576" y="264"/>
                  </a:lnTo>
                  <a:lnTo>
                    <a:pt x="590" y="277"/>
                  </a:lnTo>
                  <a:lnTo>
                    <a:pt x="603" y="293"/>
                  </a:lnTo>
                  <a:lnTo>
                    <a:pt x="614" y="309"/>
                  </a:lnTo>
                  <a:lnTo>
                    <a:pt x="626" y="327"/>
                  </a:lnTo>
                  <a:lnTo>
                    <a:pt x="634" y="347"/>
                  </a:lnTo>
                  <a:lnTo>
                    <a:pt x="642" y="367"/>
                  </a:lnTo>
                  <a:lnTo>
                    <a:pt x="649" y="388"/>
                  </a:lnTo>
                  <a:lnTo>
                    <a:pt x="653" y="411"/>
                  </a:lnTo>
                  <a:lnTo>
                    <a:pt x="655" y="435"/>
                  </a:lnTo>
                  <a:lnTo>
                    <a:pt x="657" y="459"/>
                  </a:lnTo>
                  <a:lnTo>
                    <a:pt x="657" y="459"/>
                  </a:lnTo>
                  <a:lnTo>
                    <a:pt x="657" y="483"/>
                  </a:lnTo>
                  <a:lnTo>
                    <a:pt x="654" y="507"/>
                  </a:lnTo>
                  <a:lnTo>
                    <a:pt x="650" y="530"/>
                  </a:lnTo>
                  <a:lnTo>
                    <a:pt x="645" y="552"/>
                  </a:lnTo>
                  <a:lnTo>
                    <a:pt x="637" y="574"/>
                  </a:lnTo>
                  <a:lnTo>
                    <a:pt x="629" y="594"/>
                  </a:lnTo>
                  <a:lnTo>
                    <a:pt x="619" y="612"/>
                  </a:lnTo>
                  <a:lnTo>
                    <a:pt x="607" y="629"/>
                  </a:lnTo>
                  <a:lnTo>
                    <a:pt x="595" y="645"/>
                  </a:lnTo>
                  <a:lnTo>
                    <a:pt x="582" y="659"/>
                  </a:lnTo>
                  <a:lnTo>
                    <a:pt x="567" y="671"/>
                  </a:lnTo>
                  <a:lnTo>
                    <a:pt x="551" y="681"/>
                  </a:lnTo>
                  <a:lnTo>
                    <a:pt x="535" y="690"/>
                  </a:lnTo>
                  <a:lnTo>
                    <a:pt x="517" y="696"/>
                  </a:lnTo>
                  <a:lnTo>
                    <a:pt x="500" y="700"/>
                  </a:lnTo>
                  <a:lnTo>
                    <a:pt x="482" y="702"/>
                  </a:lnTo>
                  <a:lnTo>
                    <a:pt x="482" y="702"/>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3">
              <a:extLst>
                <a:ext uri="{FF2B5EF4-FFF2-40B4-BE49-F238E27FC236}">
                  <a16:creationId xmlns:a16="http://schemas.microsoft.com/office/drawing/2014/main" id="{CE75E961-1256-7636-9420-710716BA369D}"/>
                </a:ext>
              </a:extLst>
            </p:cNvPr>
            <p:cNvSpPr>
              <a:spLocks/>
            </p:cNvSpPr>
            <p:nvPr userDrawn="1"/>
          </p:nvSpPr>
          <p:spPr bwMode="auto">
            <a:xfrm>
              <a:off x="12942272" y="3473450"/>
              <a:ext cx="107950" cy="149225"/>
            </a:xfrm>
            <a:custGeom>
              <a:avLst/>
              <a:gdLst>
                <a:gd name="T0" fmla="*/ 79 w 406"/>
                <a:gd name="T1" fmla="*/ 70 h 565"/>
                <a:gd name="T2" fmla="*/ 80 w 406"/>
                <a:gd name="T3" fmla="*/ 75 h 565"/>
                <a:gd name="T4" fmla="*/ 81 w 406"/>
                <a:gd name="T5" fmla="*/ 71 h 565"/>
                <a:gd name="T6" fmla="*/ 83 w 406"/>
                <a:gd name="T7" fmla="*/ 68 h 565"/>
                <a:gd name="T8" fmla="*/ 110 w 406"/>
                <a:gd name="T9" fmla="*/ 43 h 565"/>
                <a:gd name="T10" fmla="*/ 143 w 406"/>
                <a:gd name="T11" fmla="*/ 21 h 565"/>
                <a:gd name="T12" fmla="*/ 165 w 406"/>
                <a:gd name="T13" fmla="*/ 13 h 565"/>
                <a:gd name="T14" fmla="*/ 189 w 406"/>
                <a:gd name="T15" fmla="*/ 6 h 565"/>
                <a:gd name="T16" fmla="*/ 219 w 406"/>
                <a:gd name="T17" fmla="*/ 1 h 565"/>
                <a:gd name="T18" fmla="*/ 252 w 406"/>
                <a:gd name="T19" fmla="*/ 0 h 565"/>
                <a:gd name="T20" fmla="*/ 268 w 406"/>
                <a:gd name="T21" fmla="*/ 0 h 565"/>
                <a:gd name="T22" fmla="*/ 301 w 406"/>
                <a:gd name="T23" fmla="*/ 7 h 565"/>
                <a:gd name="T24" fmla="*/ 328 w 406"/>
                <a:gd name="T25" fmla="*/ 20 h 565"/>
                <a:gd name="T26" fmla="*/ 352 w 406"/>
                <a:gd name="T27" fmla="*/ 36 h 565"/>
                <a:gd name="T28" fmla="*/ 372 w 406"/>
                <a:gd name="T29" fmla="*/ 55 h 565"/>
                <a:gd name="T30" fmla="*/ 388 w 406"/>
                <a:gd name="T31" fmla="*/ 76 h 565"/>
                <a:gd name="T32" fmla="*/ 398 w 406"/>
                <a:gd name="T33" fmla="*/ 97 h 565"/>
                <a:gd name="T34" fmla="*/ 405 w 406"/>
                <a:gd name="T35" fmla="*/ 118 h 565"/>
                <a:gd name="T36" fmla="*/ 406 w 406"/>
                <a:gd name="T37" fmla="*/ 476 h 565"/>
                <a:gd name="T38" fmla="*/ 406 w 406"/>
                <a:gd name="T39" fmla="*/ 565 h 565"/>
                <a:gd name="T40" fmla="*/ 327 w 406"/>
                <a:gd name="T41" fmla="*/ 460 h 565"/>
                <a:gd name="T42" fmla="*/ 327 w 406"/>
                <a:gd name="T43" fmla="*/ 164 h 565"/>
                <a:gd name="T44" fmla="*/ 325 w 406"/>
                <a:gd name="T45" fmla="*/ 141 h 565"/>
                <a:gd name="T46" fmla="*/ 318 w 406"/>
                <a:gd name="T47" fmla="*/ 121 h 565"/>
                <a:gd name="T48" fmla="*/ 306 w 406"/>
                <a:gd name="T49" fmla="*/ 103 h 565"/>
                <a:gd name="T50" fmla="*/ 291 w 406"/>
                <a:gd name="T51" fmla="*/ 88 h 565"/>
                <a:gd name="T52" fmla="*/ 274 w 406"/>
                <a:gd name="T53" fmla="*/ 75 h 565"/>
                <a:gd name="T54" fmla="*/ 253 w 406"/>
                <a:gd name="T55" fmla="*/ 66 h 565"/>
                <a:gd name="T56" fmla="*/ 231 w 406"/>
                <a:gd name="T57" fmla="*/ 60 h 565"/>
                <a:gd name="T58" fmla="*/ 207 w 406"/>
                <a:gd name="T59" fmla="*/ 58 h 565"/>
                <a:gd name="T60" fmla="*/ 197 w 406"/>
                <a:gd name="T61" fmla="*/ 58 h 565"/>
                <a:gd name="T62" fmla="*/ 175 w 406"/>
                <a:gd name="T63" fmla="*/ 62 h 565"/>
                <a:gd name="T64" fmla="*/ 153 w 406"/>
                <a:gd name="T65" fmla="*/ 70 h 565"/>
                <a:gd name="T66" fmla="*/ 134 w 406"/>
                <a:gd name="T67" fmla="*/ 82 h 565"/>
                <a:gd name="T68" fmla="*/ 115 w 406"/>
                <a:gd name="T69" fmla="*/ 96 h 565"/>
                <a:gd name="T70" fmla="*/ 99 w 406"/>
                <a:gd name="T71" fmla="*/ 112 h 565"/>
                <a:gd name="T72" fmla="*/ 88 w 406"/>
                <a:gd name="T73" fmla="*/ 129 h 565"/>
                <a:gd name="T74" fmla="*/ 81 w 406"/>
                <a:gd name="T75" fmla="*/ 147 h 565"/>
                <a:gd name="T76" fmla="*/ 80 w 406"/>
                <a:gd name="T77" fmla="*/ 476 h 565"/>
                <a:gd name="T78" fmla="*/ 80 w 406"/>
                <a:gd name="T79" fmla="*/ 565 h 565"/>
                <a:gd name="T80" fmla="*/ 0 w 406"/>
                <a:gd name="T81" fmla="*/ 476 h 565"/>
                <a:gd name="T82" fmla="*/ 0 w 406"/>
                <a:gd name="T83" fmla="*/ 7 h 565"/>
                <a:gd name="T84" fmla="*/ 58 w 406"/>
                <a:gd name="T85" fmla="*/ 7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6" h="565">
                  <a:moveTo>
                    <a:pt x="77" y="7"/>
                  </a:moveTo>
                  <a:lnTo>
                    <a:pt x="79" y="70"/>
                  </a:lnTo>
                  <a:lnTo>
                    <a:pt x="79" y="75"/>
                  </a:lnTo>
                  <a:lnTo>
                    <a:pt x="80" y="75"/>
                  </a:lnTo>
                  <a:lnTo>
                    <a:pt x="80" y="75"/>
                  </a:lnTo>
                  <a:lnTo>
                    <a:pt x="81" y="71"/>
                  </a:lnTo>
                  <a:lnTo>
                    <a:pt x="83" y="68"/>
                  </a:lnTo>
                  <a:lnTo>
                    <a:pt x="83" y="68"/>
                  </a:lnTo>
                  <a:lnTo>
                    <a:pt x="96" y="55"/>
                  </a:lnTo>
                  <a:lnTo>
                    <a:pt x="110" y="43"/>
                  </a:lnTo>
                  <a:lnTo>
                    <a:pt x="126" y="31"/>
                  </a:lnTo>
                  <a:lnTo>
                    <a:pt x="143" y="21"/>
                  </a:lnTo>
                  <a:lnTo>
                    <a:pt x="153" y="16"/>
                  </a:lnTo>
                  <a:lnTo>
                    <a:pt x="165" y="13"/>
                  </a:lnTo>
                  <a:lnTo>
                    <a:pt x="176" y="8"/>
                  </a:lnTo>
                  <a:lnTo>
                    <a:pt x="189" y="6"/>
                  </a:lnTo>
                  <a:lnTo>
                    <a:pt x="203" y="3"/>
                  </a:lnTo>
                  <a:lnTo>
                    <a:pt x="219" y="1"/>
                  </a:lnTo>
                  <a:lnTo>
                    <a:pt x="235" y="0"/>
                  </a:lnTo>
                  <a:lnTo>
                    <a:pt x="252" y="0"/>
                  </a:lnTo>
                  <a:lnTo>
                    <a:pt x="252" y="0"/>
                  </a:lnTo>
                  <a:lnTo>
                    <a:pt x="268" y="0"/>
                  </a:lnTo>
                  <a:lnTo>
                    <a:pt x="284" y="3"/>
                  </a:lnTo>
                  <a:lnTo>
                    <a:pt x="301" y="7"/>
                  </a:lnTo>
                  <a:lnTo>
                    <a:pt x="314" y="13"/>
                  </a:lnTo>
                  <a:lnTo>
                    <a:pt x="328" y="20"/>
                  </a:lnTo>
                  <a:lnTo>
                    <a:pt x="341" y="26"/>
                  </a:lnTo>
                  <a:lnTo>
                    <a:pt x="352" y="36"/>
                  </a:lnTo>
                  <a:lnTo>
                    <a:pt x="363" y="45"/>
                  </a:lnTo>
                  <a:lnTo>
                    <a:pt x="372" y="55"/>
                  </a:lnTo>
                  <a:lnTo>
                    <a:pt x="380" y="66"/>
                  </a:lnTo>
                  <a:lnTo>
                    <a:pt x="388" y="76"/>
                  </a:lnTo>
                  <a:lnTo>
                    <a:pt x="394" y="86"/>
                  </a:lnTo>
                  <a:lnTo>
                    <a:pt x="398" y="97"/>
                  </a:lnTo>
                  <a:lnTo>
                    <a:pt x="403" y="107"/>
                  </a:lnTo>
                  <a:lnTo>
                    <a:pt x="405" y="118"/>
                  </a:lnTo>
                  <a:lnTo>
                    <a:pt x="406" y="127"/>
                  </a:lnTo>
                  <a:lnTo>
                    <a:pt x="406" y="476"/>
                  </a:lnTo>
                  <a:lnTo>
                    <a:pt x="406" y="478"/>
                  </a:lnTo>
                  <a:lnTo>
                    <a:pt x="406" y="565"/>
                  </a:lnTo>
                  <a:lnTo>
                    <a:pt x="327" y="565"/>
                  </a:lnTo>
                  <a:lnTo>
                    <a:pt x="327" y="460"/>
                  </a:lnTo>
                  <a:lnTo>
                    <a:pt x="327" y="164"/>
                  </a:lnTo>
                  <a:lnTo>
                    <a:pt x="327" y="164"/>
                  </a:lnTo>
                  <a:lnTo>
                    <a:pt x="327" y="152"/>
                  </a:lnTo>
                  <a:lnTo>
                    <a:pt x="325" y="141"/>
                  </a:lnTo>
                  <a:lnTo>
                    <a:pt x="321" y="130"/>
                  </a:lnTo>
                  <a:lnTo>
                    <a:pt x="318" y="121"/>
                  </a:lnTo>
                  <a:lnTo>
                    <a:pt x="312" y="112"/>
                  </a:lnTo>
                  <a:lnTo>
                    <a:pt x="306" y="103"/>
                  </a:lnTo>
                  <a:lnTo>
                    <a:pt x="299" y="94"/>
                  </a:lnTo>
                  <a:lnTo>
                    <a:pt x="291" y="88"/>
                  </a:lnTo>
                  <a:lnTo>
                    <a:pt x="283" y="81"/>
                  </a:lnTo>
                  <a:lnTo>
                    <a:pt x="274" y="75"/>
                  </a:lnTo>
                  <a:lnTo>
                    <a:pt x="264" y="69"/>
                  </a:lnTo>
                  <a:lnTo>
                    <a:pt x="253" y="66"/>
                  </a:lnTo>
                  <a:lnTo>
                    <a:pt x="243" y="62"/>
                  </a:lnTo>
                  <a:lnTo>
                    <a:pt x="231" y="60"/>
                  </a:lnTo>
                  <a:lnTo>
                    <a:pt x="219" y="58"/>
                  </a:lnTo>
                  <a:lnTo>
                    <a:pt x="207" y="58"/>
                  </a:lnTo>
                  <a:lnTo>
                    <a:pt x="207" y="58"/>
                  </a:lnTo>
                  <a:lnTo>
                    <a:pt x="197" y="58"/>
                  </a:lnTo>
                  <a:lnTo>
                    <a:pt x="185" y="60"/>
                  </a:lnTo>
                  <a:lnTo>
                    <a:pt x="175" y="62"/>
                  </a:lnTo>
                  <a:lnTo>
                    <a:pt x="165" y="66"/>
                  </a:lnTo>
                  <a:lnTo>
                    <a:pt x="153" y="70"/>
                  </a:lnTo>
                  <a:lnTo>
                    <a:pt x="143" y="76"/>
                  </a:lnTo>
                  <a:lnTo>
                    <a:pt x="134" y="82"/>
                  </a:lnTo>
                  <a:lnTo>
                    <a:pt x="123" y="89"/>
                  </a:lnTo>
                  <a:lnTo>
                    <a:pt x="115" y="96"/>
                  </a:lnTo>
                  <a:lnTo>
                    <a:pt x="106" y="104"/>
                  </a:lnTo>
                  <a:lnTo>
                    <a:pt x="99" y="112"/>
                  </a:lnTo>
                  <a:lnTo>
                    <a:pt x="92" y="120"/>
                  </a:lnTo>
                  <a:lnTo>
                    <a:pt x="88" y="129"/>
                  </a:lnTo>
                  <a:lnTo>
                    <a:pt x="83" y="138"/>
                  </a:lnTo>
                  <a:lnTo>
                    <a:pt x="81" y="147"/>
                  </a:lnTo>
                  <a:lnTo>
                    <a:pt x="80" y="157"/>
                  </a:lnTo>
                  <a:lnTo>
                    <a:pt x="80" y="476"/>
                  </a:lnTo>
                  <a:lnTo>
                    <a:pt x="80" y="478"/>
                  </a:lnTo>
                  <a:lnTo>
                    <a:pt x="80" y="565"/>
                  </a:lnTo>
                  <a:lnTo>
                    <a:pt x="0" y="565"/>
                  </a:lnTo>
                  <a:lnTo>
                    <a:pt x="0" y="476"/>
                  </a:lnTo>
                  <a:lnTo>
                    <a:pt x="0" y="81"/>
                  </a:lnTo>
                  <a:lnTo>
                    <a:pt x="0" y="7"/>
                  </a:lnTo>
                  <a:lnTo>
                    <a:pt x="15" y="7"/>
                  </a:lnTo>
                  <a:lnTo>
                    <a:pt x="58" y="7"/>
                  </a:lnTo>
                  <a:lnTo>
                    <a:pt x="77" y="7"/>
                  </a:lnTo>
                  <a:close/>
                </a:path>
              </a:pathLst>
            </a:custGeom>
            <a:solidFill>
              <a:srgbClr val="0A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9592418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CE8940-3497-8666-9E40-A68813C203DF}"/>
              </a:ext>
            </a:extLst>
          </p:cNvPr>
          <p:cNvSpPr txBox="1">
            <a:spLocks/>
          </p:cNvSpPr>
          <p:nvPr userDrawn="1"/>
        </p:nvSpPr>
        <p:spPr>
          <a:xfrm>
            <a:off x="201892" y="6436450"/>
            <a:ext cx="468287" cy="279401"/>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tx1">
                    <a:lumMod val="75000"/>
                    <a:lumOff val="25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marL="0" marR="0" lvl="0" indent="0" algn="l" defTabSz="4572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000" b="0" i="0" u="none" strike="noStrike" kern="0" cap="none" spc="0" normalizeH="0" baseline="0" noProof="0" smtClean="0">
                <a:ln>
                  <a:noFill/>
                </a:ln>
                <a:solidFill>
                  <a:srgbClr val="000000">
                    <a:lumMod val="75000"/>
                    <a:lumOff val="25000"/>
                  </a:srgbClr>
                </a:solidFill>
                <a:effectLst/>
                <a:uLnTx/>
                <a:uFillTx/>
                <a:latin typeface="Arial" panose="020B0604020202020204" pitchFamily="34" charset="0"/>
                <a:cs typeface="Arial" panose="020B0604020202020204" pitchFamily="34" charset="0"/>
                <a:sym typeface="Calibri"/>
              </a:rPr>
              <a:pPr marL="0" marR="0" lvl="0" indent="0" algn="l" defTabSz="457200" rtl="0" eaLnBrk="1" fontAlgn="auto" latinLnBrk="0" hangingPunct="0">
                <a:lnSpc>
                  <a:spcPct val="100000"/>
                </a:lnSpc>
                <a:spcBef>
                  <a:spcPts val="0"/>
                </a:spcBef>
                <a:spcAft>
                  <a:spcPts val="0"/>
                </a:spcAft>
                <a:buClrTx/>
                <a:buSzTx/>
                <a:buFontTx/>
                <a:buNone/>
                <a:tabLst/>
                <a:defRPr/>
              </a:pPr>
              <a:t>‹#›</a:t>
            </a:fld>
            <a:endParaRPr kumimoji="0" lang="en-US" sz="1000" b="0" i="0" u="none" strike="noStrike" kern="0" cap="none" spc="0" normalizeH="0" baseline="0" noProof="0">
              <a:ln>
                <a:noFill/>
              </a:ln>
              <a:solidFill>
                <a:srgbClr val="000000">
                  <a:lumMod val="75000"/>
                  <a:lumOff val="25000"/>
                </a:srgbClr>
              </a:solidFill>
              <a:effectLst/>
              <a:uLnTx/>
              <a:uFillTx/>
              <a:latin typeface="Arial" panose="020B0604020202020204" pitchFamily="34" charset="0"/>
              <a:cs typeface="Arial" panose="020B0604020202020204" pitchFamily="34" charset="0"/>
              <a:sym typeface="Calibri"/>
            </a:endParaRPr>
          </a:p>
        </p:txBody>
      </p:sp>
      <p:sp>
        <p:nvSpPr>
          <p:cNvPr id="2" name="Oval 1">
            <a:extLst>
              <a:ext uri="{FF2B5EF4-FFF2-40B4-BE49-F238E27FC236}">
                <a16:creationId xmlns:a16="http://schemas.microsoft.com/office/drawing/2014/main" id="{043F4ED3-903B-E068-2687-9C718ED2E979}"/>
              </a:ext>
            </a:extLst>
          </p:cNvPr>
          <p:cNvSpPr/>
          <p:nvPr userDrawn="1"/>
        </p:nvSpPr>
        <p:spPr>
          <a:xfrm flipV="1">
            <a:off x="-550023" y="3322829"/>
            <a:ext cx="379573" cy="379573"/>
          </a:xfrm>
          <a:prstGeom prst="ellipse">
            <a:avLst/>
          </a:prstGeom>
          <a:solidFill>
            <a:srgbClr val="00B28F"/>
          </a:solidFill>
          <a:ln w="5827" cap="flat">
            <a:noFill/>
            <a:prstDash val="solid"/>
            <a:miter/>
          </a:ln>
        </p:spPr>
        <p:txBody>
          <a:bodyPr rtlCol="0" anchor="ctr"/>
          <a:lstStyle/>
          <a:p>
            <a:pPr algn="l"/>
            <a:endParaRPr lang="en-US"/>
          </a:p>
        </p:txBody>
      </p:sp>
      <p:sp>
        <p:nvSpPr>
          <p:cNvPr id="4" name="Oval 3">
            <a:extLst>
              <a:ext uri="{FF2B5EF4-FFF2-40B4-BE49-F238E27FC236}">
                <a16:creationId xmlns:a16="http://schemas.microsoft.com/office/drawing/2014/main" id="{AF3EE4CD-862E-734A-BE0D-97E24B00B64A}"/>
              </a:ext>
            </a:extLst>
          </p:cNvPr>
          <p:cNvSpPr/>
          <p:nvPr userDrawn="1"/>
        </p:nvSpPr>
        <p:spPr>
          <a:xfrm flipV="1">
            <a:off x="-550023" y="4284713"/>
            <a:ext cx="379573" cy="379573"/>
          </a:xfrm>
          <a:prstGeom prst="ellipse">
            <a:avLst/>
          </a:prstGeom>
          <a:solidFill>
            <a:srgbClr val="963596"/>
          </a:solidFill>
          <a:ln w="5827" cap="flat">
            <a:noFill/>
            <a:prstDash val="solid"/>
            <a:miter/>
          </a:ln>
        </p:spPr>
        <p:txBody>
          <a:bodyPr rtlCol="0" anchor="ctr"/>
          <a:lstStyle/>
          <a:p>
            <a:pPr algn="l"/>
            <a:endParaRPr lang="en-US"/>
          </a:p>
        </p:txBody>
      </p:sp>
      <p:sp>
        <p:nvSpPr>
          <p:cNvPr id="5" name="Oval 4">
            <a:extLst>
              <a:ext uri="{FF2B5EF4-FFF2-40B4-BE49-F238E27FC236}">
                <a16:creationId xmlns:a16="http://schemas.microsoft.com/office/drawing/2014/main" id="{59D0E80F-0C00-6C60-45A1-2340E1DF2F55}"/>
              </a:ext>
            </a:extLst>
          </p:cNvPr>
          <p:cNvSpPr/>
          <p:nvPr userDrawn="1"/>
        </p:nvSpPr>
        <p:spPr>
          <a:xfrm flipV="1">
            <a:off x="-550023" y="3803771"/>
            <a:ext cx="379573" cy="379573"/>
          </a:xfrm>
          <a:prstGeom prst="ellipse">
            <a:avLst/>
          </a:prstGeom>
          <a:solidFill>
            <a:srgbClr val="DF9926"/>
          </a:solidFill>
          <a:ln w="5827" cap="flat">
            <a:noFill/>
            <a:prstDash val="solid"/>
            <a:miter/>
          </a:ln>
        </p:spPr>
        <p:txBody>
          <a:bodyPr rtlCol="0" anchor="ctr"/>
          <a:lstStyle/>
          <a:p>
            <a:pPr algn="l"/>
            <a:endParaRPr lang="en-US"/>
          </a:p>
        </p:txBody>
      </p:sp>
      <p:sp>
        <p:nvSpPr>
          <p:cNvPr id="6" name="Oval 5">
            <a:extLst>
              <a:ext uri="{FF2B5EF4-FFF2-40B4-BE49-F238E27FC236}">
                <a16:creationId xmlns:a16="http://schemas.microsoft.com/office/drawing/2014/main" id="{576C4BDD-B9AC-6FC0-035A-F9403A4E1C2F}"/>
              </a:ext>
            </a:extLst>
          </p:cNvPr>
          <p:cNvSpPr/>
          <p:nvPr userDrawn="1"/>
        </p:nvSpPr>
        <p:spPr>
          <a:xfrm flipV="1">
            <a:off x="-550023" y="2304764"/>
            <a:ext cx="379573" cy="379573"/>
          </a:xfrm>
          <a:prstGeom prst="ellipse">
            <a:avLst/>
          </a:prstGeom>
          <a:solidFill>
            <a:srgbClr val="0070C0"/>
          </a:solidFill>
          <a:ln w="5827" cap="flat">
            <a:noFill/>
            <a:prstDash val="solid"/>
            <a:miter/>
          </a:ln>
        </p:spPr>
        <p:txBody>
          <a:bodyPr rtlCol="0" anchor="ctr"/>
          <a:lstStyle/>
          <a:p>
            <a:pPr algn="l"/>
            <a:endParaRPr lang="en-US"/>
          </a:p>
        </p:txBody>
      </p:sp>
      <p:sp>
        <p:nvSpPr>
          <p:cNvPr id="7" name="Oval 6">
            <a:extLst>
              <a:ext uri="{FF2B5EF4-FFF2-40B4-BE49-F238E27FC236}">
                <a16:creationId xmlns:a16="http://schemas.microsoft.com/office/drawing/2014/main" id="{F7806C11-1985-17FD-9347-4977C30118EB}"/>
              </a:ext>
            </a:extLst>
          </p:cNvPr>
          <p:cNvSpPr/>
          <p:nvPr userDrawn="1"/>
        </p:nvSpPr>
        <p:spPr>
          <a:xfrm flipV="1">
            <a:off x="-550023" y="2831377"/>
            <a:ext cx="379573" cy="379573"/>
          </a:xfrm>
          <a:prstGeom prst="ellipse">
            <a:avLst/>
          </a:prstGeom>
          <a:solidFill>
            <a:srgbClr val="F16C51"/>
          </a:solidFill>
          <a:ln w="5827" cap="flat">
            <a:noFill/>
            <a:prstDash val="solid"/>
            <a:miter/>
          </a:ln>
        </p:spPr>
        <p:txBody>
          <a:bodyPr rtlCol="0" anchor="ctr"/>
          <a:lstStyle/>
          <a:p>
            <a:pPr algn="l"/>
            <a:endParaRPr lang="en-US"/>
          </a:p>
        </p:txBody>
      </p:sp>
    </p:spTree>
    <p:extLst>
      <p:ext uri="{BB962C8B-B14F-4D97-AF65-F5344CB8AC3E}">
        <p14:creationId xmlns:p14="http://schemas.microsoft.com/office/powerpoint/2010/main" val="2984165296"/>
      </p:ext>
    </p:extLst>
  </p:cSld>
  <p:clrMap bg1="lt1" tx1="dk1" bg2="lt2" tx2="dk2" accent1="accent1" accent2="accent2" accent3="accent3" accent4="accent4" accent5="accent5" accent6="accent6" hlink="hlink" folHlink="folHlink"/>
  <p:sldLayoutIdLst>
    <p:sldLayoutId id="2147483679" r:id="rId1"/>
    <p:sldLayoutId id="2147483649" r:id="rId2"/>
    <p:sldLayoutId id="2147483654" r:id="rId3"/>
    <p:sldLayoutId id="2147483663" r:id="rId4"/>
    <p:sldLayoutId id="2147483664" r:id="rId5"/>
    <p:sldLayoutId id="2147483661"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1.png"/><Relationship Id="rId7" Type="http://schemas.openxmlformats.org/officeDocument/2006/relationships/diagramQuickStyle" Target="../diagrams/quickStyle4.xml"/><Relationship Id="rId12"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3.xml"/><Relationship Id="rId6" Type="http://schemas.openxmlformats.org/officeDocument/2006/relationships/diagramLayout" Target="../diagrams/layout4.xml"/><Relationship Id="rId11" Type="http://schemas.openxmlformats.org/officeDocument/2006/relationships/hyperlink" Target="https://fastapi-tutorial.readthedocs.io/en/latest/" TargetMode="External"/><Relationship Id="rId5" Type="http://schemas.openxmlformats.org/officeDocument/2006/relationships/diagramData" Target="../diagrams/data4.xml"/><Relationship Id="rId10" Type="http://schemas.openxmlformats.org/officeDocument/2006/relationships/image" Target="../media/image12.png"/><Relationship Id="rId4" Type="http://schemas.openxmlformats.org/officeDocument/2006/relationships/hyperlink" Target="https://blog.back4app.com/what-is-app-engine/" TargetMode="External"/><Relationship Id="rId9" Type="http://schemas.microsoft.com/office/2007/relationships/diagramDrawing" Target="../diagrams/drawing4.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s://tudip.com/blog-post/google-cloud-data-loss-prevention-dlp-for-developers/" TargetMode="External"/><Relationship Id="rId7" Type="http://schemas.openxmlformats.org/officeDocument/2006/relationships/diagramColors" Target="../diagrams/colors6.xml"/><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5.jpeg"/><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6.jpeg"/><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openxmlformats.org/officeDocument/2006/relationships/image" Target="../media/image2.png"/><Relationship Id="rId5" Type="http://schemas.openxmlformats.org/officeDocument/2006/relationships/diagramColors" Target="../diagrams/colors1.xml"/><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3C510A1-9372-F2FD-F25A-3154F3164382}"/>
              </a:ext>
            </a:extLst>
          </p:cNvPr>
          <p:cNvSpPr txBox="1">
            <a:spLocks noGrp="1" noRot="1" noMove="1" noResize="1" noEditPoints="1" noAdjustHandles="1" noChangeArrowheads="1" noChangeShapeType="1"/>
          </p:cNvSpPr>
          <p:nvPr/>
        </p:nvSpPr>
        <p:spPr>
          <a:xfrm>
            <a:off x="1177924" y="3600646"/>
            <a:ext cx="7991473" cy="707886"/>
          </a:xfrm>
          <a:prstGeom prst="rect">
            <a:avLst/>
          </a:prstGeom>
          <a:noFill/>
        </p:spPr>
        <p:txBody>
          <a:bodyPr wrap="square">
            <a:spAutoFit/>
          </a:bodyPr>
          <a:lstStyle/>
          <a:p>
            <a:pPr>
              <a:spcAft>
                <a:spcPts val="600"/>
              </a:spcAft>
            </a:pPr>
            <a:r>
              <a:rPr lang="en-US" sz="4000" b="1" err="1">
                <a:solidFill>
                  <a:schemeClr val="accent4"/>
                </a:solidFill>
                <a:latin typeface="Candara" panose="020E0502030303020204" pitchFamily="34" charset="0"/>
              </a:rPr>
              <a:t>Ideathon</a:t>
            </a:r>
            <a:endParaRPr lang="en-US" sz="4000" b="1">
              <a:solidFill>
                <a:schemeClr val="accent4"/>
              </a:solidFill>
              <a:latin typeface="Candara" panose="020E0502030303020204" pitchFamily="34" charset="0"/>
            </a:endParaRPr>
          </a:p>
        </p:txBody>
      </p:sp>
      <p:sp>
        <p:nvSpPr>
          <p:cNvPr id="14" name="TextBox 13">
            <a:extLst>
              <a:ext uri="{FF2B5EF4-FFF2-40B4-BE49-F238E27FC236}">
                <a16:creationId xmlns:a16="http://schemas.microsoft.com/office/drawing/2014/main" id="{4CD67B7B-D64F-0DCF-C91C-45359270CBFA}"/>
              </a:ext>
            </a:extLst>
          </p:cNvPr>
          <p:cNvSpPr txBox="1">
            <a:spLocks noGrp="1" noRot="1" noMove="1" noResize="1" noEditPoints="1" noAdjustHandles="1" noChangeArrowheads="1" noChangeShapeType="1"/>
          </p:cNvSpPr>
          <p:nvPr/>
        </p:nvSpPr>
        <p:spPr>
          <a:xfrm>
            <a:off x="1177923" y="1675291"/>
            <a:ext cx="9718673" cy="1277273"/>
          </a:xfrm>
          <a:prstGeom prst="rect">
            <a:avLst/>
          </a:prstGeom>
          <a:noFill/>
        </p:spPr>
        <p:txBody>
          <a:bodyPr wrap="square">
            <a:spAutoFit/>
          </a:bodyPr>
          <a:lstStyle/>
          <a:p>
            <a:pPr algn="ctr">
              <a:spcAft>
                <a:spcPts val="600"/>
              </a:spcAft>
            </a:pPr>
            <a:r>
              <a:rPr lang="en-US" sz="4400" b="1">
                <a:solidFill>
                  <a:schemeClr val="bg1"/>
                </a:solidFill>
                <a:latin typeface="Britannic Bold" panose="020B0903060703020204" pitchFamily="34" charset="0"/>
              </a:rPr>
              <a:t>REIMAGINE’23</a:t>
            </a:r>
            <a:r>
              <a:rPr lang="en-US" sz="4400" b="1">
                <a:solidFill>
                  <a:schemeClr val="bg1"/>
                </a:solidFill>
              </a:rPr>
              <a:t> </a:t>
            </a:r>
          </a:p>
          <a:p>
            <a:pPr algn="ctr">
              <a:spcAft>
                <a:spcPts val="600"/>
              </a:spcAft>
            </a:pPr>
            <a:r>
              <a:rPr lang="en-US" sz="2800" b="1">
                <a:solidFill>
                  <a:schemeClr val="bg1"/>
                </a:solidFill>
                <a:latin typeface="Maiandra GD" panose="020E0502030308020204" pitchFamily="34" charset="0"/>
              </a:rPr>
              <a:t>Google Cloud Delivery Summit 2023 | May 31 – July 31   </a:t>
            </a:r>
            <a:endParaRPr lang="en-US" sz="4400" b="1">
              <a:solidFill>
                <a:schemeClr val="bg1"/>
              </a:solidFill>
              <a:latin typeface="Maiandra GD" panose="020E0502030308020204" pitchFamily="34" charset="0"/>
            </a:endParaRPr>
          </a:p>
        </p:txBody>
      </p:sp>
      <p:sp>
        <p:nvSpPr>
          <p:cNvPr id="15" name="TextBox 14">
            <a:extLst>
              <a:ext uri="{FF2B5EF4-FFF2-40B4-BE49-F238E27FC236}">
                <a16:creationId xmlns:a16="http://schemas.microsoft.com/office/drawing/2014/main" id="{C99F2890-199D-FFC2-5DC6-93252F161F26}"/>
              </a:ext>
            </a:extLst>
          </p:cNvPr>
          <p:cNvSpPr txBox="1"/>
          <p:nvPr/>
        </p:nvSpPr>
        <p:spPr>
          <a:xfrm>
            <a:off x="1177923" y="4787337"/>
            <a:ext cx="7991473" cy="707886"/>
          </a:xfrm>
          <a:prstGeom prst="rect">
            <a:avLst/>
          </a:prstGeom>
          <a:noFill/>
          <a:ln>
            <a:noFill/>
          </a:ln>
        </p:spPr>
        <p:txBody>
          <a:bodyPr wrap="square" lIns="91440" tIns="45720" rIns="91440" bIns="45720" anchor="t">
            <a:spAutoFit/>
          </a:bodyPr>
          <a:lstStyle/>
          <a:p>
            <a:pPr>
              <a:spcAft>
                <a:spcPts val="600"/>
              </a:spcAft>
            </a:pPr>
            <a:r>
              <a:rPr lang="en-US" sz="4000" b="1" err="1">
                <a:solidFill>
                  <a:schemeClr val="bg1"/>
                </a:solidFill>
                <a:latin typeface="Blackadder ITC" panose="04020505051007020D02" pitchFamily="82" charset="0"/>
              </a:rPr>
              <a:t>Casadona</a:t>
            </a:r>
            <a:r>
              <a:rPr lang="en-US" sz="4000" b="1">
                <a:solidFill>
                  <a:schemeClr val="bg1"/>
                </a:solidFill>
                <a:latin typeface="Blackadder ITC" panose="04020505051007020D02" pitchFamily="82" charset="0"/>
              </a:rPr>
              <a:t> Warriors</a:t>
            </a:r>
          </a:p>
        </p:txBody>
      </p:sp>
      <p:sp>
        <p:nvSpPr>
          <p:cNvPr id="16" name="Text Placeholder 3">
            <a:extLst>
              <a:ext uri="{FF2B5EF4-FFF2-40B4-BE49-F238E27FC236}">
                <a16:creationId xmlns:a16="http://schemas.microsoft.com/office/drawing/2014/main" id="{2B5683E6-B247-3268-2A80-6D6C449D84C2}"/>
              </a:ext>
            </a:extLst>
          </p:cNvPr>
          <p:cNvSpPr txBox="1">
            <a:spLocks/>
          </p:cNvSpPr>
          <p:nvPr/>
        </p:nvSpPr>
        <p:spPr>
          <a:xfrm>
            <a:off x="1289222" y="5922474"/>
            <a:ext cx="4806778" cy="441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chemeClr val="bg1"/>
                </a:solidFill>
                <a:latin typeface="Candara" panose="020E0502030303020204" pitchFamily="34" charset="0"/>
              </a:rPr>
              <a:t>#Grow and Disrupt with Infosys Cobalt </a:t>
            </a:r>
          </a:p>
        </p:txBody>
      </p:sp>
      <p:pic>
        <p:nvPicPr>
          <p:cNvPr id="4" name="Picture 3" descr="A blue and black sign&#10;&#10;Description automatically generated with low confidence">
            <a:extLst>
              <a:ext uri="{FF2B5EF4-FFF2-40B4-BE49-F238E27FC236}">
                <a16:creationId xmlns:a16="http://schemas.microsoft.com/office/drawing/2014/main" id="{F9693265-DD11-F01C-DB30-28598CE66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659" y="4720085"/>
            <a:ext cx="2600325" cy="771525"/>
          </a:xfrm>
          <a:prstGeom prst="rect">
            <a:avLst/>
          </a:prstGeom>
        </p:spPr>
      </p:pic>
    </p:spTree>
    <p:extLst>
      <p:ext uri="{BB962C8B-B14F-4D97-AF65-F5344CB8AC3E}">
        <p14:creationId xmlns:p14="http://schemas.microsoft.com/office/powerpoint/2010/main" val="4281916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3B14D1E-7E52-023E-EA60-E3FD1EE02E83}"/>
              </a:ext>
            </a:extLst>
          </p:cNvPr>
          <p:cNvSpPr>
            <a:spLocks noGrp="1"/>
          </p:cNvSpPr>
          <p:nvPr>
            <p:ph type="body" sz="quarter" idx="10"/>
          </p:nvPr>
        </p:nvSpPr>
        <p:spPr>
          <a:xfrm>
            <a:off x="392275" y="403426"/>
            <a:ext cx="11407450" cy="466142"/>
          </a:xfrm>
        </p:spPr>
        <p:txBody>
          <a:bodyPr/>
          <a:lstStyle/>
          <a:p>
            <a:r>
              <a:rPr lang="en-US"/>
              <a:t>How did you arrive this solution?</a:t>
            </a:r>
          </a:p>
        </p:txBody>
      </p:sp>
      <p:pic>
        <p:nvPicPr>
          <p:cNvPr id="2" name="Picture 1" descr="A blue and black sign&#10;&#10;Description automatically generated with low confidence">
            <a:extLst>
              <a:ext uri="{FF2B5EF4-FFF2-40B4-BE49-F238E27FC236}">
                <a16:creationId xmlns:a16="http://schemas.microsoft.com/office/drawing/2014/main" id="{FFE2C2C0-A301-CBE2-F246-9D142F525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829" y="5978373"/>
            <a:ext cx="2600325" cy="771525"/>
          </a:xfrm>
          <a:prstGeom prst="rect">
            <a:avLst/>
          </a:prstGeom>
        </p:spPr>
      </p:pic>
      <p:graphicFrame>
        <p:nvGraphicFramePr>
          <p:cNvPr id="3" name="Diagram 2">
            <a:extLst>
              <a:ext uri="{FF2B5EF4-FFF2-40B4-BE49-F238E27FC236}">
                <a16:creationId xmlns:a16="http://schemas.microsoft.com/office/drawing/2014/main" id="{7FADB9C2-2EF7-872A-21FE-D7CBDC2A1D3A}"/>
              </a:ext>
            </a:extLst>
          </p:cNvPr>
          <p:cNvGraphicFramePr/>
          <p:nvPr>
            <p:extLst>
              <p:ext uri="{D42A27DB-BD31-4B8C-83A1-F6EECF244321}">
                <p14:modId xmlns:p14="http://schemas.microsoft.com/office/powerpoint/2010/main" val="640355594"/>
              </p:ext>
            </p:extLst>
          </p:nvPr>
        </p:nvGraphicFramePr>
        <p:xfrm>
          <a:off x="1324517" y="1050992"/>
          <a:ext cx="9542965" cy="5591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Arrow: Bent-Up 3">
            <a:extLst>
              <a:ext uri="{FF2B5EF4-FFF2-40B4-BE49-F238E27FC236}">
                <a16:creationId xmlns:a16="http://schemas.microsoft.com/office/drawing/2014/main" id="{D38F87A0-5F5E-47DB-F2CB-4FE52BF0C0A7}"/>
              </a:ext>
            </a:extLst>
          </p:cNvPr>
          <p:cNvSpPr/>
          <p:nvPr/>
        </p:nvSpPr>
        <p:spPr>
          <a:xfrm rot="5400000">
            <a:off x="2938360" y="3172536"/>
            <a:ext cx="792778" cy="824121"/>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Arrow: Bent-Up 4">
            <a:extLst>
              <a:ext uri="{FF2B5EF4-FFF2-40B4-BE49-F238E27FC236}">
                <a16:creationId xmlns:a16="http://schemas.microsoft.com/office/drawing/2014/main" id="{E99F8D3F-2E0D-B4D2-6CDA-7A1C97E5A5D2}"/>
              </a:ext>
            </a:extLst>
          </p:cNvPr>
          <p:cNvSpPr/>
          <p:nvPr/>
        </p:nvSpPr>
        <p:spPr>
          <a:xfrm rot="5400000">
            <a:off x="4123587" y="4212801"/>
            <a:ext cx="875590" cy="779516"/>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12440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D671F3C5-E6CD-12EE-7750-886E080518AC}"/>
              </a:ext>
            </a:extLst>
          </p:cNvPr>
          <p:cNvSpPr>
            <a:spLocks noGrp="1"/>
          </p:cNvSpPr>
          <p:nvPr>
            <p:ph type="body" sz="quarter" idx="10"/>
          </p:nvPr>
        </p:nvSpPr>
        <p:spPr>
          <a:xfrm>
            <a:off x="308233" y="2901749"/>
            <a:ext cx="11407450" cy="466142"/>
          </a:xfrm>
        </p:spPr>
        <p:txBody>
          <a:bodyPr/>
          <a:lstStyle/>
          <a:p>
            <a:r>
              <a:rPr lang="en-US">
                <a:latin typeface="Candara" panose="020E0502030303020204" pitchFamily="34" charset="0"/>
              </a:rPr>
              <a:t>Technology Stack</a:t>
            </a:r>
          </a:p>
        </p:txBody>
      </p:sp>
      <p:sp>
        <p:nvSpPr>
          <p:cNvPr id="33" name="Text Placeholder 32">
            <a:extLst>
              <a:ext uri="{FF2B5EF4-FFF2-40B4-BE49-F238E27FC236}">
                <a16:creationId xmlns:a16="http://schemas.microsoft.com/office/drawing/2014/main" id="{DD82B2E4-C9BE-C69D-C939-3C4E3F2E4092}"/>
              </a:ext>
            </a:extLst>
          </p:cNvPr>
          <p:cNvSpPr>
            <a:spLocks noGrp="1"/>
          </p:cNvSpPr>
          <p:nvPr>
            <p:ph type="body" sz="quarter" idx="11"/>
          </p:nvPr>
        </p:nvSpPr>
        <p:spPr>
          <a:xfrm>
            <a:off x="308233" y="3376458"/>
            <a:ext cx="11407612" cy="354142"/>
          </a:xfrm>
        </p:spPr>
        <p:txBody>
          <a:bodyPr/>
          <a:lstStyle/>
          <a:p>
            <a:r>
              <a:rPr lang="en-US"/>
              <a:t>Technical Solution</a:t>
            </a:r>
          </a:p>
        </p:txBody>
      </p:sp>
      <p:grpSp>
        <p:nvGrpSpPr>
          <p:cNvPr id="43" name="Group 42">
            <a:extLst>
              <a:ext uri="{FF2B5EF4-FFF2-40B4-BE49-F238E27FC236}">
                <a16:creationId xmlns:a16="http://schemas.microsoft.com/office/drawing/2014/main" id="{9F1441EE-D1B7-DA1E-360C-25FCA13EBDE0}"/>
              </a:ext>
            </a:extLst>
          </p:cNvPr>
          <p:cNvGrpSpPr/>
          <p:nvPr/>
        </p:nvGrpSpPr>
        <p:grpSpPr>
          <a:xfrm>
            <a:off x="3475162" y="-199207"/>
            <a:ext cx="7412675" cy="7333215"/>
            <a:chOff x="3475162" y="-199207"/>
            <a:chExt cx="7412675" cy="7333215"/>
          </a:xfrm>
          <a:blipFill>
            <a:blip r:embed="rId2"/>
            <a:stretch>
              <a:fillRect/>
            </a:stretch>
          </a:blipFill>
        </p:grpSpPr>
        <p:sp>
          <p:nvSpPr>
            <p:cNvPr id="3" name="Rectangle: Rounded Corners 2">
              <a:extLst>
                <a:ext uri="{FF2B5EF4-FFF2-40B4-BE49-F238E27FC236}">
                  <a16:creationId xmlns:a16="http://schemas.microsoft.com/office/drawing/2014/main" id="{45DA2446-76C4-661C-A236-C96D83E810BD}"/>
                </a:ext>
              </a:extLst>
            </p:cNvPr>
            <p:cNvSpPr/>
            <p:nvPr/>
          </p:nvSpPr>
          <p:spPr>
            <a:xfrm rot="2100000">
              <a:off x="3475162" y="323209"/>
              <a:ext cx="1008000" cy="648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F59C2C4C-065D-9D71-60A4-6F37156179AD}"/>
                </a:ext>
              </a:extLst>
            </p:cNvPr>
            <p:cNvSpPr/>
            <p:nvPr/>
          </p:nvSpPr>
          <p:spPr>
            <a:xfrm rot="2100000">
              <a:off x="6122343" y="-199207"/>
              <a:ext cx="1008000" cy="540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137DDB1-C079-DD2E-7A41-F6C3200D2F4E}"/>
                </a:ext>
              </a:extLst>
            </p:cNvPr>
            <p:cNvSpPr/>
            <p:nvPr/>
          </p:nvSpPr>
          <p:spPr>
            <a:xfrm rot="2100000">
              <a:off x="6914775" y="1429068"/>
              <a:ext cx="1008000" cy="540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49EA7A63-448E-669C-DA65-6BAE3BADA9DA}"/>
                </a:ext>
              </a:extLst>
            </p:cNvPr>
            <p:cNvSpPr/>
            <p:nvPr/>
          </p:nvSpPr>
          <p:spPr>
            <a:xfrm rot="2100000">
              <a:off x="9725786" y="-154454"/>
              <a:ext cx="1008000" cy="540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9E6EF3F-E783-1D4A-A25E-52D50C965BCA}"/>
                </a:ext>
              </a:extLst>
            </p:cNvPr>
            <p:cNvSpPr/>
            <p:nvPr/>
          </p:nvSpPr>
          <p:spPr>
            <a:xfrm rot="2100000">
              <a:off x="9190008" y="-73452"/>
              <a:ext cx="1008000" cy="216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52BC189-DCCE-8999-1DDB-177741BC095F}"/>
                </a:ext>
              </a:extLst>
            </p:cNvPr>
            <p:cNvSpPr/>
            <p:nvPr/>
          </p:nvSpPr>
          <p:spPr>
            <a:xfrm rot="2100000">
              <a:off x="3718692" y="4541662"/>
              <a:ext cx="1008000" cy="216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0005AF82-C17E-3EF2-F6FD-73297CBE62A4}"/>
                </a:ext>
              </a:extLst>
            </p:cNvPr>
            <p:cNvSpPr/>
            <p:nvPr/>
          </p:nvSpPr>
          <p:spPr>
            <a:xfrm rot="2100000">
              <a:off x="7424728" y="4671985"/>
              <a:ext cx="1008000" cy="216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86B0ACE3-3BA6-8B75-B671-7DB58E69AE1B}"/>
                </a:ext>
              </a:extLst>
            </p:cNvPr>
            <p:cNvSpPr/>
            <p:nvPr/>
          </p:nvSpPr>
          <p:spPr>
            <a:xfrm rot="2100000">
              <a:off x="9879837" y="2814008"/>
              <a:ext cx="1008000" cy="432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81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A5918817-D25B-F00B-9CF3-B48972601AF4}"/>
              </a:ext>
            </a:extLst>
          </p:cNvPr>
          <p:cNvSpPr>
            <a:spLocks noGrp="1"/>
          </p:cNvSpPr>
          <p:nvPr>
            <p:ph type="body" sz="quarter" idx="10"/>
          </p:nvPr>
        </p:nvSpPr>
        <p:spPr>
          <a:xfrm>
            <a:off x="392275" y="358821"/>
            <a:ext cx="11407450" cy="466142"/>
          </a:xfrm>
        </p:spPr>
        <p:txBody>
          <a:bodyPr lIns="91440" tIns="45720" rIns="91440" bIns="45720" anchor="b"/>
          <a:lstStyle/>
          <a:p>
            <a:r>
              <a:rPr lang="en-US">
                <a:solidFill>
                  <a:srgbClr val="0070C0"/>
                </a:solidFill>
                <a:latin typeface="Candara" panose="020E0502030303020204" pitchFamily="34" charset="0"/>
              </a:rPr>
              <a:t>Backend Services</a:t>
            </a:r>
            <a:endParaRPr lang="en-US">
              <a:latin typeface="Candara" panose="020E0502030303020204" pitchFamily="34" charset="0"/>
            </a:endParaRPr>
          </a:p>
        </p:txBody>
      </p:sp>
      <p:sp>
        <p:nvSpPr>
          <p:cNvPr id="2" name="Text Placeholder 1">
            <a:extLst>
              <a:ext uri="{FF2B5EF4-FFF2-40B4-BE49-F238E27FC236}">
                <a16:creationId xmlns:a16="http://schemas.microsoft.com/office/drawing/2014/main" id="{69803F57-4EDF-D270-E0D3-145E4A63E331}"/>
              </a:ext>
            </a:extLst>
          </p:cNvPr>
          <p:cNvSpPr txBox="1">
            <a:spLocks/>
          </p:cNvSpPr>
          <p:nvPr/>
        </p:nvSpPr>
        <p:spPr>
          <a:xfrm>
            <a:off x="263924" y="828145"/>
            <a:ext cx="11229263" cy="571839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US" sz="1600" b="1">
              <a:cs typeface="Arial"/>
            </a:endParaRPr>
          </a:p>
          <a:p>
            <a:pPr>
              <a:buFont typeface="Wingdings" panose="05000000000000000000" pitchFamily="2" charset="2"/>
              <a:buChar char="Ø"/>
            </a:pPr>
            <a:endParaRPr lang="en-US" sz="1800"/>
          </a:p>
        </p:txBody>
      </p:sp>
      <p:pic>
        <p:nvPicPr>
          <p:cNvPr id="4" name="Picture 3" descr="Logo, company name&#10;&#10;Description automatically generated">
            <a:extLst>
              <a:ext uri="{FF2B5EF4-FFF2-40B4-BE49-F238E27FC236}">
                <a16:creationId xmlns:a16="http://schemas.microsoft.com/office/drawing/2014/main" id="{25393FC6-E6CB-E950-F589-C043C5561238}"/>
              </a:ext>
            </a:extLst>
          </p:cNvPr>
          <p:cNvPicPr>
            <a:picLocks noChangeAspect="1"/>
          </p:cNvPicPr>
          <p:nvPr/>
        </p:nvPicPr>
        <p:blipFill>
          <a:blip r:embed="rId2"/>
          <a:stretch>
            <a:fillRect/>
          </a:stretch>
        </p:blipFill>
        <p:spPr>
          <a:xfrm>
            <a:off x="9930062" y="108406"/>
            <a:ext cx="2261937" cy="764016"/>
          </a:xfrm>
          <a:prstGeom prst="rect">
            <a:avLst/>
          </a:prstGeom>
        </p:spPr>
      </p:pic>
      <p:pic>
        <p:nvPicPr>
          <p:cNvPr id="6" name="Picture 5" descr="A blue hexagon with a white logo&#10;&#10;Description automatically generated with low confidence">
            <a:extLst>
              <a:ext uri="{FF2B5EF4-FFF2-40B4-BE49-F238E27FC236}">
                <a16:creationId xmlns:a16="http://schemas.microsoft.com/office/drawing/2014/main" id="{EA4F02F8-D414-1315-BEC6-2A4A1A1066A8}"/>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0274" b="24385"/>
          <a:stretch/>
        </p:blipFill>
        <p:spPr>
          <a:xfrm>
            <a:off x="9867002" y="649121"/>
            <a:ext cx="2261938" cy="794571"/>
          </a:xfrm>
          <a:prstGeom prst="rect">
            <a:avLst/>
          </a:prstGeom>
        </p:spPr>
      </p:pic>
      <p:graphicFrame>
        <p:nvGraphicFramePr>
          <p:cNvPr id="7" name="Diagram 6">
            <a:extLst>
              <a:ext uri="{FF2B5EF4-FFF2-40B4-BE49-F238E27FC236}">
                <a16:creationId xmlns:a16="http://schemas.microsoft.com/office/drawing/2014/main" id="{8A252BC6-B97E-042E-B594-2AC68BC2AD9A}"/>
              </a:ext>
            </a:extLst>
          </p:cNvPr>
          <p:cNvGraphicFramePr/>
          <p:nvPr>
            <p:extLst>
              <p:ext uri="{D42A27DB-BD31-4B8C-83A1-F6EECF244321}">
                <p14:modId xmlns:p14="http://schemas.microsoft.com/office/powerpoint/2010/main" val="1362389778"/>
              </p:ext>
            </p:extLst>
          </p:nvPr>
        </p:nvGraphicFramePr>
        <p:xfrm>
          <a:off x="1251284" y="993146"/>
          <a:ext cx="8691271" cy="58648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9" name="Picture 8" descr="A picture containing font, graphics, graphic design, logo&#10;&#10;Description automatically generated">
            <a:extLst>
              <a:ext uri="{FF2B5EF4-FFF2-40B4-BE49-F238E27FC236}">
                <a16:creationId xmlns:a16="http://schemas.microsoft.com/office/drawing/2014/main" id="{1A6BD9DC-2526-59BF-760B-86716CAF4BFA}"/>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0016125" y="1525865"/>
            <a:ext cx="2073231" cy="378116"/>
          </a:xfrm>
          <a:prstGeom prst="rect">
            <a:avLst/>
          </a:prstGeom>
        </p:spPr>
      </p:pic>
      <p:pic>
        <p:nvPicPr>
          <p:cNvPr id="5" name="Picture 4" descr="A blue and black sign&#10;&#10;Description automatically generated with low confidence">
            <a:extLst>
              <a:ext uri="{FF2B5EF4-FFF2-40B4-BE49-F238E27FC236}">
                <a16:creationId xmlns:a16="http://schemas.microsoft.com/office/drawing/2014/main" id="{C679C3E0-AEE0-DDCC-3731-DB3538513C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82829" y="5978373"/>
            <a:ext cx="2600325" cy="771525"/>
          </a:xfrm>
          <a:prstGeom prst="rect">
            <a:avLst/>
          </a:prstGeom>
        </p:spPr>
      </p:pic>
    </p:spTree>
    <p:extLst>
      <p:ext uri="{BB962C8B-B14F-4D97-AF65-F5344CB8AC3E}">
        <p14:creationId xmlns:p14="http://schemas.microsoft.com/office/powerpoint/2010/main" val="185744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A5918817-D25B-F00B-9CF3-B48972601AF4}"/>
              </a:ext>
            </a:extLst>
          </p:cNvPr>
          <p:cNvSpPr>
            <a:spLocks noGrp="1"/>
          </p:cNvSpPr>
          <p:nvPr>
            <p:ph type="body" sz="quarter" idx="10"/>
          </p:nvPr>
        </p:nvSpPr>
        <p:spPr>
          <a:xfrm>
            <a:off x="392275" y="358821"/>
            <a:ext cx="11407450" cy="466142"/>
          </a:xfrm>
        </p:spPr>
        <p:txBody>
          <a:bodyPr lIns="91440" tIns="45720" rIns="91440" bIns="45720" anchor="b"/>
          <a:lstStyle/>
          <a:p>
            <a:r>
              <a:rPr lang="en-US">
                <a:solidFill>
                  <a:srgbClr val="0070C0"/>
                </a:solidFill>
                <a:latin typeface="Candara" panose="020E0502030303020204" pitchFamily="34" charset="0"/>
              </a:rPr>
              <a:t>Google Cloud Document AI</a:t>
            </a:r>
            <a:endParaRPr lang="en-US">
              <a:latin typeface="Candara" panose="020E0502030303020204" pitchFamily="34" charset="0"/>
            </a:endParaRPr>
          </a:p>
        </p:txBody>
      </p:sp>
      <p:sp>
        <p:nvSpPr>
          <p:cNvPr id="2" name="Text Placeholder 1">
            <a:extLst>
              <a:ext uri="{FF2B5EF4-FFF2-40B4-BE49-F238E27FC236}">
                <a16:creationId xmlns:a16="http://schemas.microsoft.com/office/drawing/2014/main" id="{69803F57-4EDF-D270-E0D3-145E4A63E331}"/>
              </a:ext>
            </a:extLst>
          </p:cNvPr>
          <p:cNvSpPr txBox="1">
            <a:spLocks/>
          </p:cNvSpPr>
          <p:nvPr/>
        </p:nvSpPr>
        <p:spPr>
          <a:xfrm>
            <a:off x="263924" y="804333"/>
            <a:ext cx="11229263" cy="571839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US" sz="1600"/>
          </a:p>
          <a:p>
            <a:pPr marL="0" indent="0">
              <a:buNone/>
            </a:pPr>
            <a:endParaRPr lang="en-US" sz="1600" b="1">
              <a:cs typeface="Arial"/>
            </a:endParaRPr>
          </a:p>
          <a:p>
            <a:pPr marL="770255" lvl="1" indent="-182880"/>
            <a:endParaRPr lang="en-US" i="1">
              <a:cs typeface="Arial"/>
            </a:endParaRPr>
          </a:p>
        </p:txBody>
      </p:sp>
      <p:graphicFrame>
        <p:nvGraphicFramePr>
          <p:cNvPr id="6" name="Diagram 5">
            <a:extLst>
              <a:ext uri="{FF2B5EF4-FFF2-40B4-BE49-F238E27FC236}">
                <a16:creationId xmlns:a16="http://schemas.microsoft.com/office/drawing/2014/main" id="{F628C746-9093-D600-0A92-238149E10A74}"/>
              </a:ext>
            </a:extLst>
          </p:cNvPr>
          <p:cNvGraphicFramePr/>
          <p:nvPr>
            <p:extLst>
              <p:ext uri="{D42A27DB-BD31-4B8C-83A1-F6EECF244321}">
                <p14:modId xmlns:p14="http://schemas.microsoft.com/office/powerpoint/2010/main" val="3030074243"/>
              </p:ext>
            </p:extLst>
          </p:nvPr>
        </p:nvGraphicFramePr>
        <p:xfrm>
          <a:off x="1163966" y="984054"/>
          <a:ext cx="9864068" cy="5413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blue and black sign&#10;&#10;Description automatically generated with low confidence">
            <a:extLst>
              <a:ext uri="{FF2B5EF4-FFF2-40B4-BE49-F238E27FC236}">
                <a16:creationId xmlns:a16="http://schemas.microsoft.com/office/drawing/2014/main" id="{B2DFCFB8-2052-41E9-52D6-BFB1A7E1B2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2829" y="5978373"/>
            <a:ext cx="2600325" cy="771525"/>
          </a:xfrm>
          <a:prstGeom prst="rect">
            <a:avLst/>
          </a:prstGeom>
        </p:spPr>
      </p:pic>
      <p:pic>
        <p:nvPicPr>
          <p:cNvPr id="7" name="Picture 6" descr="A picture containing diagram, design&#10;&#10;Description automatically generated">
            <a:extLst>
              <a:ext uri="{FF2B5EF4-FFF2-40B4-BE49-F238E27FC236}">
                <a16:creationId xmlns:a16="http://schemas.microsoft.com/office/drawing/2014/main" id="{7B37C53F-E66F-2242-216A-5B934AD06FC9}"/>
              </a:ext>
            </a:extLst>
          </p:cNvPr>
          <p:cNvPicPr>
            <a:picLocks noChangeAspect="1"/>
          </p:cNvPicPr>
          <p:nvPr/>
        </p:nvPicPr>
        <p:blipFill rotWithShape="1">
          <a:blip r:embed="rId8">
            <a:extLst>
              <a:ext uri="{28A0092B-C50C-407E-A947-70E740481C1C}">
                <a14:useLocalDpi xmlns:a14="http://schemas.microsoft.com/office/drawing/2010/main" val="0"/>
              </a:ext>
            </a:extLst>
          </a:blip>
          <a:srcRect l="24675" t="16387" r="21477" b="22320"/>
          <a:stretch/>
        </p:blipFill>
        <p:spPr>
          <a:xfrm>
            <a:off x="9543392" y="261859"/>
            <a:ext cx="2384683" cy="1337667"/>
          </a:xfrm>
          <a:prstGeom prst="rect">
            <a:avLst/>
          </a:prstGeom>
        </p:spPr>
      </p:pic>
    </p:spTree>
    <p:extLst>
      <p:ext uri="{BB962C8B-B14F-4D97-AF65-F5344CB8AC3E}">
        <p14:creationId xmlns:p14="http://schemas.microsoft.com/office/powerpoint/2010/main" val="79780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A5918817-D25B-F00B-9CF3-B48972601AF4}"/>
              </a:ext>
            </a:extLst>
          </p:cNvPr>
          <p:cNvSpPr>
            <a:spLocks noGrp="1"/>
          </p:cNvSpPr>
          <p:nvPr>
            <p:ph type="body" sz="quarter" idx="10"/>
          </p:nvPr>
        </p:nvSpPr>
        <p:spPr>
          <a:xfrm>
            <a:off x="392275" y="346279"/>
            <a:ext cx="11407450" cy="466142"/>
          </a:xfrm>
        </p:spPr>
        <p:txBody>
          <a:bodyPr lIns="91440" tIns="45720" rIns="91440" bIns="45720" anchor="b"/>
          <a:lstStyle/>
          <a:p>
            <a:r>
              <a:rPr lang="en-US">
                <a:solidFill>
                  <a:srgbClr val="0070C0"/>
                </a:solidFill>
                <a:latin typeface="Candara" panose="020E0502030303020204" pitchFamily="34" charset="0"/>
              </a:rPr>
              <a:t>Google Cloud DLP</a:t>
            </a:r>
            <a:endParaRPr lang="en-US">
              <a:latin typeface="Candara" panose="020E0502030303020204" pitchFamily="34" charset="0"/>
            </a:endParaRPr>
          </a:p>
        </p:txBody>
      </p:sp>
      <p:sp>
        <p:nvSpPr>
          <p:cNvPr id="2" name="Text Placeholder 1">
            <a:extLst>
              <a:ext uri="{FF2B5EF4-FFF2-40B4-BE49-F238E27FC236}">
                <a16:creationId xmlns:a16="http://schemas.microsoft.com/office/drawing/2014/main" id="{69803F57-4EDF-D270-E0D3-145E4A63E331}"/>
              </a:ext>
            </a:extLst>
          </p:cNvPr>
          <p:cNvSpPr txBox="1">
            <a:spLocks/>
          </p:cNvSpPr>
          <p:nvPr/>
        </p:nvSpPr>
        <p:spPr>
          <a:xfrm>
            <a:off x="263924" y="804333"/>
            <a:ext cx="11229263" cy="571839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US" sz="1600"/>
          </a:p>
          <a:p>
            <a:pPr marL="0" indent="0">
              <a:buNone/>
            </a:pPr>
            <a:endParaRPr lang="en-US" sz="1600" b="1">
              <a:cs typeface="Arial"/>
            </a:endParaRPr>
          </a:p>
          <a:p>
            <a:pPr marL="770255" lvl="1" indent="-182880"/>
            <a:endParaRPr lang="en-US" i="1">
              <a:cs typeface="Arial"/>
            </a:endParaRPr>
          </a:p>
        </p:txBody>
      </p:sp>
      <p:pic>
        <p:nvPicPr>
          <p:cNvPr id="5" name="Picture 4" descr="A picture containing text, screenshot, diagram, graphics&#10;&#10;Description automatically generated">
            <a:extLst>
              <a:ext uri="{FF2B5EF4-FFF2-40B4-BE49-F238E27FC236}">
                <a16:creationId xmlns:a16="http://schemas.microsoft.com/office/drawing/2014/main" id="{1F706D3D-6F4B-C6D9-6A45-FE17AF0BB96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146" t="33161" r="68665" b="19467"/>
          <a:stretch/>
        </p:blipFill>
        <p:spPr>
          <a:xfrm>
            <a:off x="10660737" y="218796"/>
            <a:ext cx="1138988" cy="1171073"/>
          </a:xfrm>
          <a:prstGeom prst="rect">
            <a:avLst/>
          </a:prstGeom>
        </p:spPr>
      </p:pic>
      <p:graphicFrame>
        <p:nvGraphicFramePr>
          <p:cNvPr id="6" name="Diagram 5">
            <a:extLst>
              <a:ext uri="{FF2B5EF4-FFF2-40B4-BE49-F238E27FC236}">
                <a16:creationId xmlns:a16="http://schemas.microsoft.com/office/drawing/2014/main" id="{A7C3EE86-3C37-43E1-5D03-7C3499C85B0D}"/>
              </a:ext>
            </a:extLst>
          </p:cNvPr>
          <p:cNvGraphicFramePr/>
          <p:nvPr>
            <p:extLst>
              <p:ext uri="{D42A27DB-BD31-4B8C-83A1-F6EECF244321}">
                <p14:modId xmlns:p14="http://schemas.microsoft.com/office/powerpoint/2010/main" val="893211786"/>
              </p:ext>
            </p:extLst>
          </p:nvPr>
        </p:nvGraphicFramePr>
        <p:xfrm>
          <a:off x="2031999" y="719666"/>
          <a:ext cx="8322199" cy="60019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descr="A blue and black sign&#10;&#10;Description automatically generated with low confidence">
            <a:extLst>
              <a:ext uri="{FF2B5EF4-FFF2-40B4-BE49-F238E27FC236}">
                <a16:creationId xmlns:a16="http://schemas.microsoft.com/office/drawing/2014/main" id="{A918C005-D6B3-89C8-9D10-2DFB4EBCA9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82829" y="5978373"/>
            <a:ext cx="2600325" cy="771525"/>
          </a:xfrm>
          <a:prstGeom prst="rect">
            <a:avLst/>
          </a:prstGeom>
        </p:spPr>
      </p:pic>
    </p:spTree>
    <p:extLst>
      <p:ext uri="{BB962C8B-B14F-4D97-AF65-F5344CB8AC3E}">
        <p14:creationId xmlns:p14="http://schemas.microsoft.com/office/powerpoint/2010/main" val="14517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A5918817-D25B-F00B-9CF3-B48972601AF4}"/>
              </a:ext>
            </a:extLst>
          </p:cNvPr>
          <p:cNvSpPr>
            <a:spLocks noGrp="1"/>
          </p:cNvSpPr>
          <p:nvPr>
            <p:ph type="body" sz="quarter" idx="10"/>
          </p:nvPr>
        </p:nvSpPr>
        <p:spPr>
          <a:xfrm>
            <a:off x="392275" y="358821"/>
            <a:ext cx="11407450" cy="466142"/>
          </a:xfrm>
        </p:spPr>
        <p:txBody>
          <a:bodyPr lIns="91440" tIns="45720" rIns="91440" bIns="45720" anchor="b"/>
          <a:lstStyle/>
          <a:p>
            <a:r>
              <a:rPr lang="en-US">
                <a:solidFill>
                  <a:srgbClr val="0070C0"/>
                </a:solidFill>
                <a:latin typeface="Candara" panose="020E0502030303020204" pitchFamily="34" charset="0"/>
              </a:rPr>
              <a:t>Big Query</a:t>
            </a:r>
            <a:endParaRPr lang="en-US">
              <a:latin typeface="Candara" panose="020E0502030303020204" pitchFamily="34" charset="0"/>
            </a:endParaRPr>
          </a:p>
        </p:txBody>
      </p:sp>
      <p:sp>
        <p:nvSpPr>
          <p:cNvPr id="2" name="Text Placeholder 1">
            <a:extLst>
              <a:ext uri="{FF2B5EF4-FFF2-40B4-BE49-F238E27FC236}">
                <a16:creationId xmlns:a16="http://schemas.microsoft.com/office/drawing/2014/main" id="{69803F57-4EDF-D270-E0D3-145E4A63E331}"/>
              </a:ext>
            </a:extLst>
          </p:cNvPr>
          <p:cNvSpPr txBox="1">
            <a:spLocks/>
          </p:cNvSpPr>
          <p:nvPr/>
        </p:nvSpPr>
        <p:spPr>
          <a:xfrm>
            <a:off x="263924" y="804333"/>
            <a:ext cx="11229263" cy="571839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US" sz="1600"/>
          </a:p>
          <a:p>
            <a:pPr marL="0" indent="0">
              <a:buNone/>
            </a:pPr>
            <a:endParaRPr lang="en-US" sz="1600" b="1">
              <a:cs typeface="Arial"/>
            </a:endParaRPr>
          </a:p>
          <a:p>
            <a:pPr marL="770255" lvl="1" indent="-182880"/>
            <a:endParaRPr lang="en-US" i="1">
              <a:cs typeface="Arial"/>
            </a:endParaRPr>
          </a:p>
        </p:txBody>
      </p:sp>
      <p:pic>
        <p:nvPicPr>
          <p:cNvPr id="3" name="Picture 3" descr="A picture containing text, clipart&#10;&#10;Description automatically generated">
            <a:extLst>
              <a:ext uri="{FF2B5EF4-FFF2-40B4-BE49-F238E27FC236}">
                <a16:creationId xmlns:a16="http://schemas.microsoft.com/office/drawing/2014/main" id="{45160726-E75D-7D14-735B-022915581837}"/>
              </a:ext>
            </a:extLst>
          </p:cNvPr>
          <p:cNvPicPr>
            <a:picLocks noChangeAspect="1"/>
          </p:cNvPicPr>
          <p:nvPr/>
        </p:nvPicPr>
        <p:blipFill>
          <a:blip r:embed="rId2"/>
          <a:stretch>
            <a:fillRect/>
          </a:stretch>
        </p:blipFill>
        <p:spPr>
          <a:xfrm>
            <a:off x="9748683" y="285368"/>
            <a:ext cx="2108941" cy="1054471"/>
          </a:xfrm>
          <a:prstGeom prst="rect">
            <a:avLst/>
          </a:prstGeom>
        </p:spPr>
      </p:pic>
      <p:graphicFrame>
        <p:nvGraphicFramePr>
          <p:cNvPr id="4" name="Diagram 3">
            <a:extLst>
              <a:ext uri="{FF2B5EF4-FFF2-40B4-BE49-F238E27FC236}">
                <a16:creationId xmlns:a16="http://schemas.microsoft.com/office/drawing/2014/main" id="{22CEEEAE-BA28-33ED-76FE-B549E20136AC}"/>
              </a:ext>
            </a:extLst>
          </p:cNvPr>
          <p:cNvGraphicFramePr/>
          <p:nvPr>
            <p:extLst>
              <p:ext uri="{D42A27DB-BD31-4B8C-83A1-F6EECF244321}">
                <p14:modId xmlns:p14="http://schemas.microsoft.com/office/powerpoint/2010/main" val="2130483815"/>
              </p:ext>
            </p:extLst>
          </p:nvPr>
        </p:nvGraphicFramePr>
        <p:xfrm>
          <a:off x="1909011" y="719666"/>
          <a:ext cx="825098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blue and black sign&#10;&#10;Description automatically generated with low confidence">
            <a:extLst>
              <a:ext uri="{FF2B5EF4-FFF2-40B4-BE49-F238E27FC236}">
                <a16:creationId xmlns:a16="http://schemas.microsoft.com/office/drawing/2014/main" id="{69D69CBD-881A-2417-11CD-6F944CD3A6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2829" y="5978373"/>
            <a:ext cx="2600325" cy="771525"/>
          </a:xfrm>
          <a:prstGeom prst="rect">
            <a:avLst/>
          </a:prstGeom>
        </p:spPr>
      </p:pic>
    </p:spTree>
    <p:extLst>
      <p:ext uri="{BB962C8B-B14F-4D97-AF65-F5344CB8AC3E}">
        <p14:creationId xmlns:p14="http://schemas.microsoft.com/office/powerpoint/2010/main" val="1348613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A5918817-D25B-F00B-9CF3-B48972601AF4}"/>
              </a:ext>
            </a:extLst>
          </p:cNvPr>
          <p:cNvSpPr>
            <a:spLocks noGrp="1"/>
          </p:cNvSpPr>
          <p:nvPr>
            <p:ph type="body" sz="quarter" idx="10"/>
          </p:nvPr>
        </p:nvSpPr>
        <p:spPr>
          <a:xfrm>
            <a:off x="392275" y="358821"/>
            <a:ext cx="11407450" cy="466142"/>
          </a:xfrm>
        </p:spPr>
        <p:txBody>
          <a:bodyPr lIns="91440" tIns="45720" rIns="91440" bIns="45720" anchor="b"/>
          <a:lstStyle/>
          <a:p>
            <a:r>
              <a:rPr lang="en-US">
                <a:solidFill>
                  <a:srgbClr val="0070C0"/>
                </a:solidFill>
                <a:latin typeface="Candara" panose="020E0502030303020204" pitchFamily="34" charset="0"/>
              </a:rPr>
              <a:t>Looker Studio</a:t>
            </a:r>
            <a:endParaRPr lang="en-US">
              <a:latin typeface="Candara" panose="020E0502030303020204" pitchFamily="34" charset="0"/>
            </a:endParaRPr>
          </a:p>
        </p:txBody>
      </p:sp>
      <p:sp>
        <p:nvSpPr>
          <p:cNvPr id="2" name="Text Placeholder 1">
            <a:extLst>
              <a:ext uri="{FF2B5EF4-FFF2-40B4-BE49-F238E27FC236}">
                <a16:creationId xmlns:a16="http://schemas.microsoft.com/office/drawing/2014/main" id="{69803F57-4EDF-D270-E0D3-145E4A63E331}"/>
              </a:ext>
            </a:extLst>
          </p:cNvPr>
          <p:cNvSpPr txBox="1">
            <a:spLocks/>
          </p:cNvSpPr>
          <p:nvPr/>
        </p:nvSpPr>
        <p:spPr>
          <a:xfrm>
            <a:off x="263924" y="804333"/>
            <a:ext cx="11229263" cy="571839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US" sz="1600"/>
          </a:p>
          <a:p>
            <a:pPr marL="0" indent="0">
              <a:buNone/>
            </a:pPr>
            <a:endParaRPr lang="en-US" sz="1600" b="1">
              <a:cs typeface="Arial"/>
            </a:endParaRPr>
          </a:p>
          <a:p>
            <a:pPr marL="770255" lvl="1" indent="-182880"/>
            <a:endParaRPr lang="en-US" i="1">
              <a:cs typeface="Arial"/>
            </a:endParaRPr>
          </a:p>
        </p:txBody>
      </p:sp>
      <p:pic>
        <p:nvPicPr>
          <p:cNvPr id="3" name="Picture 3" descr="Logo, company name&#10;&#10;Description automatically generated">
            <a:extLst>
              <a:ext uri="{FF2B5EF4-FFF2-40B4-BE49-F238E27FC236}">
                <a16:creationId xmlns:a16="http://schemas.microsoft.com/office/drawing/2014/main" id="{1A4FF451-F96E-AED7-4EA5-8B1078054741}"/>
              </a:ext>
            </a:extLst>
          </p:cNvPr>
          <p:cNvPicPr>
            <a:picLocks noChangeAspect="1"/>
          </p:cNvPicPr>
          <p:nvPr/>
        </p:nvPicPr>
        <p:blipFill>
          <a:blip r:embed="rId2"/>
          <a:stretch>
            <a:fillRect/>
          </a:stretch>
        </p:blipFill>
        <p:spPr>
          <a:xfrm>
            <a:off x="9056525" y="335270"/>
            <a:ext cx="2743200" cy="918693"/>
          </a:xfrm>
          <a:prstGeom prst="rect">
            <a:avLst/>
          </a:prstGeom>
        </p:spPr>
      </p:pic>
      <p:graphicFrame>
        <p:nvGraphicFramePr>
          <p:cNvPr id="4" name="Diagram 3">
            <a:extLst>
              <a:ext uri="{FF2B5EF4-FFF2-40B4-BE49-F238E27FC236}">
                <a16:creationId xmlns:a16="http://schemas.microsoft.com/office/drawing/2014/main" id="{225F1949-C00F-37F9-0A48-58640FCAC0A4}"/>
              </a:ext>
            </a:extLst>
          </p:cNvPr>
          <p:cNvGraphicFramePr/>
          <p:nvPr>
            <p:extLst>
              <p:ext uri="{D42A27DB-BD31-4B8C-83A1-F6EECF244321}">
                <p14:modId xmlns:p14="http://schemas.microsoft.com/office/powerpoint/2010/main" val="2845074170"/>
              </p:ext>
            </p:extLst>
          </p:nvPr>
        </p:nvGraphicFramePr>
        <p:xfrm>
          <a:off x="1532021" y="719666"/>
          <a:ext cx="9127958" cy="5803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blue and black sign&#10;&#10;Description automatically generated with low confidence">
            <a:extLst>
              <a:ext uri="{FF2B5EF4-FFF2-40B4-BE49-F238E27FC236}">
                <a16:creationId xmlns:a16="http://schemas.microsoft.com/office/drawing/2014/main" id="{32950AFA-30F7-B077-75C1-2FD2F3F480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2829" y="5978373"/>
            <a:ext cx="2600325" cy="771525"/>
          </a:xfrm>
          <a:prstGeom prst="rect">
            <a:avLst/>
          </a:prstGeom>
        </p:spPr>
      </p:pic>
    </p:spTree>
    <p:extLst>
      <p:ext uri="{BB962C8B-B14F-4D97-AF65-F5344CB8AC3E}">
        <p14:creationId xmlns:p14="http://schemas.microsoft.com/office/powerpoint/2010/main" val="2610562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D33162-DAE8-5255-001A-97E24315E2F3}"/>
              </a:ext>
            </a:extLst>
          </p:cNvPr>
          <p:cNvSpPr>
            <a:spLocks noGrp="1"/>
          </p:cNvSpPr>
          <p:nvPr>
            <p:ph type="title"/>
          </p:nvPr>
        </p:nvSpPr>
        <p:spPr/>
        <p:txBody>
          <a:bodyPr/>
          <a:lstStyle/>
          <a:p>
            <a:r>
              <a:rPr lang="en-US"/>
              <a:t>Thank you</a:t>
            </a:r>
          </a:p>
        </p:txBody>
      </p:sp>
      <p:pic>
        <p:nvPicPr>
          <p:cNvPr id="2" name="Picture 1" descr="A blue and black sign&#10;&#10;Description automatically generated with low confidence">
            <a:extLst>
              <a:ext uri="{FF2B5EF4-FFF2-40B4-BE49-F238E27FC236}">
                <a16:creationId xmlns:a16="http://schemas.microsoft.com/office/drawing/2014/main" id="{784666F9-3C96-A636-8E89-ECB76279B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6499" y="5978373"/>
            <a:ext cx="2600325" cy="771525"/>
          </a:xfrm>
          <a:prstGeom prst="rect">
            <a:avLst/>
          </a:prstGeom>
        </p:spPr>
      </p:pic>
    </p:spTree>
    <p:extLst>
      <p:ext uri="{BB962C8B-B14F-4D97-AF65-F5344CB8AC3E}">
        <p14:creationId xmlns:p14="http://schemas.microsoft.com/office/powerpoint/2010/main" val="9666563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A5918817-D25B-F00B-9CF3-B48972601AF4}"/>
              </a:ext>
            </a:extLst>
          </p:cNvPr>
          <p:cNvSpPr>
            <a:spLocks noGrp="1"/>
          </p:cNvSpPr>
          <p:nvPr>
            <p:ph type="body" sz="quarter" idx="10"/>
          </p:nvPr>
        </p:nvSpPr>
        <p:spPr/>
        <p:txBody>
          <a:bodyPr anchor="b"/>
          <a:lstStyle/>
          <a:p>
            <a:r>
              <a:rPr lang="en-US">
                <a:solidFill>
                  <a:srgbClr val="0070C0"/>
                </a:solidFill>
                <a:latin typeface="Candara" panose="020E0502030303020204" pitchFamily="34" charset="0"/>
              </a:rPr>
              <a:t>Team and Use Case</a:t>
            </a:r>
          </a:p>
        </p:txBody>
      </p:sp>
      <p:graphicFrame>
        <p:nvGraphicFramePr>
          <p:cNvPr id="33" name="Table 32">
            <a:extLst>
              <a:ext uri="{FF2B5EF4-FFF2-40B4-BE49-F238E27FC236}">
                <a16:creationId xmlns:a16="http://schemas.microsoft.com/office/drawing/2014/main" id="{34D43D5D-9D88-FCA7-C613-77EA651094F8}"/>
              </a:ext>
            </a:extLst>
          </p:cNvPr>
          <p:cNvGraphicFramePr>
            <a:graphicFrameLocks noGrp="1"/>
          </p:cNvGraphicFramePr>
          <p:nvPr>
            <p:extLst>
              <p:ext uri="{D42A27DB-BD31-4B8C-83A1-F6EECF244321}">
                <p14:modId xmlns:p14="http://schemas.microsoft.com/office/powerpoint/2010/main" val="424444007"/>
              </p:ext>
            </p:extLst>
          </p:nvPr>
        </p:nvGraphicFramePr>
        <p:xfrm>
          <a:off x="703118" y="913854"/>
          <a:ext cx="10785764" cy="4953546"/>
        </p:xfrm>
        <a:graphic>
          <a:graphicData uri="http://schemas.openxmlformats.org/drawingml/2006/table">
            <a:tbl>
              <a:tblPr bandRow="1">
                <a:tableStyleId>{0E3FDE45-AF77-4B5C-9715-49D594BDF05E}</a:tableStyleId>
              </a:tblPr>
              <a:tblGrid>
                <a:gridCol w="2497282">
                  <a:extLst>
                    <a:ext uri="{9D8B030D-6E8A-4147-A177-3AD203B41FA5}">
                      <a16:colId xmlns:a16="http://schemas.microsoft.com/office/drawing/2014/main" val="35749580"/>
                    </a:ext>
                  </a:extLst>
                </a:gridCol>
                <a:gridCol w="3274325">
                  <a:extLst>
                    <a:ext uri="{9D8B030D-6E8A-4147-A177-3AD203B41FA5}">
                      <a16:colId xmlns:a16="http://schemas.microsoft.com/office/drawing/2014/main" val="342463594"/>
                    </a:ext>
                  </a:extLst>
                </a:gridCol>
                <a:gridCol w="2847075">
                  <a:extLst>
                    <a:ext uri="{9D8B030D-6E8A-4147-A177-3AD203B41FA5}">
                      <a16:colId xmlns:a16="http://schemas.microsoft.com/office/drawing/2014/main" val="524786007"/>
                    </a:ext>
                  </a:extLst>
                </a:gridCol>
                <a:gridCol w="2167082">
                  <a:extLst>
                    <a:ext uri="{9D8B030D-6E8A-4147-A177-3AD203B41FA5}">
                      <a16:colId xmlns:a16="http://schemas.microsoft.com/office/drawing/2014/main" val="1895982355"/>
                    </a:ext>
                  </a:extLst>
                </a:gridCol>
              </a:tblGrid>
              <a:tr h="393574">
                <a:tc>
                  <a:txBody>
                    <a:bodyPr/>
                    <a:lstStyle/>
                    <a:p>
                      <a:pPr marL="0" algn="ctr" defTabSz="914400" rtl="0" eaLnBrk="1" latinLnBrk="0" hangingPunct="1"/>
                      <a:r>
                        <a:rPr lang="en-US" sz="1600" kern="1200">
                          <a:solidFill>
                            <a:schemeClr val="tx1"/>
                          </a:solidFill>
                          <a:latin typeface="Candara" panose="020E0502030303020204" pitchFamily="34" charset="0"/>
                        </a:rPr>
                        <a:t>Team Name</a:t>
                      </a:r>
                      <a:endParaRPr lang="en-US" sz="1600" i="0" kern="1200">
                        <a:solidFill>
                          <a:schemeClr val="tx1"/>
                        </a:solidFill>
                        <a:latin typeface="Candara" panose="020E0502030303020204" pitchFamily="34" charset="0"/>
                        <a:ea typeface="+mn-ea"/>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a:solidFill>
                            <a:schemeClr val="tx1"/>
                          </a:solidFill>
                          <a:latin typeface="Candara" panose="020E0502030303020204" pitchFamily="34" charset="0"/>
                        </a:rPr>
                        <a:t>Team Member Name</a:t>
                      </a:r>
                      <a:endParaRPr lang="en-US" sz="1600" i="0" kern="1200">
                        <a:solidFill>
                          <a:schemeClr val="tx1"/>
                        </a:solidFill>
                        <a:latin typeface="Candara" panose="020E0502030303020204" pitchFamily="34" charset="0"/>
                        <a:ea typeface="+mn-ea"/>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a:solidFill>
                            <a:schemeClr val="tx1"/>
                          </a:solidFill>
                          <a:latin typeface="Candara" panose="020E0502030303020204" pitchFamily="34" charset="0"/>
                        </a:rPr>
                        <a:t>Mail Id</a:t>
                      </a:r>
                      <a:endParaRPr lang="en-US" sz="1600" i="0" kern="1200">
                        <a:solidFill>
                          <a:schemeClr val="tx1"/>
                        </a:solidFill>
                        <a:latin typeface="Candara" panose="020E0502030303020204" pitchFamily="34" charset="0"/>
                        <a:ea typeface="+mn-ea"/>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a:solidFill>
                            <a:schemeClr val="tx1"/>
                          </a:solidFill>
                          <a:latin typeface="Candara" panose="020E0502030303020204" pitchFamily="34" charset="0"/>
                        </a:rPr>
                        <a:t>PU</a:t>
                      </a:r>
                      <a:endParaRPr lang="en-US" sz="1600" i="0" kern="1200">
                        <a:solidFill>
                          <a:schemeClr val="tx1"/>
                        </a:solidFill>
                        <a:latin typeface="Candara" panose="020E0502030303020204" pitchFamily="34" charset="0"/>
                        <a:ea typeface="+mn-ea"/>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alpha val="20000"/>
                      </a:schemeClr>
                    </a:solidFill>
                  </a:tcPr>
                </a:tc>
                <a:extLst>
                  <a:ext uri="{0D108BD9-81ED-4DB2-BD59-A6C34878D82A}">
                    <a16:rowId xmlns:a16="http://schemas.microsoft.com/office/drawing/2014/main" val="908647123"/>
                  </a:ext>
                </a:extLst>
              </a:tr>
              <a:tr h="322015">
                <a:tc rowSpan="4">
                  <a:txBody>
                    <a:bodyPr/>
                    <a:lstStyle/>
                    <a:p>
                      <a:pPr marL="0" algn="ctr" rtl="0" eaLnBrk="1" latinLnBrk="0" hangingPunct="1"/>
                      <a:r>
                        <a:rPr lang="en-US" sz="2800" b="1" i="0" kern="1200" err="1">
                          <a:solidFill>
                            <a:schemeClr val="tx1"/>
                          </a:solidFill>
                          <a:latin typeface="Blackadder ITC" panose="04020505051007020D02" pitchFamily="82" charset="0"/>
                          <a:ea typeface="+mn-ea"/>
                          <a:cs typeface="Arial"/>
                        </a:rPr>
                        <a:t>Casadona</a:t>
                      </a:r>
                      <a:r>
                        <a:rPr lang="en-US" sz="2800" b="1" i="0" kern="1200">
                          <a:solidFill>
                            <a:schemeClr val="tx1"/>
                          </a:solidFill>
                          <a:latin typeface="Blackadder ITC" panose="04020505051007020D02" pitchFamily="82" charset="0"/>
                          <a:ea typeface="+mn-ea"/>
                          <a:cs typeface="Arial"/>
                        </a:rPr>
                        <a:t> Warriors</a:t>
                      </a:r>
                      <a:endParaRPr lang="en-US" sz="2800" b="1" i="0" kern="1200">
                        <a:solidFill>
                          <a:schemeClr val="tx1"/>
                        </a:solidFill>
                        <a:latin typeface="Blackadder ITC" panose="04020505051007020D02" pitchFamily="82" charset="0"/>
                        <a:ea typeface="+mn-ea"/>
                        <a:cs typeface="Arial" panose="020B060402020202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i="0">
                          <a:solidFill>
                            <a:schemeClr val="tx1"/>
                          </a:solidFill>
                          <a:latin typeface="Candara" panose="020E0502030303020204" pitchFamily="34" charset="0"/>
                        </a:rPr>
                        <a:t>Sagnik Das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600" i="0">
                          <a:solidFill>
                            <a:schemeClr val="tx1"/>
                          </a:solidFill>
                          <a:latin typeface="Candara" panose="020E0502030303020204" pitchFamily="34" charset="0"/>
                        </a:rPr>
                        <a:t>Sagnik.das03@infosys,com</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i="0">
                          <a:solidFill>
                            <a:schemeClr val="tx1"/>
                          </a:solidFill>
                          <a:latin typeface="Candara" panose="020E0502030303020204" pitchFamily="34" charset="0"/>
                        </a:rPr>
                        <a:t>DNA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316120"/>
                  </a:ext>
                </a:extLst>
              </a:tr>
              <a:tr h="322015">
                <a:tc vMerge="1">
                  <a:txBody>
                    <a:bodyPr/>
                    <a:lstStyle/>
                    <a:p>
                      <a:pPr marL="0" algn="l" defTabSz="914400" rtl="0" eaLnBrk="1" latinLnBrk="0" hangingPunct="1"/>
                      <a:endParaRPr lang="en-US" sz="1200" i="1" kern="120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i="0">
                          <a:solidFill>
                            <a:schemeClr val="tx1"/>
                          </a:solidFill>
                          <a:latin typeface="Candara" panose="020E0502030303020204" pitchFamily="34" charset="0"/>
                        </a:rPr>
                        <a:t>Somdutta Paul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600" i="0">
                          <a:solidFill>
                            <a:schemeClr val="tx1"/>
                          </a:solidFill>
                          <a:latin typeface="Candara" panose="020E0502030303020204" pitchFamily="34" charset="0"/>
                        </a:rPr>
                        <a:t>Somdutta.paul@infosys.com</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i="0">
                          <a:solidFill>
                            <a:schemeClr val="tx1"/>
                          </a:solidFill>
                          <a:latin typeface="Candara" panose="020E0502030303020204" pitchFamily="34" charset="0"/>
                        </a:rPr>
                        <a:t>ENG</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6641921"/>
                  </a:ext>
                </a:extLst>
              </a:tr>
              <a:tr h="322015">
                <a:tc vMerge="1">
                  <a:txBody>
                    <a:bodyPr/>
                    <a:lstStyle/>
                    <a:p>
                      <a:endParaRPr lang="en-US"/>
                    </a:p>
                  </a:txBody>
                  <a:tcPr/>
                </a:tc>
                <a:tc>
                  <a:txBody>
                    <a:bodyPr/>
                    <a:lstStyle/>
                    <a:p>
                      <a:pPr algn="ctr"/>
                      <a:r>
                        <a:rPr lang="en-US" i="0">
                          <a:solidFill>
                            <a:schemeClr val="tx1"/>
                          </a:solidFill>
                          <a:latin typeface="Candara" panose="020E0502030303020204" pitchFamily="34" charset="0"/>
                        </a:rPr>
                        <a:t>Tania Rana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600" i="0">
                          <a:solidFill>
                            <a:schemeClr val="tx1"/>
                          </a:solidFill>
                          <a:latin typeface="Candara" panose="020E0502030303020204" pitchFamily="34" charset="0"/>
                        </a:rPr>
                        <a:t>Tania.rana@infosys.com</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i="0">
                          <a:solidFill>
                            <a:schemeClr val="tx1"/>
                          </a:solidFill>
                          <a:latin typeface="Candara" panose="020E0502030303020204" pitchFamily="34" charset="0"/>
                        </a:rPr>
                        <a:t>IVS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178669"/>
                  </a:ext>
                </a:extLst>
              </a:tr>
              <a:tr h="322015">
                <a:tc vMerge="1">
                  <a:txBody>
                    <a:bodyPr/>
                    <a:lstStyle/>
                    <a:p>
                      <a:pPr marL="0" algn="l" defTabSz="914400" rtl="0" eaLnBrk="1" latinLnBrk="0" hangingPunct="1"/>
                      <a:endParaRPr lang="en-US" sz="1200" i="1" kern="120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i="0">
                        <a:solidFill>
                          <a:schemeClr val="tx1"/>
                        </a:solidFill>
                        <a:latin typeface="Candara" panose="020E0502030303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i="0">
                        <a:solidFill>
                          <a:schemeClr val="tx1"/>
                        </a:solidFill>
                        <a:latin typeface="Candara" panose="020E0502030303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i="0">
                        <a:solidFill>
                          <a:schemeClr val="tx1"/>
                        </a:solidFill>
                        <a:latin typeface="Candara" panose="020E0502030303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2857186"/>
                  </a:ext>
                </a:extLst>
              </a:tr>
              <a:tr h="1039532">
                <a:tc>
                  <a:txBody>
                    <a:bodyPr/>
                    <a:lstStyle/>
                    <a:p>
                      <a:pPr marL="0" algn="ctr" defTabSz="914400" rtl="0" eaLnBrk="1" latinLnBrk="0" hangingPunct="1"/>
                      <a:r>
                        <a:rPr lang="en-US" sz="1800" b="1" i="0" kern="1200">
                          <a:solidFill>
                            <a:schemeClr val="tx1"/>
                          </a:solidFill>
                          <a:latin typeface="Candara" panose="020E0502030303020204" pitchFamily="34" charset="0"/>
                          <a:ea typeface="+mn-ea"/>
                          <a:cs typeface="Arial" panose="020B0604020202020204" pitchFamily="34" charset="0"/>
                        </a:rPr>
                        <a:t>Use Case Name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3">
                  <a:txBody>
                    <a:bodyPr/>
                    <a:lstStyle/>
                    <a:p>
                      <a:pPr algn="ctr"/>
                      <a:endParaRPr lang="en-US" sz="1800" i="0">
                        <a:solidFill>
                          <a:schemeClr val="tx1"/>
                        </a:solidFill>
                        <a:latin typeface="Candara" panose="020E0502030303020204" pitchFamily="34" charset="0"/>
                      </a:endParaRPr>
                    </a:p>
                    <a:p>
                      <a:pPr algn="ctr"/>
                      <a:r>
                        <a:rPr lang="en-US" sz="1800" i="0">
                          <a:solidFill>
                            <a:schemeClr val="tx1"/>
                          </a:solidFill>
                          <a:latin typeface="Candara" panose="020E0502030303020204" pitchFamily="34" charset="0"/>
                        </a:rPr>
                        <a:t>Protected Healthcare Information (PHI) Data Pipeline </a:t>
                      </a:r>
                    </a:p>
                    <a:p>
                      <a:pPr algn="ctr"/>
                      <a:r>
                        <a:rPr lang="en-US" sz="1800" i="0">
                          <a:solidFill>
                            <a:schemeClr val="tx1"/>
                          </a:solidFill>
                          <a:latin typeface="Candara" panose="020E0502030303020204" pitchFamily="34" charset="0"/>
                        </a:rPr>
                        <a:t>for unstructured data management.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4730879"/>
                  </a:ext>
                </a:extLst>
              </a:tr>
              <a:tr h="2057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tx1"/>
                          </a:solidFill>
                          <a:latin typeface="Candara" panose="020E0502030303020204" pitchFamily="34" charset="0"/>
                        </a:rPr>
                        <a:t>Use Case description</a:t>
                      </a:r>
                    </a:p>
                    <a:p>
                      <a:pPr marL="0" algn="ctr" defTabSz="914400" rtl="0" eaLnBrk="1" latinLnBrk="0" hangingPunct="1"/>
                      <a:endParaRPr lang="en-US" sz="1200" i="0" kern="1200">
                        <a:solidFill>
                          <a:schemeClr val="tx1"/>
                        </a:solidFill>
                        <a:latin typeface="Candara" panose="020E0502030303020204" pitchFamily="34" charset="0"/>
                        <a:ea typeface="+mn-ea"/>
                        <a:cs typeface="Arial" panose="020B060402020202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3">
                  <a:txBody>
                    <a:bodyPr/>
                    <a:lstStyle/>
                    <a:p>
                      <a:pPr algn="l"/>
                      <a:r>
                        <a:rPr lang="en-US" sz="1600" i="0">
                          <a:solidFill>
                            <a:schemeClr val="tx1"/>
                          </a:solidFill>
                          <a:latin typeface="Candara" panose="020E0502030303020204" pitchFamily="34" charset="0"/>
                        </a:rPr>
                        <a:t>Healthcare industry faces a consistent challenge due to magnanimous quantity of unstructured data like prescription, health reports and medical imaging data. However, it lacks a streamlined process through which we can convert both scanned printed documents and handwritten medical instructions. Obscurer would bring a change in the above process by incorporating AI by Google in the data pipeline and helps in conversion of unstructured data to a structured format and stores EHR (Electronic Health Record) information post PII deidentification. This data can be further used by BI tools for visualization and extraction of meaningful insights.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pic>
        <p:nvPicPr>
          <p:cNvPr id="2" name="Picture 1" descr="A blue and black sign&#10;&#10;Description automatically generated with low confidence">
            <a:extLst>
              <a:ext uri="{FF2B5EF4-FFF2-40B4-BE49-F238E27FC236}">
                <a16:creationId xmlns:a16="http://schemas.microsoft.com/office/drawing/2014/main" id="{645C1653-E271-9DC4-E218-42E504394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829" y="5978373"/>
            <a:ext cx="2600325" cy="771525"/>
          </a:xfrm>
          <a:prstGeom prst="rect">
            <a:avLst/>
          </a:prstGeom>
        </p:spPr>
      </p:pic>
    </p:spTree>
    <p:extLst>
      <p:ext uri="{BB962C8B-B14F-4D97-AF65-F5344CB8AC3E}">
        <p14:creationId xmlns:p14="http://schemas.microsoft.com/office/powerpoint/2010/main" val="296383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A5918817-D25B-F00B-9CF3-B48972601AF4}"/>
              </a:ext>
            </a:extLst>
          </p:cNvPr>
          <p:cNvSpPr>
            <a:spLocks noGrp="1"/>
          </p:cNvSpPr>
          <p:nvPr>
            <p:ph type="body" sz="quarter" idx="10"/>
          </p:nvPr>
        </p:nvSpPr>
        <p:spPr/>
        <p:txBody>
          <a:bodyPr anchor="b"/>
          <a:lstStyle/>
          <a:p>
            <a:r>
              <a:rPr lang="en-US">
                <a:solidFill>
                  <a:srgbClr val="0070C0"/>
                </a:solidFill>
                <a:latin typeface="Candara" panose="020E0502030303020204" pitchFamily="34" charset="0"/>
              </a:rPr>
              <a:t>Use Case</a:t>
            </a:r>
          </a:p>
        </p:txBody>
      </p:sp>
      <p:sp>
        <p:nvSpPr>
          <p:cNvPr id="2" name="Text Placeholder 1">
            <a:extLst>
              <a:ext uri="{FF2B5EF4-FFF2-40B4-BE49-F238E27FC236}">
                <a16:creationId xmlns:a16="http://schemas.microsoft.com/office/drawing/2014/main" id="{D719A832-BA90-44A3-EB8F-E405D08295B4}"/>
              </a:ext>
            </a:extLst>
          </p:cNvPr>
          <p:cNvSpPr txBox="1">
            <a:spLocks/>
          </p:cNvSpPr>
          <p:nvPr/>
        </p:nvSpPr>
        <p:spPr>
          <a:xfrm>
            <a:off x="263925" y="979286"/>
            <a:ext cx="11229263" cy="4880879"/>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andara" panose="020E0502030303020204" pitchFamily="34" charset="0"/>
              </a:rPr>
              <a:t>Open Use Case - Data Processing Pipeline on Google Cloud</a:t>
            </a:r>
            <a:endParaRPr lang="en-US">
              <a:latin typeface="Candara" panose="020E0502030303020204" pitchFamily="34" charset="0"/>
            </a:endParaRPr>
          </a:p>
          <a:p>
            <a:pPr marL="580390" lvl="2" indent="0">
              <a:buNone/>
            </a:pPr>
            <a:endParaRPr lang="en-US" sz="1600">
              <a:latin typeface="Candara" panose="020E0502030303020204" pitchFamily="34" charset="0"/>
              <a:cs typeface="Arial"/>
            </a:endParaRPr>
          </a:p>
          <a:p>
            <a:pPr marL="866140" lvl="2" indent="-285750">
              <a:buFont typeface="Wingdings" panose="05000000000000000000" pitchFamily="2" charset="2"/>
              <a:buChar char="Ø"/>
            </a:pPr>
            <a:r>
              <a:rPr lang="en-US" sz="1600" b="1">
                <a:latin typeface="Candara" panose="020E0502030303020204" pitchFamily="34" charset="0"/>
              </a:rPr>
              <a:t>Context</a:t>
            </a:r>
            <a:endParaRPr lang="en-US" sz="1600">
              <a:latin typeface="Candara" panose="020E0502030303020204" pitchFamily="34" charset="0"/>
              <a:cs typeface="Arial"/>
            </a:endParaRPr>
          </a:p>
          <a:p>
            <a:pPr marL="1037590" lvl="3" indent="0">
              <a:buNone/>
            </a:pPr>
            <a:r>
              <a:rPr lang="en-US" sz="1600">
                <a:latin typeface="Candara" panose="020E0502030303020204" pitchFamily="34" charset="0"/>
                <a:cs typeface="Arial"/>
              </a:rPr>
              <a:t>Healthcare industry in the US  is $800+ million industry and it is expected to grow even more in the future. More than 80% of the healthcare data is unstructured due to minimal usage of IoT devices. Majority of EHR (Electronic Health Record) are not structured due to the fact that the scanned document are never passed through a powerful OCR (Optical Character Recognition) engine. </a:t>
            </a:r>
          </a:p>
          <a:p>
            <a:pPr marL="866140" lvl="2" indent="-285750">
              <a:buFont typeface="Wingdings" panose="05000000000000000000" pitchFamily="2" charset="2"/>
              <a:buChar char="Ø"/>
            </a:pPr>
            <a:r>
              <a:rPr lang="en-US" sz="1600" b="1">
                <a:latin typeface="Candara" panose="020E0502030303020204" pitchFamily="34" charset="0"/>
              </a:rPr>
              <a:t>Business Relevance</a:t>
            </a:r>
            <a:endParaRPr lang="en-US" sz="1600" b="1">
              <a:latin typeface="Candara" panose="020E0502030303020204" pitchFamily="34" charset="0"/>
              <a:cs typeface="Arial"/>
            </a:endParaRPr>
          </a:p>
          <a:p>
            <a:pPr marL="1037590" lvl="3" indent="0">
              <a:buNone/>
            </a:pPr>
            <a:r>
              <a:rPr lang="en-US" sz="1600">
                <a:latin typeface="Candara" panose="020E0502030303020204" pitchFamily="34" charset="0"/>
                <a:cs typeface="Arial"/>
              </a:rPr>
              <a:t>Extracting text from data files and masking PHI information can help  hospitals and healthcare processing units to unlock insights from their data and comply with data privacy regulations. Moreover, displaying metadata information and file processing status on a dashboard can help the organizations to monitor and optimize their data pipeline performance and efficiency. </a:t>
            </a:r>
          </a:p>
          <a:p>
            <a:pPr marL="580390" lvl="2" indent="0">
              <a:buNone/>
            </a:pPr>
            <a:endParaRPr lang="en-US" sz="1600">
              <a:latin typeface="Candara" panose="020E0502030303020204" pitchFamily="34" charset="0"/>
              <a:cs typeface="Arial"/>
            </a:endParaRPr>
          </a:p>
          <a:p>
            <a:pPr marL="866140" lvl="2" indent="-285750">
              <a:buFont typeface="Wingdings" panose="05000000000000000000" pitchFamily="2" charset="2"/>
              <a:buChar char="Ø"/>
            </a:pPr>
            <a:r>
              <a:rPr lang="en-US" sz="1600" b="1">
                <a:latin typeface="Candara" panose="020E0502030303020204" pitchFamily="34" charset="0"/>
              </a:rPr>
              <a:t>Business Solution</a:t>
            </a:r>
            <a:endParaRPr lang="en-US" sz="1600" b="1">
              <a:latin typeface="Candara" panose="020E0502030303020204" pitchFamily="34" charset="0"/>
              <a:cs typeface="Arial"/>
            </a:endParaRPr>
          </a:p>
          <a:p>
            <a:pPr marL="580390" lvl="2" indent="0" algn="just">
              <a:buNone/>
            </a:pPr>
            <a:r>
              <a:rPr lang="en-US" sz="1600">
                <a:latin typeface="Candara" panose="020E0502030303020204" pitchFamily="34" charset="0"/>
              </a:rPr>
              <a:t>	A</a:t>
            </a:r>
            <a:r>
              <a:rPr lang="en-US" sz="1600" i="0">
                <a:solidFill>
                  <a:schemeClr val="tx1"/>
                </a:solidFill>
                <a:latin typeface="Candara" panose="020E0502030303020204" pitchFamily="34" charset="0"/>
              </a:rPr>
              <a:t> data pipeline code written in Python/</a:t>
            </a:r>
            <a:r>
              <a:rPr lang="en-US" sz="1600" i="0" err="1">
                <a:solidFill>
                  <a:schemeClr val="tx1"/>
                </a:solidFill>
                <a:latin typeface="Candara" panose="020E0502030303020204" pitchFamily="34" charset="0"/>
              </a:rPr>
              <a:t>FastAPI</a:t>
            </a:r>
            <a:r>
              <a:rPr lang="en-US" sz="1600" i="0">
                <a:solidFill>
                  <a:schemeClr val="tx1"/>
                </a:solidFill>
                <a:latin typeface="Candara" panose="020E0502030303020204" pitchFamily="34" charset="0"/>
              </a:rPr>
              <a:t> (deployed on Google App Engine) can upload data to GCP Cloud 	Storage and convert them to text format using Google Cloud Document AI. Then it can mask PII information in the 	text using Google Cloud DLP API and gives the output text files as output. On the other hand, the metadata 	information and the file processing status can be stored and processed in GCP </a:t>
            </a:r>
            <a:r>
              <a:rPr lang="en-US" sz="1600" i="0" err="1">
                <a:solidFill>
                  <a:schemeClr val="tx1"/>
                </a:solidFill>
                <a:latin typeface="Candara" panose="020E0502030303020204" pitchFamily="34" charset="0"/>
              </a:rPr>
              <a:t>BigQuery</a:t>
            </a:r>
            <a:r>
              <a:rPr lang="en-US" sz="1600" i="0">
                <a:solidFill>
                  <a:schemeClr val="tx1"/>
                </a:solidFill>
                <a:latin typeface="Candara" panose="020E0502030303020204" pitchFamily="34" charset="0"/>
              </a:rPr>
              <a:t> and displayed </a:t>
            </a:r>
            <a:r>
              <a:rPr lang="en-US" sz="1600">
                <a:latin typeface="Candara" panose="020E0502030303020204" pitchFamily="34" charset="0"/>
              </a:rPr>
              <a:t>on a Looker 	Dashboard for data analysis and reporting.</a:t>
            </a:r>
            <a:endParaRPr lang="en-US" sz="1600">
              <a:latin typeface="Candara" panose="020E0502030303020204" pitchFamily="34" charset="0"/>
              <a:cs typeface="Arial"/>
            </a:endParaRPr>
          </a:p>
          <a:p>
            <a:pPr marL="0" indent="0">
              <a:buFont typeface="Arial" panose="020B0604020202020204" pitchFamily="34" charset="0"/>
              <a:buNone/>
            </a:pPr>
            <a:endParaRPr lang="en-US" sz="1600" i="1">
              <a:latin typeface="Candara" panose="020E0502030303020204" pitchFamily="34" charset="0"/>
            </a:endParaRPr>
          </a:p>
        </p:txBody>
      </p:sp>
      <p:pic>
        <p:nvPicPr>
          <p:cNvPr id="3" name="Picture 2" descr="A blue and black sign&#10;&#10;Description automatically generated with low confidence">
            <a:extLst>
              <a:ext uri="{FF2B5EF4-FFF2-40B4-BE49-F238E27FC236}">
                <a16:creationId xmlns:a16="http://schemas.microsoft.com/office/drawing/2014/main" id="{599D0C49-9634-7FD9-F7AB-D0152EAF5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829" y="5978373"/>
            <a:ext cx="2600325" cy="771525"/>
          </a:xfrm>
          <a:prstGeom prst="rect">
            <a:avLst/>
          </a:prstGeom>
        </p:spPr>
      </p:pic>
    </p:spTree>
    <p:extLst>
      <p:ext uri="{BB962C8B-B14F-4D97-AF65-F5344CB8AC3E}">
        <p14:creationId xmlns:p14="http://schemas.microsoft.com/office/powerpoint/2010/main" val="13417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94CE-FAD8-43F8-1B24-7F3738CE181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5D6E6E-CBA0-DF28-DEEB-08EA7178ADD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41066B9-BD3E-8DE0-E9B4-C86575C23B47}"/>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FD267311-3527-65FF-8552-3B311DC344D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726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0">
            <a:extLst>
              <a:ext uri="{FF2B5EF4-FFF2-40B4-BE49-F238E27FC236}">
                <a16:creationId xmlns:a16="http://schemas.microsoft.com/office/drawing/2014/main" id="{79E1761A-AF78-D9A2-B7E9-71211751E737}"/>
              </a:ext>
            </a:extLst>
          </p:cNvPr>
          <p:cNvSpPr txBox="1">
            <a:spLocks/>
          </p:cNvSpPr>
          <p:nvPr/>
        </p:nvSpPr>
        <p:spPr>
          <a:xfrm>
            <a:off x="392275" y="392275"/>
            <a:ext cx="11407450" cy="466142"/>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0070C0"/>
                </a:solidFill>
                <a:latin typeface="Candara" panose="020E0502030303020204" pitchFamily="34" charset="0"/>
              </a:rPr>
              <a:t>Benefits of Using Obscurer</a:t>
            </a:r>
          </a:p>
        </p:txBody>
      </p:sp>
      <p:sp>
        <p:nvSpPr>
          <p:cNvPr id="7" name="Text Placeholder 1">
            <a:extLst>
              <a:ext uri="{FF2B5EF4-FFF2-40B4-BE49-F238E27FC236}">
                <a16:creationId xmlns:a16="http://schemas.microsoft.com/office/drawing/2014/main" id="{17DB83F7-CA05-E152-BB3D-68FFE09B1AFE}"/>
              </a:ext>
            </a:extLst>
          </p:cNvPr>
          <p:cNvSpPr txBox="1">
            <a:spLocks/>
          </p:cNvSpPr>
          <p:nvPr/>
        </p:nvSpPr>
        <p:spPr>
          <a:xfrm>
            <a:off x="263925" y="979286"/>
            <a:ext cx="11229263" cy="532891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66140" lvl="2" indent="-285750">
              <a:buFont typeface="Wingdings" panose="05000000000000000000" pitchFamily="2" charset="2"/>
              <a:buChar char="Ø"/>
            </a:pPr>
            <a:r>
              <a:rPr lang="en-US" sz="1600" b="1">
                <a:latin typeface="Candara" panose="020E0502030303020204" pitchFamily="34" charset="0"/>
              </a:rPr>
              <a:t>Secure Storage </a:t>
            </a:r>
            <a:endParaRPr lang="en-US" sz="1600">
              <a:latin typeface="Candara" panose="020E0502030303020204" pitchFamily="34" charset="0"/>
              <a:cs typeface="Arial"/>
            </a:endParaRPr>
          </a:p>
          <a:p>
            <a:pPr marL="1037590" lvl="3" indent="0">
              <a:buNone/>
            </a:pPr>
            <a:r>
              <a:rPr lang="en-US" sz="1600">
                <a:latin typeface="Candara" panose="020E0502030303020204" pitchFamily="34" charset="0"/>
                <a:cs typeface="Arial"/>
              </a:rPr>
              <a:t>Obscurer uses an highly secure mode of cloud storage where there is minimal risk of data breach. Both the raw processed and deidentified files are stored in the same way inside fine grained access controlled google cloud storage bucket. </a:t>
            </a:r>
          </a:p>
          <a:p>
            <a:pPr marL="866140" lvl="2" indent="-285750">
              <a:buFont typeface="Wingdings" panose="05000000000000000000" pitchFamily="2" charset="2"/>
              <a:buChar char="Ø"/>
            </a:pPr>
            <a:r>
              <a:rPr lang="en-US" sz="1600" b="1">
                <a:latin typeface="Candara" panose="020E0502030303020204" pitchFamily="34" charset="0"/>
              </a:rPr>
              <a:t>PHI (Protected Health Care Information) Redaction</a:t>
            </a:r>
            <a:endParaRPr lang="en-US" sz="1600" b="1">
              <a:latin typeface="Candara" panose="020E0502030303020204" pitchFamily="34" charset="0"/>
              <a:cs typeface="Arial"/>
            </a:endParaRPr>
          </a:p>
          <a:p>
            <a:pPr marL="1037590" lvl="3" indent="0">
              <a:buNone/>
            </a:pPr>
            <a:r>
              <a:rPr lang="en-US" sz="1600">
                <a:latin typeface="Candara" panose="020E0502030303020204" pitchFamily="34" charset="0"/>
                <a:cs typeface="Arial"/>
              </a:rPr>
              <a:t>Anonymity is critical while handling crucial health care information as these are highly confidential . But at times it might be required that data scientist and data analyst use these information to get data insights or create data models . For compliance with HIPAA  obscurer would provide a seamless deidentified data output for usage by non- medical professionals. </a:t>
            </a:r>
          </a:p>
          <a:p>
            <a:pPr marL="580390" lvl="2" indent="0">
              <a:buNone/>
            </a:pPr>
            <a:endParaRPr lang="en-US" sz="1600">
              <a:latin typeface="Candara" panose="020E0502030303020204" pitchFamily="34" charset="0"/>
              <a:cs typeface="Arial"/>
            </a:endParaRPr>
          </a:p>
          <a:p>
            <a:pPr marL="866140" lvl="2" indent="-285750">
              <a:buFont typeface="Wingdings" panose="05000000000000000000" pitchFamily="2" charset="2"/>
              <a:buChar char="Ø"/>
            </a:pPr>
            <a:r>
              <a:rPr lang="en-US" sz="1600" b="1">
                <a:latin typeface="Candara" panose="020E0502030303020204" pitchFamily="34" charset="0"/>
              </a:rPr>
              <a:t>Smart Medicine Name Extraction </a:t>
            </a:r>
            <a:endParaRPr lang="en-US" sz="1600" b="1">
              <a:latin typeface="Candara" panose="020E0502030303020204" pitchFamily="34" charset="0"/>
              <a:cs typeface="Arial"/>
            </a:endParaRPr>
          </a:p>
          <a:p>
            <a:pPr marL="580390" lvl="2" indent="0" algn="just">
              <a:buNone/>
            </a:pPr>
            <a:r>
              <a:rPr lang="en-US" sz="1600">
                <a:latin typeface="Candara" panose="020E0502030303020204" pitchFamily="34" charset="0"/>
              </a:rPr>
              <a:t>	As  there is a huge amount of unstructured data in the health care industry, there is a need to identify medicine names      	from a medical report, prescription , doctor slip etc.  Obscurer helps in automatic medicine name extraction which can 	be used for both dashboard creation and for ai model building .</a:t>
            </a:r>
          </a:p>
          <a:p>
            <a:pPr marL="580390" lvl="2" indent="0" algn="just">
              <a:buNone/>
            </a:pPr>
            <a:endParaRPr lang="en-US" sz="1600">
              <a:latin typeface="Candara" panose="020E0502030303020204" pitchFamily="34" charset="0"/>
              <a:cs typeface="Arial"/>
            </a:endParaRPr>
          </a:p>
          <a:p>
            <a:pPr lvl="1">
              <a:buFont typeface="Wingdings" panose="05000000000000000000" pitchFamily="2" charset="2"/>
              <a:buChar char="Ø"/>
            </a:pPr>
            <a:r>
              <a:rPr lang="en-US" sz="1600" b="1">
                <a:latin typeface="Candara" panose="020E0502030303020204" pitchFamily="34" charset="0"/>
              </a:rPr>
              <a:t>Unified Dashboard Experience</a:t>
            </a:r>
          </a:p>
          <a:p>
            <a:pPr marL="457200" lvl="1" indent="0">
              <a:buNone/>
            </a:pPr>
            <a:r>
              <a:rPr lang="en-US" sz="1600" b="1">
                <a:latin typeface="Candara" panose="020E0502030303020204" pitchFamily="34" charset="0"/>
              </a:rPr>
              <a:t>	</a:t>
            </a:r>
            <a:r>
              <a:rPr lang="en-US" sz="1600">
                <a:latin typeface="Candara" panose="020E0502030303020204" pitchFamily="34" charset="0"/>
              </a:rPr>
              <a:t>Although obscurer is primarily a data pipeline module however it also provides a looker dashboard which gives a easy           	analytics view  for the data being processed along with the summery .</a:t>
            </a:r>
            <a:endParaRPr lang="en-US" sz="1600" b="1">
              <a:latin typeface="Candara" panose="020E0502030303020204" pitchFamily="34" charset="0"/>
            </a:endParaRPr>
          </a:p>
          <a:p>
            <a:pPr marL="914400" lvl="2" indent="0">
              <a:buNone/>
            </a:pPr>
            <a:endParaRPr lang="en-US" sz="1200" i="1">
              <a:latin typeface="Candara" panose="020E0502030303020204" pitchFamily="34" charset="0"/>
            </a:endParaRPr>
          </a:p>
        </p:txBody>
      </p:sp>
    </p:spTree>
    <p:extLst>
      <p:ext uri="{BB962C8B-B14F-4D97-AF65-F5344CB8AC3E}">
        <p14:creationId xmlns:p14="http://schemas.microsoft.com/office/powerpoint/2010/main" val="219311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D671F3C5-E6CD-12EE-7750-886E080518AC}"/>
              </a:ext>
            </a:extLst>
          </p:cNvPr>
          <p:cNvSpPr>
            <a:spLocks noGrp="1"/>
          </p:cNvSpPr>
          <p:nvPr>
            <p:ph type="body" sz="quarter" idx="10"/>
          </p:nvPr>
        </p:nvSpPr>
        <p:spPr>
          <a:xfrm>
            <a:off x="308233" y="2901749"/>
            <a:ext cx="11407450" cy="466142"/>
          </a:xfrm>
        </p:spPr>
        <p:txBody>
          <a:bodyPr/>
          <a:lstStyle/>
          <a:p>
            <a:r>
              <a:rPr lang="en-US">
                <a:latin typeface="Candara Light" panose="020E0502030303020204" pitchFamily="34" charset="0"/>
              </a:rPr>
              <a:t>Solution Architecture</a:t>
            </a:r>
          </a:p>
        </p:txBody>
      </p:sp>
      <p:sp>
        <p:nvSpPr>
          <p:cNvPr id="33" name="Text Placeholder 32">
            <a:extLst>
              <a:ext uri="{FF2B5EF4-FFF2-40B4-BE49-F238E27FC236}">
                <a16:creationId xmlns:a16="http://schemas.microsoft.com/office/drawing/2014/main" id="{DD82B2E4-C9BE-C69D-C939-3C4E3F2E4092}"/>
              </a:ext>
            </a:extLst>
          </p:cNvPr>
          <p:cNvSpPr>
            <a:spLocks noGrp="1"/>
          </p:cNvSpPr>
          <p:nvPr>
            <p:ph type="body" sz="quarter" idx="11"/>
          </p:nvPr>
        </p:nvSpPr>
        <p:spPr>
          <a:xfrm>
            <a:off x="308233" y="3376458"/>
            <a:ext cx="11407612" cy="354142"/>
          </a:xfrm>
        </p:spPr>
        <p:txBody>
          <a:bodyPr/>
          <a:lstStyle/>
          <a:p>
            <a:r>
              <a:rPr lang="en-US">
                <a:latin typeface="Candara Light" panose="020E0502030303020204" pitchFamily="34" charset="0"/>
              </a:rPr>
              <a:t>Technical Solution</a:t>
            </a:r>
          </a:p>
        </p:txBody>
      </p:sp>
      <p:grpSp>
        <p:nvGrpSpPr>
          <p:cNvPr id="43" name="Group 42">
            <a:extLst>
              <a:ext uri="{FF2B5EF4-FFF2-40B4-BE49-F238E27FC236}">
                <a16:creationId xmlns:a16="http://schemas.microsoft.com/office/drawing/2014/main" id="{9F1441EE-D1B7-DA1E-360C-25FCA13EBDE0}"/>
              </a:ext>
            </a:extLst>
          </p:cNvPr>
          <p:cNvGrpSpPr/>
          <p:nvPr/>
        </p:nvGrpSpPr>
        <p:grpSpPr>
          <a:xfrm>
            <a:off x="3475162" y="-199207"/>
            <a:ext cx="7412675" cy="7333215"/>
            <a:chOff x="3475162" y="-199207"/>
            <a:chExt cx="7412675" cy="7333215"/>
          </a:xfrm>
          <a:blipFill>
            <a:blip r:embed="rId2"/>
            <a:stretch>
              <a:fillRect/>
            </a:stretch>
          </a:blipFill>
        </p:grpSpPr>
        <p:sp>
          <p:nvSpPr>
            <p:cNvPr id="3" name="Rectangle: Rounded Corners 2">
              <a:extLst>
                <a:ext uri="{FF2B5EF4-FFF2-40B4-BE49-F238E27FC236}">
                  <a16:creationId xmlns:a16="http://schemas.microsoft.com/office/drawing/2014/main" id="{45DA2446-76C4-661C-A236-C96D83E810BD}"/>
                </a:ext>
              </a:extLst>
            </p:cNvPr>
            <p:cNvSpPr/>
            <p:nvPr/>
          </p:nvSpPr>
          <p:spPr>
            <a:xfrm rot="2100000">
              <a:off x="3475162" y="323209"/>
              <a:ext cx="1008000" cy="648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F59C2C4C-065D-9D71-60A4-6F37156179AD}"/>
                </a:ext>
              </a:extLst>
            </p:cNvPr>
            <p:cNvSpPr/>
            <p:nvPr/>
          </p:nvSpPr>
          <p:spPr>
            <a:xfrm rot="2100000">
              <a:off x="6122343" y="-199207"/>
              <a:ext cx="1008000" cy="540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137DDB1-C079-DD2E-7A41-F6C3200D2F4E}"/>
                </a:ext>
              </a:extLst>
            </p:cNvPr>
            <p:cNvSpPr/>
            <p:nvPr/>
          </p:nvSpPr>
          <p:spPr>
            <a:xfrm rot="2100000">
              <a:off x="6914775" y="1429068"/>
              <a:ext cx="1008000" cy="540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49EA7A63-448E-669C-DA65-6BAE3BADA9DA}"/>
                </a:ext>
              </a:extLst>
            </p:cNvPr>
            <p:cNvSpPr/>
            <p:nvPr/>
          </p:nvSpPr>
          <p:spPr>
            <a:xfrm rot="2100000">
              <a:off x="9725786" y="-154454"/>
              <a:ext cx="1008000" cy="540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9E6EF3F-E783-1D4A-A25E-52D50C965BCA}"/>
                </a:ext>
              </a:extLst>
            </p:cNvPr>
            <p:cNvSpPr/>
            <p:nvPr/>
          </p:nvSpPr>
          <p:spPr>
            <a:xfrm rot="2100000">
              <a:off x="9190008" y="-73452"/>
              <a:ext cx="1008000" cy="216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52BC189-DCCE-8999-1DDB-177741BC095F}"/>
                </a:ext>
              </a:extLst>
            </p:cNvPr>
            <p:cNvSpPr/>
            <p:nvPr/>
          </p:nvSpPr>
          <p:spPr>
            <a:xfrm rot="2100000">
              <a:off x="3718692" y="4541662"/>
              <a:ext cx="1008000" cy="216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0005AF82-C17E-3EF2-F6FD-73297CBE62A4}"/>
                </a:ext>
              </a:extLst>
            </p:cNvPr>
            <p:cNvSpPr/>
            <p:nvPr/>
          </p:nvSpPr>
          <p:spPr>
            <a:xfrm rot="2100000">
              <a:off x="7424728" y="4671985"/>
              <a:ext cx="1008000" cy="216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86B0ACE3-3BA6-8B75-B671-7DB58E69AE1B}"/>
                </a:ext>
              </a:extLst>
            </p:cNvPr>
            <p:cNvSpPr/>
            <p:nvPr/>
          </p:nvSpPr>
          <p:spPr>
            <a:xfrm rot="2100000">
              <a:off x="9879837" y="2814008"/>
              <a:ext cx="1008000" cy="4320000"/>
            </a:xfrm>
            <a:prstGeom prst="roundRect">
              <a:avLst>
                <a:gd name="adj" fmla="val 493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309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AF5D470-AD9E-D3AA-2DCA-1AB784CE174C}"/>
              </a:ext>
            </a:extLst>
          </p:cNvPr>
          <p:cNvGraphicFramePr/>
          <p:nvPr>
            <p:extLst>
              <p:ext uri="{D42A27DB-BD31-4B8C-83A1-F6EECF244321}">
                <p14:modId xmlns:p14="http://schemas.microsoft.com/office/powerpoint/2010/main" val="3441302104"/>
              </p:ext>
            </p:extLst>
          </p:nvPr>
        </p:nvGraphicFramePr>
        <p:xfrm>
          <a:off x="793595" y="267629"/>
          <a:ext cx="10604809" cy="5943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phic 7" descr="Paint brush with solid fill">
            <a:extLst>
              <a:ext uri="{FF2B5EF4-FFF2-40B4-BE49-F238E27FC236}">
                <a16:creationId xmlns:a16="http://schemas.microsoft.com/office/drawing/2014/main" id="{A4AC167F-3B28-89B2-9631-1032216810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50996" y="568713"/>
            <a:ext cx="663499" cy="663499"/>
          </a:xfrm>
          <a:prstGeom prst="rect">
            <a:avLst/>
          </a:prstGeom>
        </p:spPr>
      </p:pic>
      <p:pic>
        <p:nvPicPr>
          <p:cNvPr id="10" name="Graphic 9" descr="Architecture with solid fill">
            <a:extLst>
              <a:ext uri="{FF2B5EF4-FFF2-40B4-BE49-F238E27FC236}">
                <a16:creationId xmlns:a16="http://schemas.microsoft.com/office/drawing/2014/main" id="{50C585F2-12DF-1AC4-9458-BB8A140008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18338" y="585443"/>
            <a:ext cx="663499" cy="663499"/>
          </a:xfrm>
          <a:prstGeom prst="rect">
            <a:avLst/>
          </a:prstGeom>
        </p:spPr>
      </p:pic>
      <p:pic>
        <p:nvPicPr>
          <p:cNvPr id="11" name="Picture 10" descr="A blue and black sign&#10;&#10;Description automatically generated with low confidence">
            <a:extLst>
              <a:ext uri="{FF2B5EF4-FFF2-40B4-BE49-F238E27FC236}">
                <a16:creationId xmlns:a16="http://schemas.microsoft.com/office/drawing/2014/main" id="{543092DF-5120-C40B-E036-2DD74943EF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2829" y="5978373"/>
            <a:ext cx="2600325" cy="771525"/>
          </a:xfrm>
          <a:prstGeom prst="rect">
            <a:avLst/>
          </a:prstGeom>
        </p:spPr>
      </p:pic>
    </p:spTree>
    <p:extLst>
      <p:ext uri="{BB962C8B-B14F-4D97-AF65-F5344CB8AC3E}">
        <p14:creationId xmlns:p14="http://schemas.microsoft.com/office/powerpoint/2010/main" val="144569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3B14D1E-7E52-023E-EA60-E3FD1EE02E83}"/>
              </a:ext>
            </a:extLst>
          </p:cNvPr>
          <p:cNvSpPr>
            <a:spLocks noGrp="1"/>
          </p:cNvSpPr>
          <p:nvPr>
            <p:ph type="body" sz="quarter" idx="10"/>
          </p:nvPr>
        </p:nvSpPr>
        <p:spPr>
          <a:xfrm>
            <a:off x="392275" y="403426"/>
            <a:ext cx="11407450" cy="466142"/>
          </a:xfrm>
        </p:spPr>
        <p:txBody>
          <a:bodyPr/>
          <a:lstStyle/>
          <a:p>
            <a:r>
              <a:rPr lang="en-US"/>
              <a:t>Flow Diagram</a:t>
            </a:r>
          </a:p>
        </p:txBody>
      </p:sp>
      <p:pic>
        <p:nvPicPr>
          <p:cNvPr id="4" name="Picture 3">
            <a:extLst>
              <a:ext uri="{FF2B5EF4-FFF2-40B4-BE49-F238E27FC236}">
                <a16:creationId xmlns:a16="http://schemas.microsoft.com/office/drawing/2014/main" id="{756F018E-4EAD-55E9-B36E-38F844C16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75" y="964324"/>
            <a:ext cx="11498103" cy="4929352"/>
          </a:xfrm>
          <a:prstGeom prst="rect">
            <a:avLst/>
          </a:prstGeom>
        </p:spPr>
      </p:pic>
    </p:spTree>
    <p:extLst>
      <p:ext uri="{BB962C8B-B14F-4D97-AF65-F5344CB8AC3E}">
        <p14:creationId xmlns:p14="http://schemas.microsoft.com/office/powerpoint/2010/main" val="40647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3B14D1E-7E52-023E-EA60-E3FD1EE02E83}"/>
              </a:ext>
            </a:extLst>
          </p:cNvPr>
          <p:cNvSpPr>
            <a:spLocks noGrp="1"/>
          </p:cNvSpPr>
          <p:nvPr>
            <p:ph type="body" sz="quarter" idx="10"/>
          </p:nvPr>
        </p:nvSpPr>
        <p:spPr>
          <a:xfrm>
            <a:off x="392275" y="236159"/>
            <a:ext cx="11407450" cy="466142"/>
          </a:xfrm>
        </p:spPr>
        <p:txBody>
          <a:bodyPr/>
          <a:lstStyle/>
          <a:p>
            <a:r>
              <a:rPr lang="en-US">
                <a:latin typeface="Candara" panose="020E0502030303020204" pitchFamily="34" charset="0"/>
              </a:rPr>
              <a:t>Deployment</a:t>
            </a:r>
          </a:p>
        </p:txBody>
      </p:sp>
      <p:graphicFrame>
        <p:nvGraphicFramePr>
          <p:cNvPr id="3" name="Diagram 2">
            <a:extLst>
              <a:ext uri="{FF2B5EF4-FFF2-40B4-BE49-F238E27FC236}">
                <a16:creationId xmlns:a16="http://schemas.microsoft.com/office/drawing/2014/main" id="{0A610E72-FA47-4E3D-F07F-047FE4758DE3}"/>
              </a:ext>
            </a:extLst>
          </p:cNvPr>
          <p:cNvGraphicFramePr/>
          <p:nvPr>
            <p:extLst>
              <p:ext uri="{D42A27DB-BD31-4B8C-83A1-F6EECF244321}">
                <p14:modId xmlns:p14="http://schemas.microsoft.com/office/powerpoint/2010/main" val="593383428"/>
              </p:ext>
            </p:extLst>
          </p:nvPr>
        </p:nvGraphicFramePr>
        <p:xfrm>
          <a:off x="981307" y="825192"/>
          <a:ext cx="9985232" cy="5221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descr="A blue and black sign&#10;&#10;Description automatically generated with low confidence">
            <a:extLst>
              <a:ext uri="{FF2B5EF4-FFF2-40B4-BE49-F238E27FC236}">
                <a16:creationId xmlns:a16="http://schemas.microsoft.com/office/drawing/2014/main" id="{6B08A91E-6DDA-CDBF-9DAB-79AF974371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2829" y="5978373"/>
            <a:ext cx="2600325" cy="771525"/>
          </a:xfrm>
          <a:prstGeom prst="rect">
            <a:avLst/>
          </a:prstGeom>
        </p:spPr>
      </p:pic>
    </p:spTree>
    <p:extLst>
      <p:ext uri="{BB962C8B-B14F-4D97-AF65-F5344CB8AC3E}">
        <p14:creationId xmlns:p14="http://schemas.microsoft.com/office/powerpoint/2010/main" val="2727138043"/>
      </p:ext>
    </p:extLst>
  </p:cSld>
  <p:clrMapOvr>
    <a:masterClrMapping/>
  </p:clrMapOvr>
</p:sld>
</file>

<file path=ppt/theme/theme1.xml><?xml version="1.0" encoding="utf-8"?>
<a:theme xmlns:a="http://schemas.openxmlformats.org/drawingml/2006/main" name="Office Theme">
  <a:themeElements>
    <a:clrScheme name="Infosys_cobalt Template Color">
      <a:dk1>
        <a:sysClr val="windowText" lastClr="000000"/>
      </a:dk1>
      <a:lt1>
        <a:sysClr val="window" lastClr="FFFFFF"/>
      </a:lt1>
      <a:dk2>
        <a:srgbClr val="44546A"/>
      </a:dk2>
      <a:lt2>
        <a:srgbClr val="E7E6E6"/>
      </a:lt2>
      <a:accent1>
        <a:srgbClr val="007CC3"/>
      </a:accent1>
      <a:accent2>
        <a:srgbClr val="F16C51"/>
      </a:accent2>
      <a:accent3>
        <a:srgbClr val="DF9926"/>
      </a:accent3>
      <a:accent4>
        <a:srgbClr val="00B28F"/>
      </a:accent4>
      <a:accent5>
        <a:srgbClr val="004A85"/>
      </a:accent5>
      <a:accent6>
        <a:srgbClr val="231F20"/>
      </a:accent6>
      <a:hlink>
        <a:srgbClr val="0563C1"/>
      </a:hlink>
      <a:folHlink>
        <a:srgbClr val="954F72"/>
      </a:folHlink>
    </a:clrScheme>
    <a:fontScheme name="Infosys_cobalt Templat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4119F46-AB85-4491-B935-F612B0769396}">
  <we:reference id="c5523a33-b9ac-4e01-bd6f-21be1b4d5ea2" version="1.0.1.0"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ef2df52-e65a-435c-beef-3af625ddb4b2">
      <Terms xmlns="http://schemas.microsoft.com/office/infopath/2007/PartnerControls"/>
    </lcf76f155ced4ddcb4097134ff3c332f>
    <TaxCatchAll xmlns="2ea53903-c8a7-46b5-94f1-49b3026c6c50" xsi:nil="true"/>
    <SharedWithUsers xmlns="2ea53903-c8a7-46b5-94f1-49b3026c6c50">
      <UserInfo>
        <DisplayName>Somdutta Paul</DisplayName>
        <AccountId>13</AccountId>
        <AccountType/>
      </UserInfo>
      <UserInfo>
        <DisplayName>Tania Rana</DisplayName>
        <AccountId>12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FA5500D30C1E409051A97338C47C92" ma:contentTypeVersion="11" ma:contentTypeDescription="Create a new document." ma:contentTypeScope="" ma:versionID="4a0f0f982e1f3acba3ed7ee0074e36be">
  <xsd:schema xmlns:xsd="http://www.w3.org/2001/XMLSchema" xmlns:xs="http://www.w3.org/2001/XMLSchema" xmlns:p="http://schemas.microsoft.com/office/2006/metadata/properties" xmlns:ns2="7ef2df52-e65a-435c-beef-3af625ddb4b2" xmlns:ns3="2ea53903-c8a7-46b5-94f1-49b3026c6c50" targetNamespace="http://schemas.microsoft.com/office/2006/metadata/properties" ma:root="true" ma:fieldsID="b833e02d1fc328feb7e9ccde857a1336" ns2:_="" ns3:_="">
    <xsd:import namespace="7ef2df52-e65a-435c-beef-3af625ddb4b2"/>
    <xsd:import namespace="2ea53903-c8a7-46b5-94f1-49b3026c6c5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f2df52-e65a-435c-beef-3af625ddb4b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7bd3049a-d92e-47f6-938a-5800ed4570a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a53903-c8a7-46b5-94f1-49b3026c6c5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6b72e02-0efa-439e-b12a-d2cad189725e}" ma:internalName="TaxCatchAll" ma:showField="CatchAllData" ma:web="2ea53903-c8a7-46b5-94f1-49b3026c6c50">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1D4373-64E7-4D19-BFF5-3AB92DB11E4A}">
  <ds:schemaRefs>
    <ds:schemaRef ds:uri="7ef2df52-e65a-435c-beef-3af625ddb4b2"/>
    <ds:schemaRef ds:uri="http://schemas.microsoft.com/office/2006/documentManagement/types"/>
    <ds:schemaRef ds:uri="http://schemas.microsoft.com/office/2006/metadata/properties"/>
    <ds:schemaRef ds:uri="http://purl.org/dc/elements/1.1/"/>
    <ds:schemaRef ds:uri="2ea53903-c8a7-46b5-94f1-49b3026c6c50"/>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C46395C-DD5B-4DD7-B6DE-7B21D65496C6}">
  <ds:schemaRefs>
    <ds:schemaRef ds:uri="http://schemas.microsoft.com/sharepoint/v3/contenttype/forms"/>
  </ds:schemaRefs>
</ds:datastoreItem>
</file>

<file path=customXml/itemProps3.xml><?xml version="1.0" encoding="utf-8"?>
<ds:datastoreItem xmlns:ds="http://schemas.openxmlformats.org/officeDocument/2006/customXml" ds:itemID="{215BF151-7F46-465D-BB17-DA076519CB49}">
  <ds:schemaRefs>
    <ds:schemaRef ds:uri="2ea53903-c8a7-46b5-94f1-49b3026c6c50"/>
    <ds:schemaRef ds:uri="7ef2df52-e65a-435c-beef-3af625ddb4b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1417</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Blackadder ITC</vt:lpstr>
      <vt:lpstr>Britannic Bold</vt:lpstr>
      <vt:lpstr>Calibri</vt:lpstr>
      <vt:lpstr>Candara</vt:lpstr>
      <vt:lpstr>Candara Light</vt:lpstr>
      <vt:lpstr>Maiandra GD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Infosys_cobalt Template</dc:title>
  <dc:subject>Infosys_cobalt Template</dc:subject>
  <dc:creator>Infosys Limited</dc:creator>
  <cp:keywords>Infosys_cobalt PPT Template</cp:keywords>
  <cp:lastModifiedBy>Sagnik Das</cp:lastModifiedBy>
  <cp:revision>2</cp:revision>
  <dcterms:created xsi:type="dcterms:W3CDTF">2020-08-19T10:20:11Z</dcterms:created>
  <dcterms:modified xsi:type="dcterms:W3CDTF">2023-07-16T09:45:40Z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harsha.l01@ad.infosys.com</vt:lpwstr>
  </property>
  <property fmtid="{D5CDD505-2E9C-101B-9397-08002B2CF9AE}" pid="5" name="MSIP_Label_be4b3411-284d-4d31-bd4f-bc13ef7f1fd6_SetDate">
    <vt:lpwstr>2020-08-19T10:20:30.6331623Z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95027054-cba1-45f5-af37-aac23492c234</vt:lpwstr>
  </property>
  <property fmtid="{D5CDD505-2E9C-101B-9397-08002B2CF9AE}" pid="9" name="MSIP_Label_be4b3411-284d-4d31-bd4f-bc13ef7f1fd6_Extended_MSFT_Method">
    <vt:lpwstr>Automatic</vt:lpwstr>
  </property>
  <property fmtid="{D5CDD505-2E9C-101B-9397-08002B2CF9AE}" pid="10" name="ContentTypeId">
    <vt:lpwstr>0x010100D6FA5500D30C1E409051A97338C47C92</vt:lpwstr>
  </property>
  <property fmtid="{D5CDD505-2E9C-101B-9397-08002B2CF9AE}" pid="11" name="MediaServiceImageTags">
    <vt:lpwstr/>
  </property>
  <property fmtid="{D5CDD505-2E9C-101B-9397-08002B2CF9AE}" pid="12" name="MSIP_Label_7fd8a196-24eb-41bb-9b22-e6a1875a70f5_Enabled">
    <vt:lpwstr>true</vt:lpwstr>
  </property>
  <property fmtid="{D5CDD505-2E9C-101B-9397-08002B2CF9AE}" pid="13" name="MSIP_Label_7fd8a196-24eb-41bb-9b22-e6a1875a70f5_SetDate">
    <vt:lpwstr>2023-07-16T09:42:19Z</vt:lpwstr>
  </property>
  <property fmtid="{D5CDD505-2E9C-101B-9397-08002B2CF9AE}" pid="14" name="MSIP_Label_7fd8a196-24eb-41bb-9b22-e6a1875a70f5_Method">
    <vt:lpwstr>Privileged</vt:lpwstr>
  </property>
  <property fmtid="{D5CDD505-2E9C-101B-9397-08002B2CF9AE}" pid="15" name="MSIP_Label_7fd8a196-24eb-41bb-9b22-e6a1875a70f5_Name">
    <vt:lpwstr>Public</vt:lpwstr>
  </property>
  <property fmtid="{D5CDD505-2E9C-101B-9397-08002B2CF9AE}" pid="16" name="MSIP_Label_7fd8a196-24eb-41bb-9b22-e6a1875a70f5_SiteId">
    <vt:lpwstr>63ce7d59-2f3e-42cd-a8cc-be764cff5eb6</vt:lpwstr>
  </property>
  <property fmtid="{D5CDD505-2E9C-101B-9397-08002B2CF9AE}" pid="17" name="MSIP_Label_7fd8a196-24eb-41bb-9b22-e6a1875a70f5_ActionId">
    <vt:lpwstr>293def90-7a93-4c7b-bb63-e41e2e1bbd41</vt:lpwstr>
  </property>
  <property fmtid="{D5CDD505-2E9C-101B-9397-08002B2CF9AE}" pid="18" name="MSIP_Label_7fd8a196-24eb-41bb-9b22-e6a1875a70f5_ContentBits">
    <vt:lpwstr>0</vt:lpwstr>
  </property>
</Properties>
</file>