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6" r:id="rId5"/>
    <p:sldId id="257" r:id="rId6"/>
    <p:sldId id="258" r:id="rId7"/>
    <p:sldId id="273" r:id="rId8"/>
    <p:sldId id="274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274" autoAdjust="0"/>
  </p:normalViewPr>
  <p:slideViewPr>
    <p:cSldViewPr snapToGrid="0" showGuides="1">
      <p:cViewPr varScale="1">
        <p:scale>
          <a:sx n="66" d="100"/>
          <a:sy n="66" d="100"/>
        </p:scale>
        <p:origin x="632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JUPITER PDF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9" y="3425364"/>
            <a:ext cx="3362660" cy="1515126"/>
          </a:xfrm>
        </p:spPr>
        <p:txBody>
          <a:bodyPr>
            <a:noAutofit/>
          </a:bodyPr>
          <a:lstStyle/>
          <a:p>
            <a:r>
              <a:rPr lang="en-US" sz="1800" dirty="0"/>
              <a:t>This is a simple API that accepts a PDF file and fetch all table contents. Also, the API compares the output of Dexter and Camelot.</a:t>
            </a:r>
            <a:endParaRPr lang="ru-RU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6259" y="5096662"/>
            <a:ext cx="3828694" cy="85291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HACKATHON – 2021</a:t>
            </a:r>
          </a:p>
          <a:p>
            <a:r>
              <a:rPr lang="en-US" sz="2000" dirty="0"/>
              <a:t>SAGNIK	       ADITHYA</a:t>
            </a:r>
            <a:endParaRPr lang="ru-RU" sz="2000" dirty="0"/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14573" r="421"/>
          <a:stretch/>
        </p:blipFill>
        <p:spPr>
          <a:xfrm>
            <a:off x="4614953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Wooden view desk on ocean's shore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21675" r="32054" b="10380"/>
          <a:stretch/>
        </p:blipFill>
        <p:spPr>
          <a:xfrm>
            <a:off x="1396781" y="0"/>
            <a:ext cx="3894833" cy="56563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6458" y="2078515"/>
            <a:ext cx="5950424" cy="4226750"/>
          </a:xfrm>
        </p:spPr>
        <p:txBody>
          <a:bodyPr>
            <a:noAutofit/>
          </a:bodyPr>
          <a:lstStyle/>
          <a:p>
            <a:r>
              <a:rPr lang="en-US" sz="1600" b="1" dirty="0"/>
              <a:t>Upload PDF to Server</a:t>
            </a:r>
          </a:p>
          <a:p>
            <a:pPr lvl="1"/>
            <a:r>
              <a:rPr lang="en-US" sz="1400" dirty="0"/>
              <a:t>The PDF file is uploaded to the server.</a:t>
            </a:r>
          </a:p>
          <a:p>
            <a:r>
              <a:rPr lang="en-US" sz="1600" b="1" dirty="0"/>
              <a:t>Upload PDF to Dexter</a:t>
            </a:r>
          </a:p>
          <a:p>
            <a:pPr lvl="1"/>
            <a:r>
              <a:rPr lang="en-US" sz="1400" dirty="0"/>
              <a:t>The PDF file is uploaded to Dexter and output is fetched.</a:t>
            </a:r>
          </a:p>
          <a:p>
            <a:r>
              <a:rPr lang="en-US" sz="1600" b="1" dirty="0"/>
              <a:t>Fetch Tables from Server</a:t>
            </a:r>
          </a:p>
          <a:p>
            <a:pPr lvl="1"/>
            <a:r>
              <a:rPr lang="en-US" sz="1400" dirty="0"/>
              <a:t>The tables are fetched from the server and returned as a list of tables.</a:t>
            </a:r>
          </a:p>
          <a:p>
            <a:r>
              <a:rPr lang="en-US" sz="1600" b="1" dirty="0"/>
              <a:t>Fetch Tables from Dexter</a:t>
            </a:r>
          </a:p>
          <a:p>
            <a:pPr lvl="1"/>
            <a:r>
              <a:rPr lang="en-US" sz="1400" dirty="0"/>
              <a:t>The tables are fetched from the </a:t>
            </a:r>
            <a:r>
              <a:rPr lang="en-US" sz="1400" dirty="0" err="1"/>
              <a:t>dexter</a:t>
            </a:r>
            <a:r>
              <a:rPr lang="en-US" sz="1400" dirty="0"/>
              <a:t> server and returned as a list of tables.</a:t>
            </a:r>
          </a:p>
          <a:p>
            <a:r>
              <a:rPr lang="en-US" sz="1600" b="1" dirty="0"/>
              <a:t>Compare Output of Dexter vs Server</a:t>
            </a:r>
          </a:p>
          <a:p>
            <a:pPr lvl="1"/>
            <a:r>
              <a:rPr lang="en-US" sz="1400" dirty="0"/>
              <a:t>The tables are compared and the differences are returned as a table.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GUIDE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10715" y="3282491"/>
            <a:ext cx="4565650" cy="701675"/>
          </a:xfrm>
        </p:spPr>
        <p:txBody>
          <a:bodyPr/>
          <a:lstStyle/>
          <a:p>
            <a:r>
              <a:rPr lang="en-US" sz="2000" dirty="0"/>
              <a:t>How to upload the pdf 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8" name="AutoShape 2" descr="data:image/jpeg;base64,/9j/4AAQSkZJRgABAQEAYABgAAD/2wBDAAgGBgcGBQgHBwcJCQgKDBQNDAsLDBkSEw8UHRofHh0aHBwgJC4nICIsIxwcKDcpLDAxNDQ0Hyc5PTgyPC4zNDL/2wBDAQkJCQwLDBgNDRgyIRwhMjIyMjIyMjIyMjIyMjIyMjIyMjIyMjIyMjIyMjIyMjIyMjIyMjIyMjIyMjIyMjIyMjL/wAARCAIw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sTUdYns/E+jaYkcZhvlmMjMDuXYoIx+dbdc34p0HUtTuNO1HRr2G11GwZ/LM6Fo3Vxhgcc9qOoFZ/GsVhda3/acey1sLyG2iaBCzNvUHJGfU9qbqPjiJdDvrqwt5EvbOaGOW2voWjZQ7gAkdcEE4Nc9rXh7VNM8OyXF9exXGrahrFrLJJDEfLjIYKuF6kDHNa154O1jVYdVub66sRqF6bdEWEOIo44nDd+STzVWVv68g6/15mxfeNNJ0/UJLSb7SwgZUubiOBmht2boHcdDyPzpb3xlpen6qlhcJdjdKkP2kQHyQ7dF3+vI6Z61laj4Q1WeXVrK0vbRNJ1eYTXPmIxmiJADBMcHO0demao6n4A1O81aaeO5sZIftUNxBJcB2mjVMfuh2VeDyBk96FbS4ne2ho+IfH1vp0d1Fp8Es9xbzxwNK8DGAOWAZC4/iAJNX/Guv3fh3Q4byyW0M0lzHDm7JEahs8kg8D3rE1HwXrksOpadZ31gNMvL4Xv71G81W3KzJxxj5evWui8U6C/iCws7UGHy4ryKeVZgSrop5XHvS0sv67D6s5GD4h6t/ZWuPLDpNxd2EMc0UtlK0sDbm27WOc5/GtfT/EfiS01i0sfEmnWESXyP9mns5GYB1XdtYH1HpWjrfhW3ufCl/pGjW1nYPcgEFYwibgQcnaPas7T/AA14jutYtL7xHqdjOlir/ZobOIqN7Lt3MT6CndaiMzwt411/X9Ss0kfw4sEzEyQR3LfaVUZz8hPXitvxP4m1DStd0jSdOs/MkvXO+WSF3VVHXG0jnufQc1P4U8IWWgaZZiazsn1OFWD3cUQ3MST/ABEZ6HFW9T0ae98R6LqUckaxWBm8xWzubeuBihtXQa6mPY+MJ7i60VW+zNBevdiaUIybBD0wCfzzWrpHizTdavPs1stzG7RmWFp4Cizxg4Lxk/eHI/OsKz8C3UcOlwXNzA0dt9tE2zdllnzjbx1Gec0vhLwLPoGpx3Nz9gYW0Jiilh80ySZ43NubavHZRihW6g/I7miiipGFFFFABRRRQAUUUUAFFFFABRRRQAUUUUAFFFFABRRRQAUUUUAFFFFABRRRQAUUUUAFFFFABRRRQAUUUUAFFFFABRRRQAUUUUAFFFFABRRRQAUUUUAFFFFABRRRQAUUUUAFFFFABRRRQAUUUUAFFFFABRRRQAUUUUAFFFFABRRRQAUUUUAFFFFABRRRQAUUUUAFFFFABRRRQAUUUUAFFFFABWFN4s02DV/sDecUVxFJdhMwRSnpGz9mP5DgEgkCtx1DoyEkBhgkHB/OqkWlWEOl/wBmJax/YthQwkZVgeuc9c9yetAFyiora3jtbaO3i3eXEoRdzFjgdOTyaloAa77FztZvZRk1H9oH/PKb/vg1DqDOFt41dkEsoRipwcYJ4P4Vz9zrmm2tzJA8+ol42KsVc4yPxpN2MKuIjS+I6b7QP+eU3/fBo+0D/nlN/wB8GuU/4SPS/wDntqf/AH2f8aP+Ej0v/ntqf/fZ/wAaOZGP1+j3X3nV/aB/zym/74NH2gf88pv++DXKf8JHpf8Az21P/vs/40f8JHpf/PbU/wDvs/40cyD6/R7r7zq/tA/55Tf98Gj7QP8AnlN/3wa52x1aw1G6W2huNQEjAkb5CAcfjWt9jH/Pxdf9/jRc1hiFUV4alz7QP+eU3/fBo+0D/nlN/wB8Gqf2Mf8APxdf9/jR9jH/AD8XX/f407l+0fYufaB/zym/74NH2gf88pv++DVP7GP+fi6/7/Gj7GP+fi6/7/Gi4e0fYufaB/zym/74NH2gf88pv++DVP7GP+fi6/7/ABo+xj/n4uv+/wAaLh7R9i59oH/PKb/vg0faB/zym/74NU/sY/5+Lr/v8aPsY/5+Lr/v8aLh7R9i59oH/PKb/vg0faB/zym/74NU/sY/5+Lr/v8AGj7GP+fi6/7/ABouHtH2Ln2gf88pv++DR9oH/PKb/vg1T+xj/n4uv+/xo+xj/n4uv+/xouHtH2Ln2gf88pv++DR9oH/PKb/vg1T+xj/n4uv+/wAaPsY/5+Lr/v8AGi4e0fYufaB/zym/74NH2gf88pv++DVP7GP+fi6/7/Gj7GP+fi6/7/Gi4e0fYufaB/zym/74NH2gf88pv++DVP7GP+fi6/7/ABo+xj/n4uv+/wAaLh7R9i59oH/PKb/vg0faB/zym/74NU/sY/5+Lr/v8aPsY/5+Lr/v8aLh7R9i59oH/PKb/vg0faB/zym/74NU/sY/5+Lr/v8AGj7GP+fi6/7/ABouHtH2Ln2gf88pv++DR9oH/PKb/vg1T+xj/n4uv+/xo+xj/n4uv+/xouHtH2Ln2gf88pv++DR9oH/PKb/vg1T+xj/n4uv+/wAaPsY/5+Lr/v8AGi4e0fYufaB/zym/74NH2gf88pv++DVP7GP+fi6/7/Gj7GP+fi6/7/Gi4e0fYufaB/zym/74NH2gf88pv++DVP7GP+fi6/7/ABo+xj/n4uv+/wAaLh7R9i59oH/PKb/vg0faB/zym/74NU/sY/5+Lr/v8aPsY/5+Lr/v8aLh7R9i59oH/PKb/vg0faB/zym/74NU/sY/5+Lr/v8AGj7GP+fi6/7/ABouHtH2Ln2gf88pv++DR9oH/PKb/vg1T+xj/n4uv+/xo+xj/n4uv+/xouHtH2Ln2gf88pv++DR9oH/PKb/vg1T+xj/n4uv+/wAaPsY/5+Lr/v8AGi4e0fYufaB/zym/74NH2gf88pv++DVP7GP+fi6/7/Gj7GP+fi6/7/Gi4e0fYufaB/zym/74NH2gf88pv++DVP7GP+fi6/7/ABo+xj/n4uv+/wAaLh7R9i59oH/PKb/vg0faB/zym/74NU/sY/5+Lr/v8aPsY/5+Lr/v8aLh7R9i59oH/PKb/vg0faB/zym/74NU/sY/5+Lr/v8AGj7GP+fi6/7/ABouHtH2Ln2gf88pv++DR9oH/PKb/vg1T+xj/n4uv+/xo+xj/n4uv+/xouHtH2Ln2gf88pv++DR9oH/PKb/vg1T+xj/n4uv+/wAaPsY/5+Lr/v8AGi4e0fYufaB/zym/74NH2gf88pv++DVP7GP+fi6/7/Gj7GP+fi6/7/Gi4e0fYufaB/zym/74NH2gf88pv++DVP7GP+fi6/7/ABo+xj/n4uv+/wAaLh7R9i59oH/PKb/vg0faB/zym/74NU/sY/5+Lr/v8aPsY/5+Lr/v8aLh7R9i59oH/PKb/vg0faB/zym/74NU/sY/5+Lr/v8AGj7GP+fi6/7/ABouHtH2Ln2gf88pv++DR9oH/PKb/vg1T+xj/n4uv+/xo+xj/n4uv+/xouHtH2Ln2gf88pv++DR9oH/PKb/vg1T+xj/n4uv+/wAaPsY/5+Lr/v8AGi4e0fYufaB/zym/74NH2gf88pv++DVP7GP+fi6/7/Gj7GP+fi6/7/Gi4e0fYufaB/zym/74NH2gf88pv++DVP7GP+fi6/7/ABo+xj/n4uv+/wAaLh7R9i59oH/PKb/vg0faB/zym/74NU/sY/5+Lr/v8aPsY/5+Lr/v8aLh7R9i59oH/PKb/vg0faB/zym/74NU/sY/5+Lr/v8AGj7GP+fi6/7/ABouHtH2Ln2gf88pv++DR9oH/PKb/vg1T+xj/n4uv+/xo+xj/n4uv+/xouHtH2Ln2gf88pv++DR9oH/PKb/vg1T+xj/n4uv+/wAaPsY/5+Lr/v8AGi4e0fYufaB/zym/74NH2gf88pv++DVP7GP+fi6/7/Gj7GP+fi6/7/Gi4e0fYufaB/zym/74NH2gf88pv++DVP7GP+fi6/7/ABo+xj/n4uv+/wAaLh7R9i59oH/PKb/vg0faB/zym/74NU/sY/5+Lr/v8aPsY/5+Lr/v8aLh7R9i59oH/PKb/vg0faB/zym/74NU/sY/5+Lr/v8AGj7GP+fi6/7/ABouHtH2Ln2gf88pv++DR9oH/PKb/vg1T+xj/n4uv+/xo+xj/n4uv+/xouHtH2Ln2gf88pv++DR9oH/PKb/vg1T+xj/n4uv+/wAaPsY/5+Lr/v8AGi4e0fYufaB/zym/74NH2gf88pv++DVP7GP+fi6/7/Gj7GP+fi6/7/Gi4e0fYufaB/zym/74NH2gf88pv++DVP7GP+fi6/7/ABo+xj/n4uv+/wAaLh7R9i59oH/PKb/vg0faB/zym/74NU/sY/5+Lr/v8aZNAYbeWVLm53IjMMykjIGelK4Oo1rYsX/+ss/+u4/9BavN9V/5DF7/ANdn/nXo+okB7MkgDzxyT/stXKX3hie5v7ieO8tQkjlwGY5GamSuebmVKdRWgr6/oY2lRwSS3BnCFUgZl3jIDDGOO/0rTWDTbh4JLaCP7LIzC4ZzgxADqBn5R3HX0pv/AAiN1/z+Wf8A32f8KT/hEbonJu7P/vo/4VNn2OCnSrRiounf7gS2tfKsH+zwKjSpHIJDlnB6sCDjH4Aise82/bJgiIqq5VQgwMA1sf8ACIXPP+l2XPX5j/hS/wDCJXX/AD+Wf/fZ/wAKGmKdGtKNlC33Fbwx/wAjBb/7r/8AoJrrtVuJt9rY2shjuLqT76jJjjXl2/Lj6tWTo3h+XTtTjupru2ZUBGEbk5GK6XfFu3b492MZyM4q4aHp5fTlTpNTVnc52bxDcpaX8x8hJoJ/KS2MTFoxv2hnJYDaRzkYAz3rOtfF+rzz227T4hHJtDoI33ZOAcHOB1/Su085P+eq/wDfQo85P+eq/wDfQqrndzI4qbxHfXGg/bZ5orOVbqEItvJk7Sw3pIpz0GfT14q7c67qdxPqNrZpEjJFOY8Rszx7ACjnnBD54x7da6jzk/56r/30KPNT/nqn/fQougUkYNnqFzfxaRbR3iSTSoJ7maFMARr2wScEtx+DdKyz4xuyEBS1gO5ElklR9sTFnBGM8kBV4967HfFuLb49xGCcjOKbJ9nmMZlMTmNt6biDtb1HvRdBdHKr4guk1Eyt5jTPpX2g2BPCzA5wBjIO3nFR3Hi7UIYY2jgguMykLIkTCOZBtzty2QRuIxz0J7V2PnJ/z1X/AL6FHnJ/z1X/AL6FO6C6OLl8UahHeXEzPBFEipGYpI2CwEzFMuc8tt54x/WpF8R6pd3unQbEty88eVEbZuEO/wCYE/dTheuTz19etlFvOgSYxSKrBgGIIBByD9Qaf5yf89V/76FJNA5Ix/DMl/c6dJdai5Mss8mFDkqqhiAACBgce+etM1HW5LOWaFCrTxyhhCV5aELkn6Z71t+bH/z0T/voU12hkjaN3jZGGCpYYIovqCkrnPN4kuFTzfIgMZ+UNvbys88htuTnGAMdaifxbMy3ix2iR+UcJJK5Cg4PB4+9kYx3zXUean/PVP8AvoUecn/PVf8AvoUXQXRi3Vxq7X0X2QMYUgjllXCYJJO4cjdnA4x3qLTdVv8AU9QjwYI7XDlvLyxyAuBkr1BY59xit/zY/wDnon/fQo81P+eqf99Ci4cyOfh1S+s7xLa5l+1+bMyKXQRtgNtwgVcMe5yRxTL3XLqw1K9Bb7SkSFlt41X5Rxyf4h6k8j0ro/NT/nqn/fQo81P+eqf99Ci4cyMG38RXM1utz/Z48ptqALISxds4xgY25wM54zS6Z4hudTuzALAQlJSjl5PuqM9gPvexwK3fNT/nqn/fQo81P+eqf99Ci6C6HUU3zI/+eif99CjzI/8Anon/AH0KQrodRTfMj/56J/30KPMj/wCeif8AfQoC6HUU3zI/+eif99CjzI/+eif99CgLodRTfMj/AOeif99CjzI/+eif99CgLodRTfMj/wCeif8AfQo8yP8A56J/30KAuh1FN8yP/non/fQo8yP/AJ6J/wB9CgLodRTfMj/56J/30KPMj/56J/30KAuh1FN8yP8A56J/30KPMj/56J/30KAuh1FN8yP/AJ6J/wB9CjzI/wDnon/fQoC6HUU3zI/+eif99CjzI/8Anon/AH0KAuh1FN8yP/non/fQo8yP/non/fQoC6HUU3zI/wDnon/fQo8yP/non/fQoC6HUU3zI/8Anon/AH0KPMj/AOeif99CgLodRTfMj/56J/30KPMj/wCeif8AfQoC6HUU3zI/+eif99CjzI/+eif99CgLodRTfMj/AOeif99CjzI/+eif99CgLodRTfMj/wCeif8AfQo8yP8A56J/30KAuh1FN8yP/non/fQo8yP/AJ6J/wB9CgLodRTfMj/56J/30KPMj/56J/30KAuh1FN8yP8A56J/30KPMj/56J/30KAuh1FN8yP/AJ6J/wB9CjzI/wDnon/fQoC6HUU3zI/+eif99CjzI/8Anon/AH0KAuh1FN8yP/non/fQo8yP/non/fQoC6HUU3zI/wDnon/fQo8yP/non/fQoC6HUU3zI/8Anon/AH0KPMj/AOeif99CgLodRTfMj/56J/30KPMj/wCeif8AfQoC6HUU3zI/+eif99CjzI/+eif99CgLodRTfMj/AOeif99CjzI/+eif99CgLodRTfMj/wCeif8AfQo8yP8A56J/30KAuh1FN8yP/non/fQo8yP/AJ6J/wB9CgLodRTfMj/56J/30KPMj/56J/30KAuh1FN8yP8A56J/30KPMj/56J/30KAuh1FN8yP/AJ6J/wB9CjzI/wDnon/fQoC6HUU3zI/+eif99CjzI/8Anon/AH0KAuh1FN8yP/non/fQo8yP/non/fQoC6MbUtR1Ke8bTdCjgNzFhri5ulJhh7hOOWZvboDk9gZrXUjqOmXglt3tbyBGS4t358ttp6HoynqCOorT82P/AJ6J/wB9CobuSM2Vx+8T/VP/ABD0NApNcrJNQRZJLJHVWUz8hhkH5WqX7Faf8+sH/fsUy+/11j/13/8AZWq1QacqcndEH2K0/wCfWD/v2KPsVp/z6wf9+xXO3XiO+ttbvIhCj2VpIFl/csNqeVvLGUnaDnAwR3psPjaOZZP+JdKhhjd5RJIF27WCgc9SSR+dOxXJHsdJ9itP+fWD/v2KPsVp/wA+sH/fsVzUfjcTeWItKnLMyoytIq7XZnUDnnrGaiPjv7RZzzWGmTvsQbXlO1N+VypPtvHTr7U+UXJHsdV9itP+fWD/AL9ij7Faf8+sH/fsVzsfjNZ51ii0u5JkuBBEzEKrnLAnJ9Ch9a0NA8Qx68LsLbSW0ltIEeOQjPIyD/nj3o5Q5I9jS+xWn/PrB/37FH2K0/59YP8Av2KnopByR7EH2K0/59YP+/Yo+xWn/PrB/wB+xU9FAckexB9itP8An1g/79ij7Faf8+sH/fsVPRQHJHsQfYrT/n1g/wC/Yo+xWn/PrB/37FT0UByR7EH2K0/59YP+/Yo+xWn/AD6wf9+xU9FAckexB9itP+fWD/v2KPsVp/z6wf8AfsVPRQHJHsQfYrT/AJ9YP+/Yo+xWn/PrB/37FT0UByR7EH2K0/59YP8Av2KPsVp/z6wf9+xU9FAckexB9itP+fWD/v2KPsVp/wA+sH/fsVPRQHJHsQfYrT/n1g/79ij7Faf8+sH/AH7FT0UByR7EH2K0/wCfWD/v2KPsVp/z6wf9+xU9FAckexB9itP+fWD/AL9ij7Faf8+sH/fsVPRQHJHsQfYrT/n1g/79ij7Faf8APrB/37FT0UByR7EH2K0/59YP+/Yo+xWn/PrB/wB+xU9FAckexB9itP8An1g/79ij7Faf8+sH/fsVPRQHJHsQfYrT/n1g/wC/Yo+xWn/PrB/37FT0UByR7EH2K0/59YP+/Yo+xWn/AD6wf9+xU9FAckexB9itP+fWD/v2KPsVp/z6wf8AfsVPRQHJHsQfYrT/AJ9YP+/Yo+xWn/PrB/37FT0UByR7EH2K0/59YP8Av2KPsVp/z6wf9+xU9FAckexB9itP+fWD/v2KPsVp/wA+sH/fsVPRQHJHsQfYrT/n1g/79ij7Faf8+sH/AH7FT0UByR7EH2K0/wCfWD/v2KPsVp/z6wf9+xU9FAckexB9itP+fWD/AL9ij7Faf8+sH/fsVPRQHJHsQfYrT/n1g/79ij7Faf8APrB/37FT0UByR7EH2K0/59YP+/Yo+xWn/PrB/wB+xU9FAckexB9itP8An1g/79ij7Faf8+sH/fsVPRQHJHsQfYrT/n1g/wC/Yo+xWn/PrB/37FT0UByR7EH2K0/59YP+/Yo+xWn/AD6wf9+xU9FAckexB9itP+fWD/v2KPsVp/z6wf8AfsVPRQHJHsQfYrT/AJ9YP+/Yo+xWn/PrB/37FT0UByR7EH2K0/59YP8Av2KPsVp/z6wf9+xU9FAckexB9itP+fWD/v2KPsVp/wA+sH/fsVPRQHJHsQfYrT/n1g/79ij7Faf8+sH/AH7FT0UByR7FZ7WyjRne3gVVGSTGOB+VVfMse2myEeotP/rVY1T/AJBV3/1yb+VW6nqaKFNRu0Zm+y/6Bkn/AICf/Wo32X/QMk/8BP8A61adFOzC1L+UzN9l/wBAyT/wE/8ArUb7L/oGSf8AgJ/9apLm6n+3fZoGhj2w+azygkHnGOox7n6VW/t9GneFLZnYOqIVcbXyxXr9RUcyXU2jhlJXjD8SXfZf9AyT/wABP/rUb7L/AKBkn/gJ/wDWqBPEUT2z3P2aQQoMMdwzv4+XHU9etWbDUXvbuSNoTEqRq21h82csD+HFCkm7JjlheVNyht5obvsv+gZJ/wCAn/1qN9l/0DJP/AT/AOtWnRV2Zhal/KZbS2KqWbTZAAMk/ZOn6VbS1s5EV1toCrDIPljp+VPuv+POf/rm38qSy/48bf8A65L/ACpLcJQpuN0ircGwt5lhNkJJCu7bFb7sDpk4FM82y/6Bc3/gGf8ACpv+Y8f+vUf+hmr1UZ8kexl+bZf9Aub/AMAz/hR5tl/0C5v/AADP+FalFAckexl+bZf9Aub/AMAz/hR5tl/0C5v/AADP+FYl54suLHWbqKUIba3nZCiwNkxrEHZhJnaWGfu4zUh8bxRCza40y6hW4lMbM/Aj6YP4574/lRYHCK6Gv5tl/wBAub/wDP8AhR5tl/0C5v8AwDP+FZdl4tl1G6sI7fTZEiuZiheZtvybCwZRjnp0rqKLByR7GX5tl/0C5v8AwDP+FHm2X/QLm/8AAM/4VqUUByR7FG3WwuGZVtER1GSkkAU49cEdKL2ztRY3BFtCCImIIjHoaB/yHX/69V/9DNT33/IPuf8Ark/8jQTOEeV6DL7/AF1j/wBd/wD2VqtVUvyRJZEDOJ//AGVqjvo5by38qOeW2bcD5kTfN9KQOVm7Fo2tuyzK0EZE/wDrQVH7zjHzevHFVk0bS44niTTrVY3UoyiJcMCckH2zWZ/Y15/0G9Q/77FH9jXn/Qb1D/vsUXZn7ap/J+KNWLStOhULFYWyAEEBYgMEZwf1P5mk/sbS/n/4l1r+8jEb/uV+ZB/CeOnA/Ksv+xrz/oN6h/32KP7GvP8AoN6h/wB9ii7F7ap/J+KNaPStOhlMsdjbJIXEhZYgDuHAOfXk/nUltZWtkHFrbRQB23P5aBdx9TisX+xrz/oN6h/32KX+x7vP/Ib1D/vsUXYe2qfyfijoKKhErAAbM477qPOb+4P++qZ0cyJqKh85v7g/76o85v7g/wC+qA5kTUVD5zf3B/31R5zf3B/31QHMiaiofOb+4P8Avqjzm/uD/vqgOZE1FQ+c39wf99Uec39wf99UBzImoqHzm/uD/vqjzm/uD/vqgOZE1FQ+c39wf99Uec39wf8AfVAcyJqKh85v7g/76o85v7g/76oDmRNRUPnN/cH/AH1R5zf3B/31QHMiaiofOb+4P++qPOb+4P8AvqgOZE1FQ+c39wf99Uec39wf99UBzImoqHzm/uD/AL6o85v7g/76oDmRNRUPnN/cH/fVHnN/cH/fVAcyJqKh85v7g/76o85v7g/76oDmRNRUPnN/cH/fVHnN/cH/AH1QHMiaiofOb+4P++qPOb+4P++qA5kTUVD5zf3B/wB9Uec39wf99UBzImoqHzm/uD/vqjzm/uD/AL6oDmRNRUPnN/cH/fVHnN/cH/fVAcyJqKh85v7g/wC+qPOb+4P++qA5kTUVD5zf3B/31R5zf3B/31QHMiaiofOb+4P++qPOb+4P++qA5kTUVD5zf3B/31R5zf3B/wB9UBzImoqHzm/uD/vqjzm/uD/vqgOZE1FQ+c39wf8AfVHnN/cH/fVAcyJqKh85v7g/76o85v7g/wC+qA5kTUVD5zf3B/31R5zf3B/31QHMiaiofOb+4P8Avqjzm/uD/vqgOZE1FQ+c39wf99Uec39wf99UBzImoqHzm/uD/vqjzm/uD/vqgOZE1FQ+c39wf99Uec39wf8AfVAcyJqKh85v7g/76o85v7g/76oDmRNRUPnN/cH/AH1R5zf3B/31QHMiaiofOb+4P++qPOb+4P8AvqgOZDL+NptOuI0GWaNgB6nFM/tS17mYH08h/wDCpvOb+4P++qPOb+4P++qRanG1mQ/2paes3/fh/wDCj+1LT1m/78P/AIVN5zf3B/31R5zf3B/31RqHPT7P7/8AgFSa70242+dE0m05XfbOcf8AjtMWbSkkMi2+HJ3FhavnPXP3avec39wf99Uec39wf99UrFKrFKyv9/8AwCj52k5z9m5K7P8Aj0bp6fdp8V5p0H+qjaPjb8ts449Pu+9W/Ob+4P8Avqjzm/uD/vqiwOrF6O/3/wDAIf7UtPWb/vw/+FH9qWnrN/34f/CpvOb+4P8Avqjzm/uD/vqnqTz0+z+//gFS41K2e2lRfOLMhAHkP1x9Kt2ilbOBWGGEagg9uKPOb+4P++qPOb+4P++qLag6keWyKdxOlrrAllWTy2t9oZY2bndnHANSf2vZ+s//AIDyf/E1Y85v7g/76o85v7g/76pkcyK/9r2frP8A+A8n/wATR/a9n6z/APgPJ/8AE1Y85v7g/wC+qPOb+4P++qA5kZ73GkS58y237pPNO6zc5fGN33euOM1Eg0CNYVSwRRCxaICxYbCecj5eK1fOb+4P++qPOb+4P++qA5kZcZ0KLb5dkqbZfOG2ycYf+993r71c/tez9Z//AAHk/wDiasec39wf99Uec39wf99UBzIr/wBr2frP/wCA8n/xNH9r2frP/wCA8n/xNWPOb+4P++qPOb+4P++qA5kVbaQXOqSXMav5QgWPc6FcncT0PNWb7/kH3P8A1yf+RpfOb+4P++qhvJWNjcDYB+6fv7GgmclysXUP9ZZ/9dx/6C1Ppmof6yz/AOu4/wDQWp9Il/Eyl/a9j9pmtvO/fQypC67TwzDK/gfWpxd2zQGdbmEwg4MgkG0H69Kybzw3HeTyzG6eNpLkTNtUZK7Quz8xnPaopPD86aTLbwzQSTyXEMpLRbYwEKj7ueeF555PpT0HobJvrMFQbu3BZPMX96vK/wB4c9Pej+0LL5v9NtvkALfvl+UHoTzXO3Xgz7UkaPqHyIpAHk8Atu3YG7AB3dDnGBzVmbwstxq326W7DKJAyxmLooYMF64wMenfvRoGhtC+s2AIu7cgsEBEq8seg69fao7fVLG6jV4buFg27GXAJ2khuPQEGsF/BVu0kLi4XEaKhQxfKQO+Aw59zkexpD4KiaR2N0pDK4BMRyud+MfNj+PnjnHajQNDpIru2ncpDcwysBuKpIGIHrx2qasix0JbHVnvY5l2tEI/KWPbk4A3E59uwHvmteh26CCiiikAUUUUAFFFFABRRRQAUUUUAFFFFABRRRQAUUUUAFFFFABRRRQAUUUUAFFFFABRRRQAUUUUAFFFFABRRRQAUUUUAFFFFABRRRQAUUUUAFFFFABRRRQAUUUUAFFFFABRRRQAUUUUAFFFFABRRRQAUUUUAFFFFABRRRQAUUUUAFFFFABRRRQAUUUUAFFFFABRRRQAUUUUAFFFFABRRRQAUUUUAFFFFABRRRQAUUUUAFQ3f/Hlcf8AXJ//AEE1NUN3/wAeVx/1yf8A9BNBMvhY/UPv2f8A13H/AKC1Ppt9/rrH/rv/AOytVnA9BQXa8mQUVPgegowPQUx8pBRU+B6CjA9BQHKQUVPgegowPQUBykFFT4HoKMD0FAcpBRU+B6CjA9BQHKQUVPgegowPQUBykFFT4HoKMD0FAcpBRU+B6CjA9BQHKQUVPgegowPQUBykFFT4HoKMD0FAcpBRU+B6CjA9BQHKQUVPgegowPQUBykFFT4HoKMD0FAcpBRU+B6CjA9BQHKQUVPgegowPQUBykFFT4HoKMD0FAcpBRU+B6CjA9BQHKQUVPgegowPQUBykFFT4HoKMD0FAcpBRU+B6CjA9BQHKQUVPgegowPQUBykFFT4HoKMD0FAcpBRU+B6CjA9BQHKQUVPgegowPQUBykFFT4HoKMD0FAcpBRU+B6CjA9BQHKQUVPgegowPQUBykFFT4HoKMD0FAcpBRU+B6CjA9BQHKQUVPgegowPQUBykFFT4HoKMD0FAcpBRU+B6CjA9BQHKQUVPgegowPQUBykFFT4HoKMD0FAcpBRU+B6CjA9BQHKQUVPgegowPQUBykFFT4HoKMD0FAcpBRU+B6CjA9BQHKQUVPgegowPQUBykFFT4HoKMD0FAcpBRTLzUbPT9n2mUIX+6oUsT68AE1V/wCEi0r/AJ7Sf+A8n/xNFg5S7RVL/hItK/57Sf8AgPJ/8TR/wkWlf89pP/AeT/4miwcpdoql/wAJFpX/AD2k/wDAeT/4mj/hItK/57Sf+A8n/wATRYOUu0VS/wCEi0r/AJ7Sf+A8n/xNH/CRaV/z2k/8B5P/AImiwcpdoql/wkWlf89pP/AeT/4mj/hItK/57Sf+A8n/AMTRYOUu0VS/4SLSv+e0n/gPJ/8AE0f8JFpX/PaT/wAB5P8A4miwcpdoql/wkWlf89pP/AeT/wCJo/4SLSv+e0n/AIDyf/E0WDlLtFUv+Ei0r/ntJ/4Dyf8AxNH/AAkWlf8APaT/AMB5P/iaLByl2obv/jyuP+uT/wDoJp9nqNnqG/7NKHKfeUqVI/AgGn3oH2C54/5ZP/I0hSj7rG33+usf+u//ALK1Wqq33+usf+u//srVaplLdnLXfi02evzWMkcHkwyhGAZvN2+XvaTGMYUdee1Sr4202S385Le9YBWkZREMqi7ctycEfMOhNa82kafcs7TWqOXlEzE55cLtB/Lj6VSuvCulXOnmzELRqAQrrI25c4zyTyOBwcjgU1bqWV5fGulRRK7Lc5ddyKIxl/nZMDnrlT+FQz+ObBVuVtrW6lnhhSYRugj3KxUcbjn+L07GtH/hGNG/eH7Eu6Q5Zg7Ag7t3BB+Xkk8Y6mnv4c0iRpGexQmSPym+Zvu8dOePujkc8UaCKt34mi0/WJbS7t5Et44YpGuBgiMyMygMPTIHTPWopfGNoISIrS7a4aMyxQsgBdNpYP14XAPv7VpzaJptxeJdzWqvOiqoZmJyFyVBGcHBJPNQf8IxoxiMX2Fdpbd99sjgrgHOQMEjHTnpRpYOomj+IbbV/LjSORLgxeZIhHEeCBgn3zx6iozf6ugYvaqFCBi4jJ28+mef8mrem6LbaXc3dxDkyXJXcSANqqNqqMdgPxrRqZK+xpSmoXurmKt9qk0sQjt9qnAdjGdvJ69emKdaXeqTXMK3Ft5UZY7sITkc9T2xx9a2KKXK+5o60bWUEFFFFUc4UUUUAFFFFABRRRQAUUUUAFFFFABRRRQAUUUUAFFFFABRRRQAUUUUAFFFFABRRRQAUUUUAFFFFABRRRQAUUUUAFFFFABRRRQAUUUUAFFFFABRRRQAUUUUAFFFFABRRRQAUUUUAFFFFABRRRQAUUUUAFFFFABRRRQAUUUUAFFFFABRRRQAUUUUAZEn/I2R/wDXg/8A6MWodQ8TW+nX5s3t7yWUbeYlBGWDFRksOcKaXUZ1sNehvJ0lNu1q0O+OJpMNvU4IUE9AaqTX/h+4uPtE1vcPMSp3mznzlQQP4ewY/nQNDZvGtn9hae1SaRyG2K42glVVjk9uHH402LxkhuFilsrlGklaKKNcMzkPsBznABx3qEJ4UDFhYT8rsx9kuMYwF6Yx0AH4VHdQ+GLqRH8q9idZhMWjtZwWOckfd4BPPGKrS4dC5J450qMKSLohoTKCqA9Oq9eo/L3pl74vuLeC+aPSpzJauUCSSKN2EDZ4Jx1A/GoTF4SJydPm+7twLS4AxjHTGM44z1qxJdeHJZriWS2uGe5XbMTaT/OOO23H8I6elLQCVvF9rCiefBdb3by02ICsrhgjBMnszAc4/GhPGNm1wImtr5MttLMi7V+fy8n5um7j/wCtVdpfDLXDztZzmR3Dkm0n+8GDZA24HIBOOuOad9o8Nb932Sfcec/Y5/7+/wDu/wB7mjQCxfeK7e1uFigV7lBKiTTIwMaBgTwc8thfp71AnjW1lkQxWt0YPLlaRztBQoVG3G7nO4c1Hdv4XvpTJc2M0jMACPsc4BxnGQFwep5x3qMx+FGjWNrK5KqSRm3uc5OMnOM/wr+QoVuoHR6bqUWq6dDfW5kEUoJUOMEYODn8qtbm9T+dYVprGjWNsttbJdRwpnaotJj1OT1XPWp/+Ej031u//AKb/wCJoYGtub1P50bm9T+dZP8Awkem+t3/AOAU3/xNH/CR6b63f/gFN/8AE0gLt9qNvptuLi7lMcJcI0hBKpnoWP8ACPc8Cix1GDUrUXNrIzwFiqvggPg4yueo9D0NUH8QaXJG0cguXRwVZWsZSCD1BG2hfEOmIioguVVRgKLKUAD0+7QBNH/yNsn/AF4L/wCjGrQvv+Qfc/8AXJ/5GsrTp1v9fmvIElFutosO+SJo8tvY4AYA9CK1b7/kH3P/AFyf+RoZE/hZHfnEtkcZxP8A+ytU3nf7DfmKh1D/AFln/wBdx/6C1PpE3akx/nf7DfmKPO/2G/MUyigOZj/O/wBhvzFHnf7DfmKZRQHMx/nf7DfmKPO/2G/MUyigOZj/ADv9hvzFHnf7DfmKZRQHMx/nf7DfmKPO/wBhvzFMooDmY/zv9hvzFHnf7DfmKZRQHMx/nf7DfmKPO/2G/MUyigOZj/O/2G/MUed/sN+YplFAczH+d/sN+Yo87/Yb8xTKKA5mP87/AGG/MUed/sN+YplFAczH+d/sN+Yo87/Yb8xTKKA5mP8AO/2G/MUed/sN+YplFAczH+d/sN+Yo87/AGG/MUyigOZj/O/2G/MUed/sN+YplFAczH+d/sN+Yo87/Yb8xTKKA5mP87/Yb8xR53+w35imUUBzMf53+w35ijzv9hvzFMooDmY/zv8AYb8xR53+w35imUUBzMf53+w35ijzv9hvzFMooDmY/wA7/Yb8xR53+w35imUUBzMf53+w35ijzv8AYb8xTKKA5mP87/Yb8xR53+w35imUUBzMf53+w35ijzv9hvzFMooDmY/zv9hvzFHnf7DfmKZRQHMx/nf7DfmKPO/2G/MUyigOZj/O/wBhvzFHnf7DfmKZRQHMx/nf7DfmKPO/2G/MUyigOZj/ADv9hvzFHnf7DfmKZRQHMx/nf7DfmKPO/wBhvzFMooDmY/zv9hvzFHnf7DfmKZRQHMx/nf7DfmKPO/2G/MUyigOZj/O/2G/MUed/sN+YplFAczH+d/sN+Yo87/Yb8xTKKA5mP87/AGG/MUed/sN+YplFAczH+d/sN+Yo87/Yb8xTKKA5mP8AO/2G/MUed/sN+YplFAczH+d/sN+Yo87/AGG/MUyigOZj/O/2G/MUed/sN+YplFAczH+d/sN+Yo87/Yb8xTKKA5mP87/Yb8xR53+w35imUUBzMf5wPWM/pSeYP+eR/Sm0UBzMd5g/55H9KPMH/PI/pTaKA5mO8wf88j+lHmD/AJ5H9KbRQHMx3mD/AJ5H9KPMH/PI/pTaKA5mO8wf88j+lHmD/nkf0ptFAczHeYP+eR/SjzB/zyP6U2igOZjvMH/PI/pR5g/55H9KbRQHMx3mD/nkf0o8wf8API/pTaKA5mP84DpGf0qG8lzY3A2N/qn9PQ0+obv/AI8rj/rk/wD6CaBSk+Vj9Q/1ln/13H/oLU+mah/rLP8A67j/ANBan0A/iYUUU13SNdzuqL6scCgB1FNV0f7jq3GflINOoAKKia5gSXy3mjWTj5S3PPSmfbrTYX+0xlQcEhs8+lK6KUJvZFiiqxv7MIzm6h2qMk7xVgEMoYcgjIp3TBxkt0LRRRQSFFFFABRRRQAUUUUAFFFFABRRRQAUUUUAFFFFABRRRQAUUUUAFFFFABRRRQAUUUUAFFFFABRRRQAUUUUAFFFFABRRRQAUUUUAFFFFABRRRQAUUUUAFFFFABRRRQAUUUUAFFFFABRRRQAUUUUAFFFFABRRRQAUUUUAFFFFABRRRQAUUUUAFFFFABRRRQAUUUUAFFFFABRRRQAUUUUAFFFFABRRRQAUUUUAFFFFABUN3/x5XH/XJ/8A0E1NUN3/AMeVx/1yf/0E0Ey+Fj9Q/wBZZ/8AXcf+gtT6ZqH+ss/+u4/9Ban0FP4mFYXibTZNTTS0SKSVYtQiklCtgBBnJPsOK3arXt/Bp8cck5YK8gjBA4BPqew9zR1BHDpp3iKG3MiQ3EbulutwU/1jKokyBtIPBK5wRXXQ6abqw006kzyXdsquW4Ul8DJIGRSprMLOENvcB2neFVCbidvVuO1RjxBaBYzKsil3dPlUsF2sV5PbkU3qtS4ylF80dGi3c6bbXb7plY/OHwD1xVf+xICTvlmYbsgbgOgwAeO3NNTXIpohJb280g8p5SuMMQpxwO+TVa28U29xbNJ5LBhD5o2nKnC7iuexHfip5Fe9i416sVZMutotoW3jzFcKFDBuRj8K0FUIiqOijArMm1+yt/O80yDyl3MdvB6ZAPcjcKU69ZKpkbzli3bRKYztZsZwD600ktiZ1JzXvO5poivNtYZAXOD9arz3dpBO0ItppXQDf5URYLnpmnWNz595cRlCjwHYwznOcEH8jVG4WR7nWI4HCTMFCEnGD5YwafQcdiz9vtx/zDrz/wABzSfb7f8A6B15/wCA5rnILHUovJfTraXT0i3ZgmuFl8wkpndy2Bwx4OeO2cUI3if91uM2Pmzu8gnp/Hj3zs2+26gZ0f2+3/6B15/4Dml+3Qf9A29/8BzXO6M/ij+1LX+0wos/s/73mMnzOeTt6Hp0yMVBb6Jqmn6ZEtq8T3bEySHJXDYGA2WO7nqRjPpQ9AOpGoWm5RJZ3ESkhd8kJCgk4GT9a0Ps8P8AzzX8q5aybUj4aT+2CPtvmoGHy5I8xcfdOM49Ks3+na9Nf3kttdbIX2CFBOwAwQSfbjqB1p9Q6HQfZ4f+ea/lR5EP/PNaw/8AS4tOn0pBefbXLlJxvKcksP3hHHHGO3Skht9Vs5Rc3jvNHGFLiJ2kLfLjCpjIOepzzRYDd8iH/nmtH2eH/nmv5Vzt7aapqU8l3ZmWNWiKxCWV4mTOB9zHB4J3Z5yBWlo9rf2UDpdt58jsrNIZi38Kg4BHHQnH+NIDQ+zw/wDPNfyo+zw/881/KszU7i4uraewtYrqK8ZPllVWVAev+sxiqH9la/LcXBkvvLjdFCCOduGAPIyOATjNMDovIhH/ACzWj7PD/wA81/KubfStYkuprf7RI1uFGx5ZiQRljgjHJ+7z2xjvTksteh0iS3mmknuHnBDJOUO3jI3YJUdT7dKLBY6IwwDqiD602WCJYnYIAQpIIrBh0O/l1OO4vpfMEUiOD5xIbGf4MYGMj6kZropv9RJ/un+VICDtRQOgopGIUUUUAFFFFABRRRQAUUUUAFFFFABRRRQAUUUUAFFFFABRRRQAUUUUAFFFFABRRRQAUUUUAFFFFABRRRQAUUUUAFFFFABRRRQAUUUUAFFFFABRRRQAUUUUAFFFFABRRRQAUUUUAFFFFABRRRQAUUUUAFFFFABRRRQAUUUUAFFFFABRRRQAUUUUAFQ3f/Hlcf8AXJ//AEE1NUN3/wAeVx/1yf8A9BNBMvhY/UP9ZZ/9dx/6C1Ppmof6yz/67j/0FqfQU/iYVFPbwXKBLiGOVQdwWRQwB9ealooAiW2t0kaRIIlkYlmYIASSME59cVENMsBC8K2cCI+chIwvXqeO/vVqigLmfb6Jp9rbJbpDmNVZcOc5DdQfb2qYaZYBdosrbaU2EeUOV9PpVqigCu1hZNH5bWluyD+ExjH+eB+VEtjbTLGrRAJHIJAi8KWHQkd8VYooAjgjS1ld0Rj5hLOQckse9E8NncuHuLFJWAwGeNWOPxqSigpSaK32DTP+gXB/34Sj7Bpn/QLg/wC/CVZophzsrfYNM/6BcH/fhKPsGmf9AuD/AL8JVmigOdkEdpp8UiyR6dEjqchlhUEVb+0D/nnJ+Q/xqOigOdkn2gf885PyH+NH2gf885PyH+NR0UBzsk+0D/nnJ+Q/xo+0D/nnJ+Q/xqOigOdkn2gf885PyH+NH2gf885PyH+NR0UBzsk+0D/nnJ+Q/wAaPtA/55yfkP8AGo6KA52SfaB/zzk/If4015t8bKI3ywI5xTaKQc7DtRRRQSFFFFABRRRQAUUUUAFFFFABRRRQAUUUUAFFFFABRRRQAUUUUAFFFFABRRRQAUUUUAFFFFABRRRQAUUUUAFFFFABRRRQAUUUUAFFFFABRRRQAUUUUAFFFFABRRRQAUUUUAFFFFABRRRQAUUUUAFFFFABRRRQAUUUUAFFFFABRRRQAUUUUAFFFFABUN3/AMeVx/1yf/0E1NUN3/x5XH/XJ/8A0E0Ey+Fj9Q/1ln/13H/oLU+mah/rLP8A67j/ANBan0FP4mFFFFABRRRQAUUUUAFFFFABRRRQAUUUUAFFFFABRRRQAUUUUAFFFFABRRRQAUUUUAFFFFABRRRQAUUUUAFFFFABRRRQAUUUUAFFFFABRRRQAUUUUAFFFFABRRRQAUUUUAFFFFABRRRQAUUUUAFFFFABRRRQAUUUUAFFFFABRRRQAUUUUAFFFFABRRRQAUUUUAFFFFABRRRQAUUUUAFFFFABRRRQAUUUUAFFFFABRRRQAUUUUAFFFFABRRRQAUUUUAFQ3f8Ax5XH/XJ//QTU1Q3f/Hlcf9cn/wDQTQTL4WP1D/WWf/Xcf+gtT6ZqH+ss/wDruP8A0FqfQU/iYUUUUAFFFFABRRRQAUUUUAFFFFABRRRQAUUUUAFFFFABRRRQAUUUUAFFFFABRRRQAUUUUAFFFFABRRRQAUUUUAFFFFABRRRQAUUUUAFFFFABRRRQAUUUUAFFFFABRRRQAUUUUAFFFFABRRRQAUUUUAFFFFABRRRQAUUUUAFFFFABRRRQAUUUUAFFFFABRRRQAUUUUAFFFFABRRRQAUUUUAFFFFABRRRQAUUUUAFFFFABRRRQAUUUUAFFFFABRRRQAVDd/wDHlcf9cn/9BNTVDd/8eVx/1yf/ANBNBMvhY/UP9ZZ/9dx/6C1Ppmof6yz/AOu4/wDQWp9BT+JkN3M1vZXE6gFo4mcA+oGa8x/4TLXWOReKAecCJeP0r0rU/wDkE3v/AFwk/wDQTXi6/dH0r18tpQnGTkkzgxk5Ra5XY3v+Ex17/n9H/fpf8KP+Ex17/n9H/fpf8KwqK9P6vR/kX3I4/bVP5mbv/CY69/z+j/v0v+FH/CY69/z+j/v0v+FYVFH1ej/IvuQe2qfzM3f+Ex17/n9H/fpf8KP+Ex17/n9H/fpf8KwqKPq9H+Rfcg9tU/mZu/8ACY69/wA/o/79L/hR/wAJjr3/AD+j/v0v+FYVFH1ej/IvuQe2qfzM3f8AhMde/wCf0f8Afpf8KP8AhMde/wCf0f8Afpf8KwqKPq9H+Rfcg9tU/mZu/wDCY69/z+j/AL9L/hR/wmOvf8/o/wC/S/4VhUUfV6P8i+5B7ap/Mzd/4THXv+f0f9+l/wAKP+Ex17/n9H/fpf8ACsKij6vR/kX3IPbVP5mbv/CY69/z+j/v0v8AhR/wmOvf8/o/79L/AIVhUUfV6P8AIvuQe2qfzM3f+Ex17/n9H/fpf8KP+Ex17/n9H/fpf8KwqKPq9H+Rfcg9tU/mZu/8Jjr3/P6P+/S/4Uf8Jjr3/P6P+/S/4VhUUfV6P8i+5B7ap/MzfTxd4hlcJHdF3bgKsKkn8MUs3ivxHbuEmuGiYjIV4FU4/EVm6NeRafrFrdzbvLifLbRk9K1LbVNMhgu0n2zPMP3bJaBRGecnknr0/Wsp0qcXpTT+RcJzktZtfMh/4TLXf+f5f+/Sf4U5fGGvucJebjjOBCp4/KrlxrejyeYIIFgYgbJBaKxVc8oQTg/XipYfEOjwKTFE8byJtbFuvy/u9uM98tzWbjC2lL8P+AXeV/4hm/8ACZa6el8P+/Sf4Uf8Jjr3/P6P+/S/4VDrt/ZX0sJsYVjRAeBFsIHYHk5x68VkVvChSlG7gl8kZyqTTspNm7/wmOvf8/o/79L/AIUf8Jjr3/P6P+/S/wCFYVFV9Xo/yL7kT7ap/Mzd/wCEx17/AJ/R/wB+l/wo/wCEx17/AJ/R/wB+l/wrCoo+r0f5F9yD21T+Zm7/AMJjr3/P6P8Av0v+FH/CY69/z+j/AL9L/hWFRR9Xo/yL7kHtqn8zN3/hMde/5/R/36X/AAo/4THXv+f0f9+l/wAKwqKPq9H+Rfcg9tU/mZu/8Jjr3/P6P+/S/wCFH/CY69/z+j/v0v8AhWFRR9Xo/wAi+5B7ap/Mzd/4THXv+f0f9+l/wo/4THXv+f0f9+l/wrCoo+r0f5F9yD21T+Zm7/wmOvf8/o/79L/hR/wmOvf8/o/79L/hWFRR9Xo/yL7kHtqn8zN3/hMde/5/R/36X/Cj/hMde/5/R/36X/CsKij6vR/kX3IPbVP5mbv/AAmOvf8AP6P+/S/4Uf8ACY69/wA/o/79L/hWFRR9Xo/yL7kHtqn8zN3/AITHXv8An9H/AH6X/Cj/AITHXv8An9H/AH6X/CsKij6vR/kX3IPbVP5meh+E9S1HXEuzd30imEqF8tEGc56/L7V0f2Ob/oI3X5R//E1yfw6/1epf70f8mrt6+dxcVGtJLY9ag26abKn2Ob/oI3X5R/8AxNH2Ob/oI3X5R/8AxNW6K5zUqfY5v+gjdflH/wDE0fY5v+gjdflH/wDE1booAqfY5v8AoI3X5R//ABNH2Ob/AKCN1+Uf/wATVuigCp9jm/6CN1+Uf/xNH2Ob/oI3X5R//E1booAqfY5v+gjdflH/APE0fY5v+gjdflH/APE1booAqfY5v+gjdflH/wDE0fY5v+gjdflH/wDE1booAqfY5v8AoI3X5R//ABNH2Ob/AKCN1+Uf/wATVuigCp9jm/6CN1+Uf/xNH2Ob/oI3X5R//E1booAqfY5v+gjdflH/APE0fY5v+gjdflH/APE1booAqfY5v+gjdflH/wDE0fY5v+gjdflH/wDE1booAqfY5v8AoI3X5R//ABNV4mhnJEOuPIQ+w7JIjhvThevtV28gN1ZXFushjaWNkDjquRjNc1PouqXOn2sENtZWFxalAk8b7idqMu77o4yQQD70xo6D7FP/ANBC7/JP/iaPsUw/5iF3+Uf/AMTXJHw94iFvZpHcMDFIZDuvCSh3LkZ2gEEBuMZGetdRoljJp2j21tOxe4VB5zGQvufucmm0Il+xzf8AQRuvyj/+Jo+xzf8AQRuvyj/+Jq3RUgVPsc3/AEEbr8o//iaPsc3/AEEbr8o//iat0UAVPsc3/QRuvyj/APiaPsc3/QRuvyj/APiat0UAVPsc3/QRuvyj/wDiaPsc3/QRuvyj/wDiat0UAVPsc3/QRuvyj/8AiaPsc3/QRuvyj/8Aiat0UAVPsc3/AEEbr8o//iaPsc3/AEEbr8o//iat0UAVPsc3/QRuvyj/APiaPsc3/QRuvyj/APiat0UAVPsc3/QRuvyj/wDiaPsc3/QRuvyj/wDiat0UAVPsc3/QRuvyj/8AiaPsc3/QRuvyj/8Aiat0UAVPsc3/AEEbr8o//iaPsc3/AEEbr8o//iat0UAVPsc3/QRuvyj/APiainSezjWYXk0uJEUpIEwQzAdgD3rQqnqf/Hl/21i/9GLQBcqG7/48rj/rk/8A6CamPWobv/jyuP8Ark//AKCaCZfCx+of6yz/AOu4/wDQWp9M1D/WWf8A13H/AKC1PoKfxMZLEs0MkTjKOpVh7HiuTPw+sM8XlyB2Hy8fpXX0VrTr1KXwOxE6cJ/EjkP+Fe2P/P7c/kv+FH/CvbH/AJ/bn8l/wrr6K1+u4j+Yj6vS/lOQ/wCFe2P/AD+3P5L/AIUf8K9sf+f25/Jf8K6+ij67iP5g+r0v5TkP+Fe2P/P7c/kv+FH/AAr2x/5/bn8l/wAK6+ij67iP5g+r0v5TkP8AhXtj/wA/tz+S/wCFH/CvbH/n9ufyX/Cuvoo+u4j+YPq9L+U5D/hXtj/z+3P5L/hR/wAK9sf+f25/Jf8ACuvoo+u4j+YPq9L+U5D/AIV7Y/8AP7c/kv8AhR/wr2x/5/bn8l/wrr6KPruI/mD6vS/lOQ/4V7Y/8/tz+S/4Uf8ACvbH/n9ufyX/AArr6KPruI/mD6vS/lOQ/wCFe2P/AD+3P5L/AIUf8K9sf+f25/Jf8K6+ij67iP5g+r0v5TkP+Fe2P/P7c/kv+FH/AAr2x/5/bn8l/wAK6+ij67iP5g+r0v5TkP8AhXtj/wA/tz+S/wCFH/CvbH/n9ufyX/Cuvoo+u4j+YPq9L+U5D/hXtj/z+3P5L/hR/wAK9sf+f25/Jf8ACuvoo+u4j+YPq9L+U5D/AIV7Y/8AP7c/kv8AhR/wr2x/5/bn8l/wrr6KPruI/mD6vS/lOQ/4V7Y/8/tz+S/4Uf8ACvbH/n9ufyX/AArr6KPruI/mD6vS/lOQ/wCFe2P/AD+3P5L/AIUf8K9sf+f25/Jf8K6+ij67iP5g+r0v5TkP+Fe2P/P7c/kv+FH/AAr2x/5/bn8l/wAK6+ij67iP5g+r0v5TkP8AhXtj/wA/tz+S/wCFH/CvbH/n9ufyX/Cuvoo+u4j+YPq9L+U5D/hXtj/z+3P5L/hR/wAK9sf+f25/Jf8ACuvoo+u4j+YPq9L+U5D/AIV7Y/8AP7c/kv8AhR/wr2x/5/bn8l/wrr6KPruI/mD6vS/lOQ/4V7Y/8/tz+S/4Uf8ACvbH/n9ufyX/AArr6KPruI/mD6vS/lOQ/wCFe2P/AD+3P5L/AIUf8K9sf+f25/Jf8K6+ij67iP5g+r0v5TkP+Fe2P/P7c/kv+FH/AAr2x/5/bn8l/wAK6+ij67iP5g+r0v5TkP8AhXtj/wA/tz+S/wCFH/CvbH/n9ufyX/Cuvoo+u4j+YPq9L+U5D/hXtj/z+3P5L/hR/wAK9sf+f25/Jf8ACuvoo+u4j+YPq9L+UwtK8Nf2Msosr+VfNIL741bOOnb3rQ+y33/QTP8A34SrtFc8pym+aW5rFKKsil9lvv8AoJn/AL8JR9lvv+gmf+/CVdoqR3KX2W+/6CZ/78JR9lvv+gmf+/CVdooC5S+y33/QTP8A34Sj7Lff9BM/9+Eq7RQFyl9lvv8AoJn/AL8JR9lvv+gmf+/CVdooC5S+y33/AEEz/wB+Eo+y33/QTP8A34SrtFAXKX2W+/6CZ/78JR9lvv8AoJn/AL8JV2igLlL7Lff9BM/9+Eo+y33/AEEz/wB+Eq7RQFyl9lvv+gmf+/CUfZb7/oJn/vwlXaKAuUvst9/0Ez/34Sj7Lff9BM/9+Eq7RQFyl9lvv+gmf+/CUfZb7/oJn/vwlXaKAuUvst9/0Ez/AN+Eo+y33/QTP/fhKu0UBcpfZb7/AKCZ/wC/CUfZb7/oJn/vwlXaKAuUvst9/wBBM/8AfhKPst9/0Ez/AN+Eq7RQFyl9lvv+gmf+/CUfZb7/AKCZ/wC/CVdooC5S+y33/QTP/fhKPst9/wBBM/8AfhKu0UBcpfZb7/oJn/vwlH2W+/6CZ/78JV2igLlL7Lff9BM/9+Eo+y33/QTP/fhKu0UBcpfZb7/oJn/vwlH2W+/6CZ/78JV2igLlL7Lff9BM/wDfhKPst9/0Ez/34SrtFAXKX2W+/wCgmf8AvwlH2W+/6CZ/78JV2igLlL7Lff8AQTP/AH4Sj7Lff9BM/wDfhKu0UBcpfZb7/oJn/vwlH2W+/wCgmf8AvwlXaKAuUvst9/0Ez/34Sj7FcSFRcXrSxhgxTylXJByOR71dooC4VDd/8eVx/wBcn/8AQTU1Q3f/AB5XH/XJ/wD0E0Ey+Fj74Zlsh6z/APsrVP5XvUN9/rrH/rv/AOytVqmaJJyZH5XvR5XvVc6tp4v/ALAbyEXeQPK3fNkjIH1xzVygr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hvI8WNyc/8ALJ/5GrVQX3/IPuf+uT/yNBM4rlYy+/11j/13/wDZWq1VS+/11j/13/8AZWq3+NA1uzltR8MXt3qNzdQ3/lrLcLKsRJ2jEWwNwM71PzDnHHNZ6+CtRWDTxHeJHLbXHnMfOd1x8ucDaBztPHHXr1z3P40fjTTaKepwWm+E9UOnxPOIEOB5lnLI224IZzmQgHBwwxjPT8rCeC71YGD3ySzMHR5S7gshiChc+gYZrtfxo/Gi4dbnEWPgzU7eaza41ESrBEUG2VlKff4GAN2dwz93p06Vt+FdGutC0l7O6nWYmVnTaSdqnHGSBn8vz61ufjR+NF2AUUfjR+NIAoo/Gj8aACij8aPxoAKKPxo/GgAoo/Gj8aACij8aPxoAKKPxo/GgAoo/Gj8aACij8aPxoAKKPxo/GgAoo/Gj8aACij8aPxoAKKPxo/GgAoo/Gj8aACij8aPxoAKKPxo/GgAoo/Gj8aACij8aPxoAKKPxo/GgAoo/Gj8aACij8aPxoAKKPxo/GgAoo/Gj8aACij8aPxoAKKPxo/GgAoo/Gj8aACij8aPxoAKKPxo/GgAoo/Gj8aACij8aPxoAKKPxo/GgAoo/Gj8aACij8aPxoAKKPxo/GgAoo/Gj8aACij8aPxoAKKPxo/GgAoo/Gj8aACij8aPxoAKKPxo/GgAoo/Gj8aACij8aPxoAKKPxo/GgAoo/Gj8aACij8aPxoAKgvv8AkH3P/XJ/5Gp/xqvff8g+5/65P/I0Ez+FkeoAF7MH/nuP/QWp2xf7o/Kk1D/WWf8A13H/AKC1PpEP4m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VFdov2K4+Uf6p+3sanqG7/48rj/AK5P/wCgmgmXwsfqH+ss/wDruP8A0FqfTNQ/1ln/ANdx/wCgtT6Cn8TOfn/tKG/vZo4L2WcEtAVfMBjwMLtJxuzntnPfFJbya7dXUEk8bwW6zKTHsCkqd+dxz2Gzj3rznxT8Wde0rxTqOm2NvYrb2sxhXzY2dmx1Ocisf/hdHin/AJ5ab/4Dt/8AFUy7M9/orwa5+LvjGzm8m6s7CGXaG2SWzA4PIP3u9CfF7xjJC0yWVk0S5zIto5UY687scZH50hcrPeaK8Gi+L3jGcKYbOxk3NsXZau2WxnAw3XFOHxZ8bNt26dancxVcWUnJHUD5uoouhWPd6K8JPxY8bBFc6dahWBKsbNwCAMnB3dhUSfGLxdJFJKltp7RxY3sLZsLk4Gfm45oHy3Pe6K8A/wCF0eKf+eWm/wDgO3/xVH/C6PFP/PLTf/Adv/iqYcrPf6K8A/4XR4p/55ab/wCA7f8AxVH/AAujxT/zy03/AMB2/wDiqA5We/0V4B/wujxT/wA8tN/8B2/+Ko/4XR4p/wCeWm/+A7f/ABVAcrPf6K8A/wCF0eKf+eWm/wDgO3/xVH/C6PFP/PLTf/Adv/iqA5We/wBFeAf8Lo8U/wDPLTf/AAHb/wCKo/4XR4p/55ab/wCA7f8AxVAcrPf6K8A/4XR4p/55ab/4Dt/8VR/wujxT/wA8tN/8B2/+KoDlZ7/RXgH/AAujxT/zy03/AMB2/wDiqP8AhdHin/nlpv8A4Dt/8VQHKz3+ivAP+F0eKf8Anlpv/gO3/wAVR/wujxT/AM8tN/8AAdv/AIqgOVnv9FeAf8Lo8U/88tN/8B2/+Ko/4XR4p/55ab/4Dt/8VQHKz3+ivAP+F0eKf+eWm/8AgO3/AMVR/wALo8U/88tN/wDAdv8A4qgOVnv9FeAf8Lo8U/8APLTf/Adv/iqP+F0eKf8Anlpv/gO3/wAVQHKz3+ivAP8AhdHin/nlpv8A4Dt/8VR/wujxT/zy03/wHb/4qgOVnv8ARXgH/C6PFP8Azy03/wAB2/8AiqP+F0eKf+eWm/8AgO3/AMVQHKz3+ivAP+F0eKf+eWm/+A7f/FUf8Lo8U/8APLTf/Adv/iqA5We/0V4B/wALo8U/88tN/wDAdv8A4qj/AIXR4p/55ab/AOA7f/FUBys9/orwD/hdHin/AJ5ab/4Dt/8AFUf8Lo8U/wDPLTf/AAHb/wCKoDlZ7/RXgH/C6PFP/PLTf/Adv/iqP+F0eKf+eWm/+A7f/FUBys9/orwD/hdHin/nlpv/AIDt/wDFUf8AC6PFP/PLTf8AwHb/AOKoDlZ7/RXgH/C6PFP/ADy03/wHb/4qj/hdHin/AJ5ab/4Dt/8AFUBys9/orwD/AIXR4p/55ab/AOA7f/FUf8Lo8U/88tN/8B2/+KoDlZ7/AEV4B/wujxT/AM8tN/8AAdv/AIqj/hdHin/nlpv/AIDt/wDFUBys9/orwD/hdHin/nlpv/gO3/xVH/C6PFP/ADy03/wHb/4qgOVnv9FeAf8AC6PFP/PLTf8AwHb/AOKo/wCF0eKf+eWm/wDgO3/xVAcrPf6K8A/4XR4p/wCeWm/+A7f/ABVH/C6PFP8Azy03/wAB2/8AiqA5We/0V4B/wujxT/zy03/wHb/4qj/hdHin/nlpv/gO3/xVAcrPf6K8A/4XR4p/55ab/wCA7f8AxVH/AAujxT/zy03/AMB2/wDiqA5We/0V4B/wujxT/wA8tN/8B2/+Ko/4XR4p/wCeWm/+A7f/ABVAcrPf6K8A/wCF0eKf+eWm/wDgO3/xVH/C6PFP/PLTf/Adv/iqA5We/wBFeAf8Lo8U/wDPLTf/AAHb/wCKo/4XR4p/55ab/wCA7f8AxVAcrPf6K8A/4XR4p/55ab/4Dt/8VR/wujxT/wA8tN/8B2/+KoDlZ7/RXgH/AAujxT/zy03/AMB2/wDiqP8AhdHin/nlpv8A4Dt/8VQHKz3+ivAP+F0eKf8Anlpv/gO3/wAVR/wujxT/AM8tN/8AAdv/AIqgOVnv9FeAf8Lo8U/88tN/8B2/+Ko/4XR4p/55ab/4Dt/8VQHKz3+ivAP+F0eKf+eWm/8AgO3/AMVR/wALo8U/88tN/wDAdv8A4qgOVnv9FeAf8Lo8U/8APLTf/Adv/iqP+F0eKf8Anlpv/gO3/wAVQHKz3+ivAP8AhdHin/nlpv8A4Dt/8VR/wujxT/zy03/wHb/4qgOVnv8ARXgH/C6PFP8Azy03/wAB2/8AiqP+F0eKf+eWm/8AgO3/AMVQHKz3+ivAP+F0eKf+eWm/+A7f/FUf8Lo8U/8APLTf/Adv/iqA5We/0V4B/wALo8U/88tN/wDAdv8A4qj/AIXR4p/55ab/AOA7f/FUBys9/orwD/hdHin/AJ5ab/4Dt/8AFUf8Lo8U/wDPLTf/AAHb/wCKoDlZ7/RXgH/C6PFP/PLTf/Adv/iqP+F0eKf+eWm/+A7f/FUBys9/orwD/hdHin/nlpv/AIDt/wDFUf8AC6PFP/PLTf8AwHb/AOKoDlZ7/RXgH/C6PFP/ADy03/wHb/4qj/hdHin/AJ5ab/4Dt/8AFUBys9/orwD/AIXR4p/55ab/AOA7f/FUf8Lo8U/88tN/8B2/+KoDlZ7/AFDd/wDHlcf9cn/9BNcN8NPHGo+L/wC0YtSht1ktQjK8ClQQ2Rggk+ldzd/8eVx/1yf/ANBNIiasmP1D/WWf/Xcf+gtT6ZqH+ss/+u4/9Ban0DfxM+b9d1g6N8RPE0ogMjTTTQh1cI8WSPmUkHB4x06E0h8ZXVxp8sGm6XHbzLa7ZZ0YMQo2hmwV4BC4I9zWb44/5HzXv+v2T+dYK53BQeWO0DOM57U99DXbY29dkutSu0lGlXFv9jt4raRWJk+4NqknaOuKtDXruy0HVdFm0jyftbKZmjDRCIrjbhQMduf73HpUus63rtqskOp2pgM6FV/eMCNkhORg9jkYPGBTr3W9Te01KF7BzLcSD7Q6SNIiBlXGOTyccemeKz5pbNGanUTV0YukXV5pt19tjt2ljt22tGxIUO6lRketdRF4h18NDHNpFxLcO3lsVbaJtm7KhSpA+9g/QVkC71BLiJ20a4zHeGeRGDHfMR8gJIJ+Xrg5zT9On1UC1iGgvdyx3EkyPKZBukx83fHGM49RUTSlq0jKaUtWl/XzKWqS6mLO3kltJ7K2V5REQzbfnJJUfQcY9KZYST6JKxv7Kf7HfW7xOhG0yIRwVz3DbTTbvUJ3ihS6sR5A84qshf55GPzOTnJYcD8K0NQ1PVtXt7eO50cukMBaMrG/HAHmcey/TrVJtI1TatoYNxY3dnJHHc20sUkgBRXXBYH0pXsbuO7Nq9tKtwGCGIodwY9Bj1NdBq19qutK899pUa/Z4QQCWjZQzj51GcnJ49s0y4vdUj1i5nGmYmjngeVY3dkV1Hyg89+Ov4U1N9RKpK3T+rGV/YWrZI/s25yH8s/J/F6VHJpOowqjS2M6B5PKUshGX6bfrXZR+KPE7njRo1WabyCXRgCSBlT/ADzVWbxNrt9sEmk+YwlbyXiRiDIoYDHXdt3E/hUKc+y+8hVKnZfecg1rcK7IYJdykqcITyOv5UhgmHWGQcbuUPT1+ldXo+q6zG2ntBpkUzwK9tGZXYDK8sxXOARnBbHfmppvF3iC4jkjOlABoScpG+RHnqDz8tNzleyX4le0neyS+85Kewu7WXypreRX2q+AM/K3Q8djStp94jzI9rKrwANKrKQUBOBn8TXRf29qdnaTQrpcdoFto1O9nDbAPLVgCfm6/nzUUuu38kH9sLaIA16nnOZSwZkXKoQeVHU+n5VXNPsNSqPoYEFnc3M0cUMEjPIwRBtwCT0GTxTfs8+8r5EhYMUwEJ5HUfUV0s3jWR7OCFLCIFJAzoXbZhSpQDnOfl5PWktfHF1ZhFi0+12I5cKzOQCWLevXLHn0wKXNU7BzVLfD+Jzos7o26zi3lMTsUVwhIJHJ/KpIdLvrhEeK1kZZFZ1bGAVXG45PYZH510UPjq4VWMllEGVD5fluyjcSvUZ4GF6Dr3qpdeMtQuYjGI44Q0DQt5TMAQ23kDOBjbwBxyad6nYalU7GHJazxTRwyRlZJArIp7hvun8abPBLa3ElvPG0c0TFHRhypHUGozk9STxjrV7VtR/tW7S6aLy5jEiTMGz5jqMb/YkAVoaoo0UUUAFFFFABRRRQAUUUUAFFFFABRRRQAUUUUAFFFFABRRRQAUUUUAFFFFABRRRQAUUUUAFFFFABRRRQAUUUUAFFFFABRRRQAUUUUAFFFFABRRRQAUUUUAFFFFABRRRQAUUUUAFFFFABRRRQAUUUUAFFFFABRRRQAUUUUAFFFFABRRRQAUUUUAFFFFABRRRQAUUUUAeufAr/AI/Nd/65w/zevYLv/jyuP+uT/wDoJrx/4Ff8fmu/9c4f5vXsF3/x5XH/AFyf/wBBNJmNTZj9Q/1ln/13H/oLU+mah/rLP/ruP/QWp9AP4mfLnjj/AJHzXv8Ar9k/nWTY3F5bzE2buruNrbB1Geh9q1vHH/I+a9/1+yfzrJszfK8jWP2ncq5k8jd93/ax2+vFUtzV7G34xl8QSXdsfEKKswWQRbf7u85/DOce1SaXNrekafcQ2AsmieZRvBDPK/ysFTn5scZHaoPGA1iHUooNau47q4SMupjBwoYlscgZ59OPSn6dDqdtYXD2V5aNbWs8bxyFVb962PuEjK8cHtxWU9v67kVtV/mX4JPFa3dv5elLFIk7eUzKwVWcfMMluh9fyNPbUvFM6Woh0uQlXZXchnErjdnnd0AY9/xqOV/Eklx5UF3DPPb3YtFhjhC7So3jAxjbxSWcHiy5uE04RrbpHvXJiXag6sAB7njjvWOnWxzO27t+JhalY6jBZ2hurPyo3DmLbkseeQRkkYrphrHiG306CNLWzn3RR/Zjand5YzwWAPU4OO2Qaz73S/FEsn7yPJiaYCeIqhxklwWGDjJzj3qs95qeg26rIYWa7sFhhZJAfLiJzyB356npmqdpJLRst2mktGaOp3viG5e7aTQ9tuYcsskbMUj3BidwbruXP4dBVCTW9Yn1L7M1jAbt7hJhCIz/AKwKAON3OQBwc1d1K88Tut4kscVtasivJFlAqBs457sefesaWPUbHxT5UGxtQjlUJ5UYCltoxgdOh/rRBLbQIJW6f1Y2JLnxLPq0bXdjFFM13HIrTIyokgCovRuhwvrzUqXXieQW8McFtFHcSyRxuo4ypbI65AG5sVM48X3FwsJltJlSaP8AelY9ivgMvOOmce2RWNLc65Yww6m0dt5UV05imWJGCytndj2OCfTiktV0Elzdi1bS6tPqNjqEmlXDqFd7ZIG2LK5JZmOeoJPI9hVqPUPFqW5f+z4kWG3D75Ew20E4OS2SRuPB7dqbbXXiZV00aatopmg3RRxBCzY4JIPQ+np0qtc2GtwXd9JdzW7PPaF3DoHWZFC5UD+Fh8voaGle2gnZuzt/TILyz1vX41vLhI2WGDzgVByFdiQMc8k9B6Uy10zXbWyv7L+yJpIrkIrhl+44OVYe/UfQmpry08S2r3l7Pbm3UrFNJjGFCn5APoR09qYl/wCItThhvo2UxW1wBGVRUVZG4xj8f1q02lpaxpGUktGrGRJpWoRXwsnspluiQBFt5yRkVdPhXWftLQLZM7KxUsrDbkDJGfpWu+n+M2vjfvGxlVtrZZAh4IyVzgjBPOKkeTxXcfZ7ZXglmaeQG2EKDayrkk8YK7X/AFpe0l0aB1ZaWaOYGk3oWN5YhDHKHMckrBVbaMkA+vtUdrYzXlvdTQ7SLWMSyKT823IGQO+MjNaW7WtdSPSAiOtjkrEFWPZyFPPGecCr2laDrGnTLeYt4s28xljnOcR4AZXUc5IYcVpz2+Jmiml8T1OWorSt9Bvbm3llj8jbEIyQ0ygnf93HP6VKvhfWWViLFsqQCm4buTj7vWnzx7j9pDuZFFasnhrWIboW8lk6uXCAlhjJ6c5qX/hEtbzg2W35ip3SKNuM8nngcHk+lHPHuHtId0YtFa58O3SvGjSRq7QzSspyCnlkhlI7nI7VHH4e1SZlWO2DSGHz/L3ruCdckZ445waOePcPaR7mZRWzN4Zv4BNuMLPGkThInDlvMICjjp1qO48N6ta281xLa/uosbmWRWznHTB56jpQpxfUFUg+plUVtHwrqpdxDCkyxv5bsrjCsMbs57LnBPQUt34ZuLAK11dW0SNcGAOWyOBktx2pc8e4e0htcxKKO9FWWFFFFABRRRQAUUUUAFFFFABRRRQAUUUUAFFFFABRRRQAUUUUAFFFFABRRRQAUUUUAFFFFABRRRQAUUUUAFFFFABRRRQAUUUUAFFFFABRRRQAUUUUAFFFFABRRRQAUUUUAFFFFABRRRQAUUUUAFFFFABRRRQAUUUUAFFFFABnFJketdl8P9Os9Qvp0vIt6j0AJ+6Txn3ArqfE+gWMfhu5u7fTmQKDiRYsRkAHkZ5BDDFUo6CuO+BX/H5rv/XOH+b17Bd/8eVx/wBcn/8AQTXj/wACv+PvXf8ArlD/ADevYLv/AI8rj/rk/wD6CahmVTZj9Q/1ln/13H/oLU+mah/rLP8A67j/ANBan0A/iZ88eNfB3iSbxpq9xb6Le3EE9y0scsMRdWU9ORWEPBnitc7fD+qLng4gYZr6IbxTZR6tc2EymMW+7zJS6nGFDZKj5gPmAzjrxVhfEekMUC3yHeu5SFbB/HGM+3WnqXzM+dLrwr4xvbl7m60PVZpnOWdoDk02Pwl4viXamgamFLrIR9mJBZc4PI7ZP519HSeItIhd0kv41ZELsMHIAOD2657daF160kS4aISuIJIo2OwrkvjGM9fvCiwOXc8B/s74hb2f+zNW3NJ5jMLQAlsYyfl9OKfp+n+PdOu/PTRdWkyrKY2hcJz1wBgA/Svbn8W2qaiLP7PJvLlPvqCSGZflXOW+6Tx0FbNndLe2NvdorKk8ayKG6gEZ5qeSNtiGo7NHzw1l8RWdXOnaxuUkqfs2SufQ4qsPDniuSNEvPC2oXaxKEi8yF1KL6ZXGfxzX0vRRyxWyD3Vsj5ql0fx7NF5Uukaq8W0J5bWgKgDOMDGBjJ596cdE8YyXH2ubw1qMmoAgrd+S6upHA4GFOPcV9J0Ucq7D07Hzc2nfEN12tp2sFfMEmPs2PmGMHp2wPypp0bxrNAtteeH9SurRW3Lbtbsihuefkwe546c19J0Ucsewvd7HzZDpHju0ZfsejarbJGCsapbE7FJyVBIJxnnk0raZ8QWJLaXqxJQoSbQfdPUdO+B+Qr6Soo5Y9g93sfNn9k+PWeRpNH1V/NXZLm1wZF7qSBnn65oj0XxpaArp3h7U7GNiGZIoGbLA5By2T6cZxX0nRRyrsHu9j51ht/iJFOJX0rVZhzmOS2yp4I5AHvVddM+IKjjTNW6lubQHkjB7dwAPwr6SopckewWj2R82Wmj+ObLcYtC1LcY2jRja8xhmDEjjrkVHcaH48u023Gk6vIPLMXzW5+6cZB45ztH5V9L0U+WO9h6XvY+an0Pxm8rN/wAI5frE8aRPCtqQrInQHvn36+9Wp7Tx/PJNIui6nC80okZo7ZsjAACgnsAo+vevouijlj2FaPY+al0fx8k/nLpmsq4OeICFz0+7jH6VdEPxB+XdomosRGyEtaE7ic/MeOSMnHb2r6IopOEX0BqL3R82f2X8QNyMdK1UsgYKTZgkBvvcle/eiPSviBEzNHperKzRiNmFryVHQE47V9J0U+WPYPd7HzUuj+PUUqmk6quUVCRaDJVfujOM8YGKk/s34geaJG0rVXIIO1rXKnGO2Mdh+VfSNFHLHsHu9j5ui0vx5b2a20Gi6pEokeRmW2O5y3J3ZHI9ulUrrwv4zvXL3Oh6rKxdnJa3P3mxk9O+B+VfT1FCSWyGmk7pHy1/whXin/oXdT/8B2o/4QrxT/0Lup/+A7V9S0VRXOfLX/CFeKf+hd1P/wAB2o/4QrxT/wBC7qf/AIDtX1LRQHOfLX/CFeKf+hd1P/wHaj/hCvFP/Qu6n/4DtX1LRQHOfLX/AAhXin/oXdT/APAdqP8AhCvFP/Qu6n/4DtX1LRQHOfLX/CFeKf8AoXdT/wDAdqP+EK8U/wDQu6n/AOA7V9S0UBzny1/whXin/oXdT/8AAdqP+EK8U/8AQu6n/wCA7V9S0UBzny1/whXin/oXdT/8B2o/4QrxT/0Lup/+A7V9S0UBzny1/wAIV4p/6F3U/wDwHaj/AIQrxT/0Lup/+A7V9S0UBzny1/whXin/AKF3U/8AwHaj/hCvFP8A0Lup/wDgO1fUtFAc58tf8IV4p/6F3U//AAHaj/hCvFP/AELup/8AgO1fUtFAc58tf8IV4p/6F3U//AdqP+EK8U/9C7qf/gO1fUtFAc58tf8ACFeKf+hd1P8A8B2o/wCEK8U/9C7qf/gO1fUtFAc58tf8IV4p/wChd1P/AMB2o/4QrxT/ANC7qf8A4DtX1LRQHOfLX/CFeKf+hd1P/wAB2o/4QrxT/wBC7qf/AIDtX1LRQHOfLX/CFeKf+hd1P/wHaj/hCvFP/Qu6n/4DtX1LRQHOfLX/AAhXin/oXdT/APAdqP8AhCvFP/Qu6n/4DtX1LRQHOfLX/CFeKf8AoXdT/wDAdqP+EK8U/wDQu6n/AOA7V9S0UBzny1/whXin/oXdT/8AAdqP+EK8U/8AQu6n/wCA7V9S0UBzny1/whXin/oXdT/8B2o/4QrxT/0Lup/+A7V9S0UBzny1/wAIV4p/6F3U/wDwHaj/AIQrxT/0Lup/+A7V9S0UBzny1/whXin/AKF3U/8AwHaj/hCvFP8A0Lup/wDgO1fUtFAc58tf8IV4p/6F3U//AAHaj/hCvFP/AELup/8AgO1fUtFAc58tf8IV4p/6F3U//AdqP+EK8U/9C7qf/gO1fUtFAc58tf8ACFeKf+hd1P8A8B2o/wCEK8U/9C7qf/gO1fUtFAc58tf8IV4p/wChd1P/AMB2o/4QrxT/ANC7qf8A4DtX1LRQHOfLX/CFeKf+hd1P/wAB2o/4QrxT/wBC7qf/AIDtX1LRQHOfLX/CFeKf+hd1P/wHaj/hCvFP/Qu6n/4DtX1LRQHOfLX/AAhXin/oXdT/APAdqP8AhCvFP/Qu6n/4DtX1LRQHOfLX/CFeKf8AoXdT/wDAdqP+EK8U/wDQu6n/AOA7V9S0UBzny1/whXin/oXdT/8AAdqP+EK8U/8AQu6n/wCA7V9S0UBzny1/whXin/oXdT/8B2o/4QrxT/0Lup/+A7V9S0UBzny1/wAIV4p/6F3U/wDwHaj/AIQrxT/0Lup/+A7V9S0UBznzloGl+MNAnklh8L38u8ch7dvQj09DWjqj+NNTsZbVvCN5EJM5ZLdu/XjHua98op8zFzHlfwc8Pavoz6vPqenz2azLEkYmXazFSxPHpyK9Ou/+PK4/65P/AOgmpqhu/wDjyuP+uT/+gmpIm7pj9Q/1ln/13H/oLU+mah/rLP8A67j/ANBan0DfxM5HWdV8EWt/Pa6rqFnFdbmaVGkbcCygHOPZV49gazZtb+HsssLf29bKiKVaNZXw424BPow4+Yc8V5D4vt5Lv4j6xbQgGWbUWjQE4ySQBVY+EPECuyHSrgFZxbnIx856fgfXpVamiR7YniH4dxs7JrNorPGYnbznyyk5OT689alj8U/D+G0ktY9atFhkVQyiV/4fukehGByOeK8Gl8PazAcSaXdD995APlkgyf3QfWo7bRr67jheGHPnXP2SME4LSYyRj0Hc9qQctj3seJfh4EC/2zaEgqdxlctlSSDnrnLHJ755qzY+NvBGnWwt7fxDb+Uv3Vkmd9o6ADdnA9q8Fj8K6vLJDHHBEzTxvLCBOn7xVODt55Pt1qrfaNe6cto1wkRF4u6AxSrJv5x/CfXigOVH0b/wsTwf/wBDDZfmf8KP+FieD/8AoYbL8z/hXzvf+HdV03UbbT7q0KXVzjyUDBt+Tt4I468Uy70LUbHVo9LuIAl3Lt2JvXDBuhDZxj3oDlR9F/8ACxPB/wD0MNl+Z/wo/wCFieD/APoYbL8z/hXzvb+HdWutQaxhs2aZZmgPI2h1BLLu6cAE1fTwH4lk2bdOPzsVyZVGCOOeeM9vWgORHvP/AAsTwf8A9DDZfmf8KP8AhYng/wD6GGy/M/4V8/zeENct5LVLixMRuWZU3uOCo3Hd/dwOee1VF0HV2AK6ZdENF5wxGeU/vfSgOVH0X/wsTwf/ANDDZfmf8KP+FieD/wDoYbL8z/hXztL4d1m3EjXGl3UKxqHkaSMgIpONxPYVO/hPXFvpLRNPkmZJlhMkXzR72AIG7p0IoDlR9Bf8LE8H/wDQw2X5n/Cj/hYng/8A6GGy/M/4V86nQdTVbotaOrWsoilQ/eDYJwB3wASfapbfwvrM8kaGxkgEm4RvONisygkqCe+AeKA5UfQv/CxPB/8A0MNl+Z/wo/4WJ4P/AOhhsvzP+FfOceg6vNHDJHpl0yTIZImEZw6jqR61OfC2uizhuhpdy0cqNIu1CWCj+IjqB6etAciPoX/hYng//oYbL8z/AIUf8LE8H/8AQw2X5n/Cvn+TwjrUFpLdXFmYIYoFuHMpxhWJAH+8cHisOgORH05/wsTwf/0MNl+Z/wAKP+FieD/+hhsvzP8AhXzHRQHKj6c/4WJ4P/6GGy/M/wCFH/CxPB//AEMNl+Z/wr5jooDlR9Of8LE8H/8AQw2X5n/Cj/hYng//AKGGy/M/4V8x0UByo+nP+FieD/8AoYbL8z/hR/wsTwf/ANDDZfmf8K+Y6KA5UfTn/CxPB/8A0MNl+Z/wo/4WJ4P/AOhhsvzP+FfMdFAcqPpz/hYng/8A6GGy/M/4Uf8ACxPB/wD0MNl+Z/wr5jooDlR9Of8ACxPB/wD0MNl+Z/wo/wCFieD/APoYbL8z/hXzHRQHKj6c/wCFieD/APoYbL8z/hR/wsTwf/0MNl+Z/wAK+Y6KA5UfTn/CxPB//Qw2X5n/AAo/4WJ4P/6GGy/M/wCFfMdFAcqPpz/hYng//oYbL8z/AIUf8LE8H/8AQw2X5n/CvmOigOVH05/wsTwf/wBDDZfmf8KP+FieD/8AoYbL8z/hXzHRQHKj6c/4WJ4P/wChhsvzP+FH/CxPB/8A0MNl+Z/wr5jooDlR9Of8LE8H/wDQw2X5n/Cj/hYng/8A6GGy/M/4V8x0UByo+nP+FieD/wDoYbL8z/hR/wALE8H/APQw2X5n/CvmOigOVH05/wALE8H/APQw2X5n/Cj/AIWJ4P8A+hhsvzP+FfMdFAcqPpz/AIWJ4P8A+hhsvzP+FH/CxPB//Qw2X5n/AAr5jooDlR9Of8LE8H/9DDZfmf8ACj/hYng//oYbL8z/AIV8x0UByo+nP+FieD/+hhsvzP8AhR/wsTwf/wBDDZfmf8K+Y6KA5UfTn/CxPB//AEMNl+Z/wo/4WJ4P/wChhsvzP+FfMdFAcqPpz/hYng//AKGGy/M/4Uf8LE8H/wDQw2X5n/CvmOigOVH05/wsTwf/ANDDZfmf8KP+FieD/wDoYbL8z/hXzHRQHKj6c/4WJ4P/AOhhsvzP+FH/AAsTwf8A9DDZfmf8K+Y6KA5UfTn/AAsTwf8A9DDZfmf8KP8AhYng/wD6GGy/M/4V8x0UByo+nP8AhYng/wD6GGy/M/4Uf8LE8H/9DDZfmf8ACvmOigOVH05/wsTwf/0MNl+Z/wAKP+FieD/+hhsvzP8AhXzHRQHKj6c/4WJ4P/6GGy/M/wCFH/CxPB//AEMNl+Z/wr5jooDlR9Of8LE8H/8AQw2X5n/Cj/hYng//AKGGy/M/4V8x0UByo+nP+FieD/8AoYbL8z/hR/wsTwf/ANDDZfmf8K+Y6KA5UfTn/CxPB/8A0MNl+Z/wo/4WJ4P/AOhhsvzP+FfMdFAcqPpz/hYng/8A6GGy/M/4Uf8ACxPB/wD0MNl+Z/wr5jooDlR9Of8ACxPB/wD0MNl+Z/wo/wCFieD/APoYbL8z/hXzHRQHKj6c/wCFieD/APoYbL8z/hR/wsTwf/0MNl+Z/wAK+Y6KA5UfTn/CxPB//Qw2X5n/AAo/4WJ4P/6GGy/M/wCFfMdFAcqPpz/hYng//oYbL8z/AIUf8LE8H/8AQw2X5n/CvmOigOVH05/wsTwf/wBDDZfmf8KP+FieD/8AoYbL8z/hXzHRQHKj6c/4WJ4P/wChhsvzP+FH/CxPB/8A0MNl+Z/wr5jooDlR9Of8LE8H/wDQw2X5n/Cj/hYng/8A6GGy/M/4V8x0UByo+nP+FieD/wDoYbL8z/hR/wALE8H/APQw2X5n/CvmOigOVH1jpOvaVrsUkulX8F2kZ2uYmztPvVu7/wCPK4/65P8A+gmvH/gV/wAfmu/9c4f5vXsF3/x5XH/XJ/8A0E0jKorJj9Q/1ln/ANdx/wCgtT6ZqH+ss/8AruP/AEFqfQN/Ez5h8YXEln8R9YuYiFlh1BpEJGcEEEcVUm8V6pc8zSQu3mRyqxjGVaP7pHp7+tfSt54e0HULtpr3SdPuLlgNzywqzke+eah/4Q/wz/0L+mf+Ay/4U7stTsfO8/jC+msIrVYLSNRMZpcR5Erby4GOy5PTvVaLxFcwC38qKFPs8MscWAflaTO6Tr97nA9MCvpH/hD/AAz/ANC/pn/gMv8AhR/wh/hn/oX9M/8AAZf8KLjdS+p842nim+srOG1hgsNkMLwozWwLhXOW+bOcn1qs2uXbyK7C3Jjt1t4gYhiJFORsH8LZ5z7n1r6X/wCEP8M/9C/pn/gMv+FH/CH+Gf8AoX9M/wDAZf8ACi4uZHzrd+M9Yvr9L64kt3uo9vlyeQMxlX35X0JPX16VDf8Aie/1O6NxepZzyFkbLwA42Zwo77eTkd6+kP8AhD/DP/Qv6Z/4DL/hR/wh/hn/AKF/TP8AwGX/AAoDnR84w+K9Rt9TbUYVtI7ppmmLrAB8zLtPfgc/nzWkPiT4mGP9MhIGcgwjDZJOD9M8V75/wh/hn/oX9M/8Bl/wo/4Q/wAM/wDQv6Z/4DL/AIUD5z56vfHOt6laSW97NHLviaISbNrqGwGOR3IG36E0W/jnWrW4muIWtFnmiWGST7ONzqo2jPvivoX/AIQ/wz/0L+mf+Ay/4Uf8If4Z/wChf0z/AMBl/wAKBOSZ8+Xnj7X9QtJbW6uIXhlXa6CLbkc+hHqetJL481yUEeZax5cPmO3CnIKn8iUXP0r6E/4Q/wAM/wDQv6Z/4DL/AIUf8If4Z/6F/TP/AAGX/CgOc+ch4qvkmglhitYmikllKrHlJHkGGLKT6cVfn+IGrTG3ZY7MPGMyFoQwkf5/mx2wHIAr37/hD/DP/Qv6Z/4DL/hR/wAIf4Z/6F/TP/AZf8KA5le58/W/xA161CCGS0QIgRf9HHQAKPxAUD6VPH8R9bSCQH7MbksrRTiIAxsOrY7sfU9MV71/wh/hn/oX9M/8Bl/wo/4Q/wAM/wDQv6Z/4DL/AIUg5z5w1HxXquqxzR3MsQjmVVkWKMICFZmHTvljn1rGyK+qP+EP8M/9C/pn/gMv+FH/AAh/hn/oX9M/8Bl/wpj5z5XyKMivqj/hD/DP/Qv6Z/4DL/hR/wAIf4Z/6F/TP/AZf8KBc58r5FGRX1R/wh/hn/oX9M/8Bl/wo/4Q/wAM/wDQv6Z/4DL/AIUBznyvkUZFfVH/AAh/hn/oX9M/8Bl/wo/4Q/wz/wBC/pn/AIDL/hQHOfK+RRkV9Uf8If4Z/wChf0z/AMBl/wAKP+EP8M/9C/pn/gMv+FAc58r5FGRX1R/wh/hn/oX9M/8AAZf8KP8AhD/DP/Qv6Z/4DL/hQHOfK+RRkV9Uf8If4Z/6F/TP/AZf8KP+EP8ADP8A0L+mf+Ay/wCFAc58r5FGRX1R/wAIf4Z/6F/TP/AZf8KP+EP8M/8AQv6Z/wCAy/4UBznyvkUZFfVH/CH+Gf8AoX9M/wDAZf8ACj/hD/DP/Qv6Z/4DL/hQHOfK+RRkV9Uf8If4Z/6F/TP/AAGX/Cj/AIQ/wz/0L+mf+Ay/4UBznyvkUZFfVH/CH+Gf+hf0z/wGX/Cj/hD/AAz/ANC/pn/gMv8AhQHOfK+RRkV9Uf8ACH+Gf+hf0z/wGX/Cj/hD/DP/AEL+mf8AgMv+FAc58r5FGRX1R/wh/hn/AKF/TP8AwGX/AAo/4Q/wz/0L+mf+Ay/4UBznyvkUZFfVH/CH+Gf+hf0z/wABl/wo/wCEP8M/9C/pn/gMv+FAc58r5FGRX1R/wh/hn/oX9M/8Bl/wo/4Q/wAM/wDQv6Z/4DL/AIUBznyvkUZFfVH/AAh/hn/oX9M/8Bl/wo/4Q/wz/wBC/pn/AIDL/hQHOfK+RRkV9Uf8If4Z/wChf0z/AMBl/wAKP+EP8M/9C/pn/gMv+FAc58r5FGRX1R/wh/hn/oX9M/8AAZf8KP8AhD/DP/Qv6Z/4DL/hQHOfK+RRkV9Uf8If4Z/6F/TP/AZf8KP+EP8ADP8A0L+mf+Ay/wCFAc58r5FGRX1R/wAIf4Z/6F/TP/AZf8KP+EP8M/8AQv6Z/wCAy/4UBznyvkUZFfVH/CH+Gf8AoX9M/wDAZf8ACj/hD/DP/Qv6Z/4DL/hQHOfK+RRkV9Uf8If4Z/6F/TP/AAGX/Cj/AIQ/wz/0L+mf+Ay/4UBznyvkUZFfVH/CH+Gf+hf0z/wGX/Cj/hD/AAz/ANC/pn/gMv8AhQHOfK+RRkV9Uf8ACH+Gf+hf0z/wGX/Cj/hD/DP/AEL+mf8AgMv+FAc58r5FGRX1R/wh/hn/AKF/TP8AwGX/AAo/4Q/wz/0L+mf+Ay/4UBznyvkUZFfVH/CH+Gf+hf0z/wABl/wo/wCEP8M/9C/pn/gMv+FAc58r5FGRX1R/wh/hn/oX9M/8Bl/wo/4Q/wAM/wDQv6Z/4DL/AIUBznyvkUZFfVH/AAh/hn/oX9M/8Bl/wo/4Q/wz/wBC/pn/AIDL/hQHOfK+RRkV9Uf8If4Z/wChf0z/AMBl/wAKP+EP8M/9C/pn/gMv+FAc58r5FGRX1R/wh/hn/oX9M/8AAZf8KP8AhD/DP/Qv6Z/4DL/hQHOfK+RRkV9Uf8If4Z/6F/TP/AZf8KP+EP8ADP8A0L+mf+Ay/wCFAc58r5FGRX1R/wAIf4Z/6F/TP/AZf8KP+EP8M/8AQv6Z/wCAy/4UBznyvkUZFfVH/CH+Gf8AoX9M/wDAZf8ACj/hD/DP/Qv6Z/4DL/hQHOfK+RRkV9Uf8If4Z/6F/TP/AAGX/Cj/AIQ/wz/0L+mf+Ay/4UBznyvkUZFfVH/CH+Gf+hf0z/wGX/Cj/hD/AAz/ANC/pn/gMv8AhQHOfK+RRkV9Uf8ACH+Gf+hf0z/wGX/Cj/hD/DP/AEL+mf8AgMv+FAc58r5FGRX1R/wh/hn/AKF/TP8AwGX/AAo/4Q/wz/0L+mf+Ay/4UBznyvkUZFfVH/CH+Gf+hf0z/wABl/wo/wCEP8M/9C/pn/gMv+FAc58r5FGRX1R/wh/hn/oX9M/8Bl/wo/4Q/wAM/wDQv6Z/4DL/AIUBznmfwK/4+9dPby4f5vXsF3/x5XH/AFyf/wBBNRWGl6fpUTRafY29pG53MsEYQE+pxUt3/wAeVx/1yf8A9BNIzm7pj9Q/1ln/ANdx/wCgtT6ZqH+ss/8AruP/AEFqfQN/Ezm9W0XUrjVLi806SCCSS3EYmLHecEcDjK9+QfwzzTl0jWgsZOqyGQyoJCZTjytoDYHQPkHn3roqKdwuYGkaZrEF0kmpai86K0jFFkOCTjHHp14PSoDo+u/aEI1WXyvJkDgTHPmHOMZHTlcemK6aii47nIx6Z4maUob0xmOBV8wzsVc4bIAI5P3cv1GOBVmPSNb4d9SkUhSoRbljtBD8ZI+ZgSnzEZ4rpaKG7iuc9pWm67b6jBLf6gJLdINjRLIWBbnk56noc/0roaKKG7gFFFFIAooooAKKKKACiiigAooooAKKKKACiiigAooooAKKKKACiiigAooooAKKKKACiiigAooooAKKKKACiiigAooooAKKKKACiiigAooooAKKKKACiiigAooooAKKKKACiiigAooooAKKKKACiiigAooooAKKKKACiiigAooooAKKKKACiiigAooooAKKKKACiiigAooooAKKKKACiiigAooooAKKKKACiiigAooooAKhu/8AjyuP+uT/APoJqaobv/jyuP8Ark//AKCaCZfCx+of6yz/AOu4/wDQWp9M1D/WWf8A13H/AKC1PoKfxM5uU3KatevJFfyXiyZsViLiEx7OA2PlxuznPPTFZV1qXiOXT5YwLoI8T4nSyKyGTy8+Xt6gbiRv9uveu2MsYODIoI6jNHnR/wDPRf8AvqncdzA8P3mtXF/cxalF5cEa4RDEwIIOAd5GGyOTyfw6V0VM86P/AJ6L/wB9UedF/wA9E/Ohu4h9A60zzov+eifnR50X/PRPzpAcf5XiK1SeWxgufPLuJTcSb1cGUlGjUkjhPYdamZ/FEUpiWKSYSSyF2KoEClflC87hg/Suq86L/non50edF/z0T86dx3MDT/7ch1K3jnjdrR2lMu7B2ckqd3Jx0AAroqZ50X/PRPzo86L/AJ6J+dDdxD6KZ50X/PRPzo86L/non50g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1Dd/wDHlcf9cn/9BNSK6t91gcehqO7/AOPK4/65P/6CaCZfCx+of6yz/wCu4/8AQWp9M1D/AFln/wBdx/6C1PoKfxMha7tVkkja5hEkS75FMgyi+pHYe9Ktzbu8aLPEzyLvRQ4JdfUeo96wtS0u7v72Z/sMCpGQ0DiUDzDlS28Yzk7ceg96isdAvLe/tpX8rYriZ2D8x48z92OOR+8HPHQ1SSHZHT0UUVIgoooHWgAorlYvGkSSXRvLfZFCxVfKDFifMKD7wAOdpOVJAxjrV5/FVgjyoIbpnjIG0RgMwKlsgEg4wDycU7MdmblFYTeLNPClo4rqUEZjKRj96BnJXJHTB64pJvF+l25kEguAUdFA8vl9wyCozkjHf8s0WYrM3qKxrvxJbWF/JBcxyLEqKyzKMglgSFI6gnHH9KrzeLrWORES1uWIk2XAKgGH73B55b5DwOPeizHZnQ0VBZ3kN/aJcwEmJ87WIxuAOM/Sp6QgooooAKKKKACiiigAooooAKKKKACiiigAooooAKKKKACiiigAooooAKKKKACiiigAooooAKKKKACiiigAooooAKKKKACiiigAooooAKKKKACiiigAooooAKKKKACiiigAooooAKKKKACiiigAooooAKKKKACiiigAooooAKKKKACiiigAooooAKKKKACiiigAooooAKKKKACiiigAooooAKKKKACobv8A48rj/rk//oJqaobv/jyuP+uT/wDoJoJl8LH6h/rLP/ruP/QWp9M1D/WWf/Xcf+gtT6Cn8TCiiigAooooAKO9FKv3h9aAPO774j+A4bmW1mjaUxM0ZZLPcp+bJwfTdz9aq3HxH+H11IHmguGO8O3+hH5yAQN3qBmvJ7Oxt7lPEdzMhlktI2eKMEjky7d5x1Az096wqd9TXlR72Pih4CEskohmEkhy7fYeWOMc/gTTW+JvgBixa3mJYqWJsTyV6flXg1FAuVHvkvxS8Bz3H2iaKeSbYU8xrEltp4xn0qFviT8PyiBIZ4mjQpG8djhoweu09uprwmigfKj6Atvi14MtLWK2hkvliiQIg+ytwAMCpf8AhcXhD/ntff8AgK1fPVFAuVH0L/wuLwh/z2vv/AVqP+FxeEP+e19/4CtXz1RQHKj6F/4XF4Q/57X3/gK1H/C4vCH/AD2vv/AVq+eqKA5UfQv/AAuLwh/z2vv/AAFaj/hcXhD/AJ7X3/gK1fPVFAcqPoX/AIXF4Q/57X3/AICtR/wuLwh/z2vv/AVq+eqKA5UfQv8AwuLwh/z2vv8AwFaj/hcXhD/ntff+ArV89UUByo+hf+FxeEP+e19/4CtR/wALi8If89r7/wABWr56ooDlR9C/8Li8If8APa+/8BWo/wCFxeEP+e19/wCArV89UUByo+hf+FxeEP8Antff+ArUf8Li8If89r7/AMBWr56ooDlR9C/8Li8If89r7/wFaj/hcXhD/ntff+ArV89UUByo+hf+FxeEP+e19/4CtR/wuLwh/wA9r7/wFavnqigOVH0L/wALi8If89r7/wABWo/4XF4Q/wCe19/4CtXz1RQHKj6F/wCFxeEP+e19/wCArUf8Li8If89r7/wFavnqigOVH0L/AMLi8If89r7/AMBWo/4XF4Q/57X3/gK1fPVFAcqPoX/hcXhD/ntff+ArUf8AC4vCH/Pa+/8AAVq+eqKA5UfQv/C4vCH/AD2vv/AVqP8AhcXhD/ntff8AgK1fPVFAcqPoX/hcXhD/AJ7X3/gK1H/C4vCH/Pa+/wDAVq+eqKA5UfQv/C4vCH/Pa+/8BWo/4XF4Q/57X3/gK1fPVFAcqPoX/hcXhD/ntff+ArUf8Li8If8APa+/8BWr56ooDlR9C/8AC4vCH/Pa+/8AAVqP+FxeEP8Antff+ArV89UUByo+hf8AhcXhD/ntff8AgK1H/C4vCH/Pa+/8BWr56ooDlR9C/wDC4vCH/Pa+/wDAVqP+FxeEP+e19/4CtXz1RQHKj6F/4XF4Q/57X3/gK1H/AAuLwh/z2vv/AAFavnqigOVH0L/wuLwh/wA9r7/wFaj/AIXF4Q/57X3/AICtXz1RQHKj6F/4XF4Q/wCe19/4CtR/wuLwh/z2vv8AwFavnqigOVH0L/wuLwh/z2vv/AVqP+FxeEP+e19/4CtXz1RQHKj6F/4XF4Q/57X3/gK1H/C4vCH/AD2vv/AVq+eqKA5UfQv/AAuLwh/z2vv/AAFaj/hcXhD/AJ7X3/gK1fPVFAcqPoX/AIXF4Q/57X3/AICtR/wuLwh/z2vv/AVq+eqKA5UfQv8AwuLwh/z2vv8AwFaj/hcXhD/ntff+ArV89UUByo+hf+FxeEP+e19/4CtR/wALi8If89r7/wABWr56ooDlR9C/8Li8If8APa+/8BWo/wCFxeEP+e19/wCArV89UUByo+hf+FxeEP8Antff+ArUf8Li8If89r7/AMBWr56ooDlR9C/8Li8If89r7/wFaj/hcXhD/ntff+ArV89UUByo+hf+FxeEP+e19/4CtR/wuLwh/wA9r7/wFavnqigOVH0L/wALi8If89r7/wABWo/4XF4Q/wCe19/4CtXz1RQHKj6F/wCFxeEP+e19/wCArUf8Li8If89r7/wFavnqigOVH0L/AMLi8If89r7/AMBWo/4XF4Q/57X3/gK1fPVFAcqPoX/hcXhD/ntff+ArUf8AC4vCH/Pa+/8AAVq+eqKA5UfQv/C4vCH/AD2vv/AVqP8AhcXhD/ntff8AgK1fPVFAcqPoX/hcXhD/AJ7X3/gK1H/C4vCH/Pa+/wDAVq+eqKA5UfQv/C4vCH/Pa+/8BWo/4XF4Q/57X3/gK1fPVFAcqPqXw34v0fxXHcNpU8jm3IEiSRlGGehwe3BrXu/+PK4/65P/AOgmvH/gV/x+a7/1zh/m9ewXf/Hlcf8AXJ//AEE0jKorJj9Q/wBZZ/8AXcf+gtT6ZqH+ss/+u4/9Ban0DfxMKKKKACiiigApV+8PrSUq/eH1oA+RbiWSK/uzHI6bpZFbaxGQWOQfatDw/caSt0lpq1jFLDPMga6aVkMC98Y61mXf/H9df9dn/wDQjUNM1aujvH0HwzDaW16L2Av5scexrkGGRgU8wepGGY5BwMU0eH/CEs7M+uwxBrt/lW4XaItzbQOCfuhTuPHOK5vS9Ut7ZIrS602xuIWuFeSadGLqmRuHB6YrpIj4Fe4W6nCAtdsDAhkWNYtzAfLg/Lt2tnOck8U76/15DbKHibS/DemaQi6PqUd/cm5OZRIC3l7TxtHQA45PWra6L4UvLWxf+1YLGTyAbiNrgMxbI3EnJHIJwoAPHSn2kPg63NjKLy1MrmVbuOXzJI1Uq23blc7g23kVz2gf2Sst/HqyRSZtnFs7yMqiUEY5UE8884qe4GpPo3hqOKcxaoZGSKPyz9pjHmFvvPjGRt/ufeNWbrQPCCG8FtrrP5Yj8ovNHiTnDbcE5OOQDjHerLW3gGPSZIkvRJdPErb8yZSQBvu5XkE7cqeKr3UPg6dryeW6TznEIhjs2aONfkXzDyvXdu49OaAMzUo9Cs9Rl0uzSG7t5Jo2TURcfNGhxuXONvrz296q6HZWV14vtbKc77N7koBuyHGTtBYY4PAyPWrE9v4cHjGOGO6Y6CXUvKpbKjbyMkZ68ZxWtDD4HhngmMhlBumV4ZJ5Cqw4O1sheSDjI9MHrTQM4y4yLqYNEImEjZjAwE56Y9qjrsdPh8Fy3lpFfyyRIY2kuZxPIy7txARflzwMHPfvTI4/CMO6MbLgPZNtlmnkUifIwCAvy98EZz3oWwPc5Giu7ih8B2+6WO5eV1tCFW4ZiryFDzgL97dgbScd81zFxdWmowXdy9ra2dwFjWGGAsq9fmIXByfXJHtQwRl0VZi+z/YJxJt87I8vg59/wqtSuU42S8wooopkhRRRQAUUUUAFFFFABRRRQAUUUUAFFFFABRRRQAUUUUAFFFFABRRRQAUUUUAFFFFABRRRQAUUUUAFFFFABRRRQAUUUUAFFFFABRRRQAUUUUAFFFFABRRRQAUUUUAFFFFABRRRQAUUUUAFFFFABRRRQAUUUUAFFFFABRRRQAUUVsaFo8Wq+c0sjoseAAmMkmmlcDHortn8EQxRrJIbxUboxAx/KsHXdHi0vyGhld1kyCHxkEU3FrUVzHorZ0HRY9W84yPINhChYxySa2X8HWsTbZJLtG64YAH9RQothc42iuw/4RKy/wCe9x+a/wCFKPCNmQSJrkgdSMYH6U+RhdHHUV2H/CJWX/Pe4/Nf8KhvvC1vb2EtxHNPuRCy7wMHH4UuRhdHZfAr/j813/rnD/N69gu/+PK4/wCuT/8AoJrx/wCBX/H3rv8A1yh/m9ewXf8Ax5XH/XJ//QTUMyqbMfqH+ss/+u4/9Ban0zUP9ZZ/9dx/6C1PoB/EwooooAKKKKAClX7w+tJSr94fWgD5Cu/+P66OP+Wz/wDoRrT014B4b1pbgx/N5PkLlQ/mbuozzjbnOKmsLqC3TxIlzKmyaJ0SEtgySeZ8pHHbk5/xrApmoUUUUDCiiigAooooAKKKKACiiigAooooAKKKKACiiigAooooAKKKKACiiigAooooAKKKKACiiigAooooAKKKKACiiigAooooAKKKKACiiigAooooAKKKKACiiigAooooAKKKKACiiigAooooAKKKKACiiigAooooAKKKKACiiigAooooAKKKKACiiigAooooAKKKKACiiigAooooAK67wOQs0zE4AmiJJ7c1yNaujaz/AGV5waEyrJg8Nggiqi7MTPZr65ieC+M90f3qYIhMZDjr83zZJzjp2ry7xh/qbP8A3n/kKP8AhL4v+fF/+/g/wrK1nWf7V8kLCYljyeWySTVNq1hJO50Xw6uY7PUPtMpIjiuY3YgZOBmvQV1fSjBHBcSefKhdluZYC4UM4O3aeT8oPPbNeOaNrP8AZQmVoDKshB4bBBFav/CYRf8APlJ/38H+FEWraj1PVTrPhgxl10xVlzuCmLIHO0D/AL55+tCa3oISZGgAWRsFUt8KQHJQkDrgY4/CvKv+Ewi/58pP+/g/wo/4TCL/AJ8pP+/g/wAKd49xWZ6impeGxA4lgWSQoA+222h2AHK/3cnPp+tYvjHULO90TyrNgVhjnOFh8tVDHKgD6VxH/CYRf8+Un/fwf4VDeeKVubOaBLRlaRSu5nyBn8KTcQ1O4+BX/H3rn/XKH+b17Bd/8eVx/wBcn/8AQTXj/wACv+PvXf8ArnD/ADevYLv/AI8rj/rk/wD6CayZnU2Y/UP9ZZ/9dx/6C1Ppmof6yz/67j/0FqfQD+JhRRRQAUUUUAFFFA60Ac/c+BfCt3cyXFxoNk80jFncpjcT34qL/hXvhD/oXrH/AL5P+NZ6+HtfsmupbGaJJZyx3KVVlBlLYJ/iJUrgk8YI71avLfxMs0iRzTSJLIoRo5FQr8hz2IVc4PPJ6U7Fa9yb/hXvhD/oXrH/AL5P+NH/AAr3wh/0L1j/AN8n/GkNh4mleVXviik8vHIozwcFBt+UdMg5zUdxZ+Ky0/k3YAaSMhi65Ax8wUdMZ555NFg1Jf8AhXvhD/oXrH/vg/40f8K98If9C9Y/98n/ABqXUdO1o3891p1yI2eIIAWG1iEbkjHXdjHNVfsfiv8Adj7T8ot9rnzVBZs546gNjI3cjvQGvcl/4V74Q/6F6x/74P8AjR/wr3wh/wBC9Y/98n/GqthpPia3VYDd+VbhAAFkDMMvlvm/vYJ5xW5pMGpQy3wvpGkjMxNuzsC2z6DgU2hNszf+Fe+EP+hesf8Avk/40f8ACvfCH/QvWP8A3yf8a6WipC7Oa/4V74Q/6F6x/wC+T/jR/wAK98If9C9Y/wDfJ/xrpaKAuzmv+Fe+EP8AoXrH/vk/40f8K98If9C9Y/8AfJ/xrpaKAuzmv+Fe+EP+hesf++T/AI0f8K98If8AQvWP/fJ/xrpaKAuzmv8AhXvhD/oXrH/vk/40f8K98If9C9Y/98n/ABrpaKAuzmv+Fe+EP+hesf8Avk/40f8ACvfCH/QvWP8A3yf8a6WigLs5r/hXvhD/AKF6x/75P+NH/CvfCH/QvWP/AHyf8a6WigLs5r/hXvhD/oXrH/vk/wCNH/CvfCH/AEL1j/3yf8a6WigLs5r/AIV74Q/6F6x/75P+NH/CvfCH/QvWP/fJ/wAa6WigLs5r/hXvhD/oXrH/AL5P+NH/AAr3wh/0L1j/AN8n/GulooC7Oa/4V74Q/wChesf++T/jR/wr3wh/0L1j/wB8n/GulooC7Oa/4V74Q/6F6x/75P8AjR/wr3wh/wBC9Y/98n/GulooC7Oa/wCFe+EP+hesf++T/jR/wr3wh/0L1j/3yf8AGulooC7Oa/4V74Q/6F6x/wC+T/jR/wAK98If9C9Y/wDfJ/xrpaKAuzmv+Fe+EP8AoXrH/vk/40f8K98If9C9Y/8AfJ/xrpaKAuzmv+Fe+EP+hesf++T/AI0f8K98If8AQvWP/fJ/xrpaKAuzmv8AhXvhD/oXrH/vk/40f8K98If9C9Y/98n/ABrpaKAuzmv+Fe+EP+hesf8Avk/40f8ACvfCH/QvWP8A3yf8a6WigLs5r/hXvhD/AKF6x/75P+NH/CvfCH/QvWP/AHyf8a6WigLs5r/hXvhD/oXrH/vk/wCNH/CvfCH/AEL1j/3yf8a6WigLs5r/AIV74Q/6F6x/75P+NH/CvfCH/QvWP/fJ/wAa6WigLs5r/hXvhD/oXrH/AL5P+NH/AAr3wh/0L1j/AN8n/GulooC7Oa/4V74Q/wChesf++T/jR/wr3wh/0L1j/wB8n/GulooC7Oa/4V74Q/6F6x/75P8AjR/wr3wh/wBC9Y/98n/GulooC7Oa/wCFe+EP+hesf++T/jR/wr3wh/0L1j/3yf8AGulooC7Oa/4V74Q/6F6x/wC+T/jR/wAK98If9C9Y/wDfJ/xrpaKAuzmv+Fe+EP8AoXrH/vk/40f8K98If9C9Y/8AfJ/xrpaKAuzmv+Fe+EP+hesf++T/AI0f8K98If8AQvWP/fJ/xrpaKAuzmv8AhXvhD/oXrH/vk/40f8K98If9C9Y/98n/ABrpaKAuzmv+Fe+EP+hesf8Avk/40f8ACvfCH/QvWP8A3yf8a6WigLs5r/hXvhD/AKF6x/75P+NH/CvfCH/QvWP/AHyf8a6WigLs5r/hXvhD/oXrH/vk/wCNH/CvfCH/AEL1j/3yf8a6WigLs5r/AIV74Q/6F6x/75P+NH/CvfCH/QvWP/fJ/wAa6WigLs5r/hXvhD/oXrH/AL5P+NH/AAr3wh/0L1j/AN8n/GulooC7Oa/4V74Q/wChesf++T/jR/wr3wh/0L1j/wB8n/GulooC7Oa/4V74Q/6F6x/75P8AjR/wr3wh/wBC9Y/98n/GulooC7Oa/wCFe+EP+hesf++T/jR/wr3wh/0L1j/3yf8AGulooC7Oa/4V74Q/6F6x/wC+T/jR/wAK98If9C9Y/wDfJ/xrpaKAuzmv+Fe+EP8AoXrH/vk/40f8K98If9C9Y/8AfJ/xrpaKAuzmv+Fe+EP+hesf++T/AI0f8K98If8AQvWP/fJ/xrpaKAuzmv8AhXvhD/oXrH/vk/40f8K98If9C9Y/98n/ABrpaKAuzP0rQtK0KKSLSrCC0SQ7nES43H3q1d/8eVx/1yf/ANBNTVDd/wDHlcf9cn/9BNBEtmP1D/WWf/Xcf+gtT6ZqH+ss/wDruP8A0FqfQU/iYUUUUAFFFFABSj7w+tJSr94fWgD5g1Dxt4ok1K6f+3r9AZnAWOYqqjceAB0FV/8AhM/FH/Qw6n/4EtWTd/8AH9df9dn/APQjXQ6Vqfhm3s7FL2wDzRiQ3DNb+Zvc52HO8ZUDHy8c85pmpT/4TPxR/wBDFqf/AIEtS/8ACZ+KP+hh1P8A8CWraXxF4TifFroqRKY5Yy8sHmnDLwSN3OG+nFRjW/ByJCo0MNttxE5ZCSX43N97GeuD707DsjI/4TPxR/0MWp/+BLUv/CZ+KP8AoYdT/wDAlqXWtV0zULmGa2tBAwt4k3RJ5XlSKAGYgZ8zpx92t248Q+ELi5up7nTpbuaaaJjLJDsIVVUEABsAkgk+uaQuhgf8Jn4o/wChi1P/AMCWo/4TPxR/0MOp/wDgS1dZb6r4Lg02LVIrKxW6FyjyWrx7nCjaG2Lu6dSM8fjWRd6/4dubSygawTfbSZMwtcAoWcldu/kcpgZ6g80rjsjK/wCEz8TgZPiLU/8AwJageNPE56eItSOP+nlqPCuq6Vo+ui81Wye7gVSFRdp2E/xbW4PGeKdr+prqUWn28EEoS0tzukkhVHck5ydo5UDAB9ie9PoFlcT/AITPxR/0MOp/+BLUf8Jn4o/6GHU//Alqwsj1FOCsVZgpKr1OOB9aAsbf/CZ+KP8AoYdT/wDAlqP+Ez8Uf9DDqf8A4EtWFketPKOqlmRgqnBJHAPpQFja/wCEz8Uf9DDqf/gS1H/CZ+KP+hh1P/wJasLI9RS0BY3P+Ez8Uf8AQw6n/wCBLUf8Jn4o/wChh1P/AMCWrDooCxuf8Jn4o/6GHU//AAJaj/hM/FH/AEMOp/8AgS1YdFAWNz/hM/FH/Qw6n/4EtR/wmfij/oYdT/8AAlqw6KAsbn/CZ+KP+hh1P/wJaj/hM/FH/Qw6n/4EtWHRQFjc/wCEz8Uf9DDqf/gS1H/CZ+KP+hh1P/wJasOigLG5/wAJn4o/6GHU/wDwJaj/AITPxR/0MOp/+BLVh0UBY3P+Ez8Uf9DDqf8A4EtR/wAJn4o/6GHU/wDwJasOigLG5/wmfij/AKGHU/8AwJaj/hM/FH/Qw6n/AOBLVh0UBY3P+Ez8Uf8AQw6n/wCBLUf8Jn4o/wChh1P/AMCWrDooCxuf8Jn4o/6GHU//AAJaj/hM/FH/AEMOp/8AgS1YdFAWNz/hM/FH/Qw6n/4EtR/wmfij/oYdT/8AAlqw6KAsbn/CZ+KP+hh1P/wJaj/hM/FH/Qw6n/4EtWHRQFjc/wCEz8Uf9DDqf/gS1H/CZ+KP+hh1P/wJasOigLG5/wAJn4o/6GHU/wDwJaj/AITPxR/0MOp/+BLVh0UBY3P+Ez8Uf9DDqf8A4EtR/wAJn4o/6GHU/wDwJasOigLG5/wmfij/AKGHU/8AwJaj/hM/FH/Qw6n/AOBLVh0UBY3P+Ez8Uf8AQw6n/wCBLUf8Jn4o/wChh1P/AMCWrDooCxuf8Jn4o/6GHU//AAJaj/hM/FH/AEMOp/8AgS1YdFAWNz/hM/FH/Qw6n/4EtR/wmfij/oYdT/8AAlqw6KAsbn/CZ+KP+hh1P/wJaj/hM/FH/Qw6n/4EtWHRQFjc/wCEz8Uf9DDqf/gS1H/CZ+KP+hh1P/wJasOigLG5/wAJn4o/6GHU/wDwJaj/AITPxR/0MOp/+BLVh0UBY3P+Ez8Uf9DDqf8A4EtR/wAJn4o/6GHU/wDwJasOigLG5/wmfij/AKGHU/8AwJaj/hM/FH/Qw6n/AOBLVh0UBY3P+Ez8Uf8AQw6n/wCBLUf8Jn4o/wChh1P/AMCWrDooCxuf8Jn4o/6GHU//AAJaj/hM/FH/AEMOp/8AgS1YdFAWNz/hM/FH/Qw6n/4EtR/wmfij/oYdT/8AAlqw6KAsbn/CZ+KP+hh1P/wJaj/hM/FH/Qw6n/4EtWHRQFjc/wCEz8Uf9DDqf/gS1H/CZ+KP+hh1P/wJasOigLG5/wAJn4o/6GHU/wDwJaj/AITPxR/0MOp/+BLVh0UBY3P+Ez8Uf9DDqf8A4EtR/wAJn4o/6GHU/wDwJasOigLG5/wmfij/AKGHU/8AwJaj/hM/FH/Qw6n/AOBLVh0UBY3P+Ez8Uf8AQw6n/wCBLUf8Jn4o/wChh1P/AMCWrDooCxuf8Jn4o/6GHU//AAJaj/hM/FH/AEMOp/8AgS1YdFAWNz/hM/FH/Qw6n/4EtR/wmfij/oYdT/8AAlqw6KAsbn/CZ+KP+hh1P/wJaj/hM/FH/Qw6n/4EtWHRQFjc/wCEz8Uf9DDqf/gS1H/CZ+KP+hh1P/wJasOigLHt3wc8QatrD6vBqWoT3iQrE8ZnbcyklgeT24FenXf/AB5XH/XJ/wD0E14/8Cv+PzXf+ucP83r2C7/48rj/AK5P/wCgmkY1NmP1D/WWf/Xcf+gtT6ZqH+ss/wDruP8A0FqfQD+JhRRRQAUUUUAFKv3h9aSlX7w+tAHyFd/8f11/12f/ANCNdJpOu6VZafZifSGl+zbxPKII3DSNnY+W7gcbTxxnrXN3f/H9df8AXZ//AEI112ieNYdL0qxszobTrbybiVkwsr4bnG05b5uck9O1UjUf/wAJnpMLL9n0FbSNopYwywxsdrrj+L72G55+lRjxboKJCqeHYcJbiF90SEk8bjkk5J55wCM1Mnj7bNDPJo29Yo5YokbaUQO+4FQU6gHbzkY9K5O9uGu1tFFvKnkRbDwMH5icjAGBz3z060X/AK+8fc1db1tLu8tbl9M8uVbeJV86LywpQDLKFwHBx/ED6V0MXibw9qN3LeXVjC89zeoI42tgWiiOPMLBRhumF78niqsnj61naN7rQjcXCoF86SYZkOCuSNmOh7Y6ZrMv9Zs9Wuf7QlsbiLUleJYUtwArBSSxPy4zjaBx2pdSeho6l4j0aS3aOPw0baRbpGlna2XJK7c8ZAUkA/LgjmsLRr6003XV1W/0+W40/c+1BGoVieg5+XjuBWr4l8SS6pDqFhcaddwTvdRyFTNuWJ0XZjbt6t3wR2qTTPGzWGj2untpMk3kp5YbfwrAuQ6KVIEmX6nPTpQu5T7GqPE/hGJFYaNGFFv5sYNqp+ctzECfvHHVjwO1Zs+v2kySL/ZmqhX0hrMAxA7V3llcHrsGcfQCsPV/EEmraTYWMiSBrPeAzMpDBmJGQFGCM4649q6Gw+Iw06yjtYtNlkWO2EIM1zvO7nJyV6HP3e2BikloPqRP4g0mIaiW8OTL5tqiWyPbIq23Bwx7sNxB3Hk9Ke3irTr2S+mm0i7uIZ7m3mMccCKgKdUYr1znjNUr7xjFeWVzafZr5YZbJLRUa7DBdrb9xyuWOfXpk4pfDXjg+HdHfT/7PWfdP5vmCTaeqnB4P93j61QvItz+INDu7n7FL4ekg3TJI+22UTMylTjaORu2sMDj5qltfEUNlY/atctRcvPqDTm2+ykFRtYEMWAUkZGOTgdqzbnxoZ9e/taO1kgl+0xzgI6HGyPZ3Xqfy9qkuvGsVxGI106SNBfG8AE4bZlSCq5U+uec+2KT2/ry/r5A9y7b+JtEWG3Fv4TklKAgFoEfIyN/OPmJGeT90njiuIET3M8n2aCRxksERSxVc+3pXZ6X8Rm02y0+2XSIgtkrKPLlIEgJU8gg4yygkjrWX4Z8VjQJ755bH7St2ysypJ5eMEnHQ/L83T2FFtQMIWN6VZhZXO1fvHyWwPrxxUFdlrPxDv8AWbe5jkhaEzQtBmKUqApkDgkDqcAgnvmuNoAKKKKACiiigAooooAKKKKACiiigAooooAKKKKACiiigAooooAKKKKACiiigAooooAKKKKACiiigAooooAKKKKACiiigAooooAKKKKACiiigAooooAKKKKACiiigAooooAKKKKACiiigAooooAKKKKACiiigAooooAKKKKACiiigAooooAKKKKACiiigAooooA9c+BX/H5rv/XOH+b17Bd/8eVx/wBcn/8AQTXj/wACv+PzXf8ArnD/ADevYLv/AI8rj/rk/wD6CaTMamzH6h/rLP8A67j/ANBan0y//wBZZ/8AXcf+gtUmKAfxMSilxRigBKKXFGKAEpV+8PrRijmgD5Cu/wDj+uf+uz/+hGuk0fxxc6Pp9jax2EE32N3aOR3O4bwQcDGB1zk56V7Tc/C7whd3UtxJpbCSVi7bLh1XJ64AOBUP/CpvBv8A0DJf/AqT/Gnc05kePJ8QNTS7jkaCGS3jhMYtZOY92ciTp94HB444pbr4g6pcWvlRRR28n2YW/mxHBAyCSBjvjkEnqa9g/wCFTeDf+gZL/wCBUn+NH/CpvBv/AEDJf/AqT/GgOfqeASam731ldeX81qkSqrOWDbOnXoD6DpXQXPj65ngkgTTbeCNtuwpI2+IA5YK3UbuM+mK9f/4VN4N/6Bkv/gVJ/jR/wqbwb/0DJf8AwKk/xouLmR5EPiBOty00emRR7rmS5KJcMAWdcHPHJHVT1U0j/EXVTepPHFHFGiyAQox27m/j9dwz17169/wqbwb/ANAyX/wKk/xo/wCFTeDf+gZL/wCBUn+NC0HzI+er+6N/qFzeNGsZnlaQonRcnOBVevo3/hU3g3/oGS/+BUn+NH/CpvBv/QMl/wDAqT/GkrJWDnR85UV9G/8ACpvBv/QMl/8AAqT/ABo/4VN4N/6Bkv8A4FSf40w5kfOVFfRv/CpvBv8A0DJf/AqT/Gj/AIVN4N/6Bkv/AIFSf40BzI+cqK+jf+FTeDf+gZL/AOBUn+NH/CpvBv8A0DJf/AqT/GgOZHzlRX0b/wAKm8G/9AyX/wACpP8AGj/hU3g3/oGS/wDgVJ/jQHMj5yor6N/4VN4N/wCgZL/4FSf40f8ACpvBv/QMl/8AAqT/ABoDmR85UV9G/wDCpvBv/QMl/wDAqT/Gj/hU3g3/AKBkv/gVJ/jQHMj5yor6N/4VN4N/6Bkv/gVJ/jR/wqbwb/0DJf8AwKk/xoDmR85UV9G/8Km8G/8AQMl/8CpP8aP+FTeDf+gZL/4FSf40BzI+cqK+jf8AhU3g3/oGS/8AgVJ/jR/wqbwb/wBAyX/wKk/xoDmR85UV9G/8Km8G/wDQMl/8CpP8aP8AhU3g3/oGS/8AgVJ/jQHMj5yor6N/4VN4N/6Bkv8A4FSf40f8Km8G/wDQMl/8CpP8aA5kfOVFfRv/AAqbwb/0DJf/AAKk/wAaP+FTeDf+gZL/AOBUn+NAcyPnKivo3/hU3g3/AKBkv/gVJ/jR/wAKm8G/9AyX/wACpP8AGgOZHzlRX0b/AMKm8G/9AyX/AMCpP8aP+FTeDf8AoGS/+BUn+NAcyPnKivo3/hU3g3/oGS/+BUn+NH/CpvBv/QMl/wDAqT/GgOZHzlRX0b/wqbwb/wBAyX/wKk/xo/4VN4N/6Bkv/gVJ/jQHMj5yor6N/wCFTeDf+gZL/wCBUn+NH/CpvBv/AEDJf/AqT/GgOZHzlRX0b/wqbwb/ANAyX/wKk/xo/wCFTeDf+gZL/wCBUn+NAcyPnKivo3/hU3g3/oGS/wDgVJ/jR/wqbwb/ANAyX/wKk/xoDmR85UV9G/8ACpvBv/QMl/8AAqT/ABo/4VN4N/6Bkv8A4FSf40BzI+cqK+jf+FTeDf8AoGS/+BUn+NH/AAqbwb/0DJf/AAKk/wAaA5kfOVFfRv8Awqbwb/0DJf8AwKk/xo/4VN4N/wCgZL/4FSf40BzI+cqK+jf+FTeDf+gZL/4FSf40f8Km8G/9AyX/AMCpP8aA5kfOVFfRv/CpvBv/AEDJf/AqT/Gj/hU3g3/oGS/+BUn+NAcyPnKivo3/AIVN4N/6Bkv/AIFSf40f8Km8G/8AQMl/8CpP8aA5kfOVFfRv/CpvBv8A0DJf/AqT/Gj/AIVN4N/6Bkv/AIFSf40BzI+cqK+jf+FTeDf+gZL/AOBUn+NH/CpvBv8A0DJf/AqT/GgOZHzlRX0b/wAKm8G/9AyX/wACpP8AGj/hU3g3/oGS/wDgVJ/jQHMj5yor6N/4VN4N/wCgZL/4FSf40f8ACpvBv/QMl/8AAqT/ABoDmR85UV9G/wDCpvBv/QMl/wDAqT/Gj/hU3g3/AKBkv/gVJ/jQHMj5yor6N/4VN4N/6Bkv/gVJ/jR/wqbwb/0DJf8AwKk/xoDmR85UV9G/8Km8G/8AQMl/8CpP8aP+FTeDf+gZL/4FSf40BzI+cqK+jf8AhU3g3/oGS/8AgVJ/jR/wqbwb/wBAyX/wKk/xoDmR85UV9G/8Km8G/wDQMl/8CpP8aP8AhU3g3/oGS/8AgVJ/jQHMj5yor6N/4VN4N/6Bkv8A4FSf40f8Km8G/wDQMl/8CpP8aA5kfOVFfRv/AAqbwb/0DJf/AAKk/wAaP+FTeDf+gZL/AOBUn+NAcyPnKivo3/hU3g3/AKBkv/gVJ/jR/wAKm8G/9AyX/wACpP8AGgOZHzlRX0b/AMKm8G/9AyX/AMCpP8aP+FTeDf8AoGS/+BUn+NAcyPnKivo3/hU3g3/oGS/+BUn+NH/CpvBv/QMl/wDAqT/GgOZHzlRX0b/wqbwb/wBAyX/wKk/xo/4VN4N/6Bkv/gVJ/jQHMjjvgV/x+a7/ANc4f5vXsF3/AMeVx/1yf/0E1m6B4V0bwxHMmkWfkeeQZGLl2bHTknpWndj/AEK4/wCuT/yNIyqO6Z//2Q=="/>
          <p:cNvSpPr>
            <a:spLocks noChangeAspect="1" noChangeArrowheads="1"/>
          </p:cNvSpPr>
          <p:nvPr/>
        </p:nvSpPr>
        <p:spPr bwMode="auto">
          <a:xfrm>
            <a:off x="-152400" y="155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66" y="308188"/>
            <a:ext cx="7561334" cy="52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GUIDE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" y="3210369"/>
            <a:ext cx="4565650" cy="701675"/>
          </a:xfrm>
        </p:spPr>
        <p:txBody>
          <a:bodyPr/>
          <a:lstStyle/>
          <a:p>
            <a:r>
              <a:rPr lang="en-US" sz="2000" dirty="0"/>
              <a:t>How to fetch the table from server?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8" name="AutoShape 2" descr="data:image/jpeg;base64,/9j/4AAQSkZJRgABAQEAYABgAAD/2wBDAAgGBgcGBQgHBwcJCQgKDBQNDAsLDBkSEw8UHRofHh0aHBwgJC4nICIsIxwcKDcpLDAxNDQ0Hyc5PTgyPC4zNDL/2wBDAQkJCQwLDBgNDRgyIRwhMjIyMjIyMjIyMjIyMjIyMjIyMjIyMjIyMjIyMjIyMjIyMjIyMjIyMjIyMjIyMjIyMjL/wAARCAIw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sTUdYns/E+jaYkcZhvlmMjMDuXYoIx+dbdc34p0HUtTuNO1HRr2G11GwZ/LM6Fo3Vxhgcc9qOoFZ/GsVhda3/acey1sLyG2iaBCzNvUHJGfU9qbqPjiJdDvrqwt5EvbOaGOW2voWjZQ7gAkdcEE4Nc9rXh7VNM8OyXF9exXGrahrFrLJJDEfLjIYKuF6kDHNa154O1jVYdVub66sRqF6bdEWEOIo44nDd+STzVWVv68g6/15mxfeNNJ0/UJLSb7SwgZUubiOBmht2boHcdDyPzpb3xlpen6qlhcJdjdKkP2kQHyQ7dF3+vI6Z61laj4Q1WeXVrK0vbRNJ1eYTXPmIxmiJADBMcHO0demao6n4A1O81aaeO5sZIftUNxBJcB2mjVMfuh2VeDyBk96FbS4ne2ho+IfH1vp0d1Fp8Es9xbzxwNK8DGAOWAZC4/iAJNX/Guv3fh3Q4byyW0M0lzHDm7JEahs8kg8D3rE1HwXrksOpadZ31gNMvL4Xv71G81W3KzJxxj5evWui8U6C/iCws7UGHy4ryKeVZgSrop5XHvS0sv67D6s5GD4h6t/ZWuPLDpNxd2EMc0UtlK0sDbm27WOc5/GtfT/EfiS01i0sfEmnWESXyP9mns5GYB1XdtYH1HpWjrfhW3ufCl/pGjW1nYPcgEFYwibgQcnaPas7T/AA14jutYtL7xHqdjOlir/ZobOIqN7Lt3MT6CndaiMzwt411/X9Ss0kfw4sEzEyQR3LfaVUZz8hPXitvxP4m1DStd0jSdOs/MkvXO+WSF3VVHXG0jnufQc1P4U8IWWgaZZiazsn1OFWD3cUQ3MST/ABEZ6HFW9T0ae98R6LqUckaxWBm8xWzubeuBihtXQa6mPY+MJ7i60VW+zNBevdiaUIybBD0wCfzzWrpHizTdavPs1stzG7RmWFp4Cizxg4Lxk/eHI/OsKz8C3UcOlwXNzA0dt9tE2zdllnzjbx1Gec0vhLwLPoGpx3Nz9gYW0Jiilh80ySZ43NubavHZRihW6g/I7miiipGFFFFABRRRQAUUUUAFFFFABRRRQAUUUUAFFFFABRRRQAUUUUAFFFFABRRRQAUUUUAFFFFABRRRQAUUUUAFFFFABRRRQAUUUUAFFFFABRRRQAUUUUAFFFFABRRRQAUUUUAFFFFABRRRQAUUUUAFFFFABRRRQAUUUUAFFFFABRRRQAUUUUAFFFFABRRRQAUUUUAFFFFABRRRQAUUUUAFFFFABWFN4s02DV/sDecUVxFJdhMwRSnpGz9mP5DgEgkCtx1DoyEkBhgkHB/OqkWlWEOl/wBmJax/YthQwkZVgeuc9c9yetAFyiora3jtbaO3i3eXEoRdzFjgdOTyaloAa77FztZvZRk1H9oH/PKb/vg1DqDOFt41dkEsoRipwcYJ4P4Vz9zrmm2tzJA8+ol42KsVc4yPxpN2MKuIjS+I6b7QP+eU3/fBo+0D/nlN/wB8GuU/4SPS/wDntqf/AH2f8aP+Ej0v/ntqf/fZ/wAaOZGP1+j3X3nV/aB/zym/74NH2gf88pv++DXKf8JHpf8Az21P/vs/40f8JHpf/PbU/wDvs/40cyD6/R7r7zq/tA/55Tf98Gj7QP8AnlN/3wa52x1aw1G6W2huNQEjAkb5CAcfjWt9jH/Pxdf9/jRc1hiFUV4alz7QP+eU3/fBo+0D/nlN/wB8Gqf2Mf8APxdf9/jR9jH/AD8XX/f407l+0fYufaB/zym/74NH2gf88pv++DVP7GP+fi6/7/Gj7GP+fi6/7/Gi4e0fYufaB/zym/74NH2gf88pv++DVP7GP+fi6/7/ABo+xj/n4uv+/wAaLh7R9i59oH/PKb/vg0faB/zym/74NU/sY/5+Lr/v8aPsY/5+Lr/v8aLh7R9i59oH/PKb/vg0faB/zym/74NU/sY/5+Lr/v8AGj7GP+fi6/7/ABouHtH2Ln2gf88pv++DR9oH/PKb/vg1T+xj/n4uv+/xo+xj/n4uv+/xouHtH2Ln2gf88pv++DR9oH/PKb/vg1T+xj/n4uv+/wAaPsY/5+Lr/v8AGi4e0fYufaB/zym/74NH2gf88pv++DVP7GP+fi6/7/Gj7GP+fi6/7/Gi4e0fYufaB/zym/74NH2gf88pv++DVP7GP+fi6/7/ABo+xj/n4uv+/wAaLh7R9i59oH/PKb/vg0faB/zym/74NU/sY/5+Lr/v8aPsY/5+Lr/v8aLh7R9i59oH/PKb/vg0faB/zym/74NU/sY/5+Lr/v8AGj7GP+fi6/7/ABouHtH2Ln2gf88pv++DR9oH/PKb/vg1T+xj/n4uv+/xo+xj/n4uv+/xouHtH2Ln2gf88pv++DR9oH/PKb/vg1T+xj/n4uv+/wAaPsY/5+Lr/v8AGi4e0fYufaB/zym/74NH2gf88pv++DVP7GP+fi6/7/Gj7GP+fi6/7/Gi4e0fYufaB/zym/74NH2gf88pv++DVP7GP+fi6/7/ABo+xj/n4uv+/wAaLh7R9i59oH/PKb/vg0faB/zym/74NU/sY/5+Lr/v8aPsY/5+Lr/v8aLh7R9i59oH/PKb/vg0faB/zym/74NU/sY/5+Lr/v8AGj7GP+fi6/7/ABouHtH2Ln2gf88pv++DR9oH/PKb/vg1T+xj/n4uv+/xo+xj/n4uv+/xouHtH2Ln2gf88pv++DR9oH/PKb/vg1T+xj/n4uv+/wAaPsY/5+Lr/v8AGi4e0fYufaB/zym/74NH2gf88pv++DVP7GP+fi6/7/Gj7GP+fi6/7/Gi4e0fYufaB/zym/74NH2gf88pv++DVP7GP+fi6/7/ABo+xj/n4uv+/wAaLh7R9i59oH/PKb/vg0faB/zym/74NU/sY/5+Lr/v8aPsY/5+Lr/v8aLh7R9i59oH/PKb/vg0faB/zym/74NU/sY/5+Lr/v8AGj7GP+fi6/7/ABouHtH2Ln2gf88pv++DR9oH/PKb/vg1T+xj/n4uv+/xo+xj/n4uv+/xouHtH2Ln2gf88pv++DR9oH/PKb/vg1T+xj/n4uv+/wAaPsY/5+Lr/v8AGi4e0fYufaB/zym/74NH2gf88pv++DVP7GP+fi6/7/Gj7GP+fi6/7/Gi4e0fYufaB/zym/74NH2gf88pv++DVP7GP+fi6/7/ABo+xj/n4uv+/wAaLh7R9i59oH/PKb/vg0faB/zym/74NU/sY/5+Lr/v8aPsY/5+Lr/v8aLh7R9i59oH/PKb/vg0faB/zym/74NU/sY/5+Lr/v8AGj7GP+fi6/7/ABouHtH2Ln2gf88pv++DR9oH/PKb/vg1T+xj/n4uv+/xo+xj/n4uv+/xouHtH2Ln2gf88pv++DR9oH/PKb/vg1T+xj/n4uv+/wAaPsY/5+Lr/v8AGi4e0fYufaB/zym/74NH2gf88pv++DVP7GP+fi6/7/Gj7GP+fi6/7/Gi4e0fYufaB/zym/74NH2gf88pv++DVP7GP+fi6/7/ABo+xj/n4uv+/wAaLh7R9i59oH/PKb/vg0faB/zym/74NU/sY/5+Lr/v8aPsY/5+Lr/v8aLh7R9i59oH/PKb/vg0faB/zym/74NU/sY/5+Lr/v8AGj7GP+fi6/7/ABouHtH2Ln2gf88pv++DR9oH/PKb/vg1T+xj/n4uv+/xo+xj/n4uv+/xouHtH2Ln2gf88pv++DR9oH/PKb/vg1T+xj/n4uv+/wAaPsY/5+Lr/v8AGi4e0fYufaB/zym/74NH2gf88pv++DVP7GP+fi6/7/Gj7GP+fi6/7/Gi4e0fYufaB/zym/74NH2gf88pv++DVP7GP+fi6/7/ABo+xj/n4uv+/wAaLh7R9i59oH/PKb/vg0faB/zym/74NU/sY/5+Lr/v8aPsY/5+Lr/v8aLh7R9i59oH/PKb/vg0faB/zym/74NU/sY/5+Lr/v8AGj7GP+fi6/7/ABouHtH2Ln2gf88pv++DR9oH/PKb/vg1T+xj/n4uv+/xo+xj/n4uv+/xouHtH2Ln2gf88pv++DR9oH/PKb/vg1T+xj/n4uv+/wAaPsY/5+Lr/v8AGi4e0fYufaB/zym/74NH2gf88pv++DVP7GP+fi6/7/Gj7GP+fi6/7/Gi4e0fYufaB/zym/74NH2gf88pv++DVP7GP+fi6/7/ABo+xj/n4uv+/wAaLh7R9i59oH/PKb/vg0faB/zym/74NU/sY/5+Lr/v8aZNAYbeWVLm53IjMMykjIGelK4Oo1rYsX/+ss/+u4/9BavN9V/5DF7/ANdn/nXo+okB7MkgDzxyT/stXKX3hie5v7ieO8tQkjlwGY5GamSuebmVKdRWgr6/oY2lRwSS3BnCFUgZl3jIDDGOO/0rTWDTbh4JLaCP7LIzC4ZzgxADqBn5R3HX0pv/AAiN1/z+Wf8A32f8KT/hEbonJu7P/vo/4VNn2OCnSrRiounf7gS2tfKsH+zwKjSpHIJDlnB6sCDjH4Aise82/bJgiIqq5VQgwMA1sf8ACIXPP+l2XPX5j/hS/wDCJXX/AD+Wf/fZ/wAKGmKdGtKNlC33Fbwx/wAjBb/7r/8AoJrrtVuJt9rY2shjuLqT76jJjjXl2/Lj6tWTo3h+XTtTjupru2ZUBGEbk5GK6XfFu3b492MZyM4q4aHp5fTlTpNTVnc52bxDcpaX8x8hJoJ/KS2MTFoxv2hnJYDaRzkYAz3rOtfF+rzz227T4hHJtDoI33ZOAcHOB1/Su085P+eq/wDfQo85P+eq/wDfQqrndzI4qbxHfXGg/bZ5orOVbqEItvJk7Sw3pIpz0GfT14q7c67qdxPqNrZpEjJFOY8Rszx7ACjnnBD54x7da6jzk/56r/30KPNT/nqn/fQougUkYNnqFzfxaRbR3iSTSoJ7maFMARr2wScEtx+DdKyz4xuyEBS1gO5ElklR9sTFnBGM8kBV4967HfFuLb49xGCcjOKbJ9nmMZlMTmNt6biDtb1HvRdBdHKr4guk1Eyt5jTPpX2g2BPCzA5wBjIO3nFR3Hi7UIYY2jgguMykLIkTCOZBtzty2QRuIxz0J7V2PnJ/z1X/AL6FHnJ/z1X/AL6FO6C6OLl8UahHeXEzPBFEipGYpI2CwEzFMuc8tt54x/WpF8R6pd3unQbEty88eVEbZuEO/wCYE/dTheuTz19etlFvOgSYxSKrBgGIIBByD9Qaf5yf89V/76FJNA5Ix/DMl/c6dJdai5Mss8mFDkqqhiAACBgce+etM1HW5LOWaFCrTxyhhCV5aELkn6Z71t+bH/z0T/voU12hkjaN3jZGGCpYYIovqCkrnPN4kuFTzfIgMZ+UNvbys88htuTnGAMdaifxbMy3ix2iR+UcJJK5Cg4PB4+9kYx3zXUean/PVP8AvoUecn/PVf8AvoUXQXRi3Vxq7X0X2QMYUgjllXCYJJO4cjdnA4x3qLTdVv8AU9QjwYI7XDlvLyxyAuBkr1BY59xit/zY/wDnon/fQo81P+eqf99Ci4cyOfh1S+s7xLa5l+1+bMyKXQRtgNtwgVcMe5yRxTL3XLqw1K9Bb7SkSFlt41X5Rxyf4h6k8j0ro/NT/nqn/fQo81P+eqf99Ci4cyMG38RXM1utz/Z48ptqALISxds4xgY25wM54zS6Z4hudTuzALAQlJSjl5PuqM9gPvexwK3fNT/nqn/fQo81P+eqf99Ci6C6HUU3zI/+eif99CjzI/8Anon/AH0KQrodRTfMj/56J/30KPMj/wCeif8AfQoC6HUU3zI/+eif99CjzI/+eif99CgLodRTfMj/AOeif99CjzI/+eif99CgLodRTfMj/wCeif8AfQo8yP8A56J/30KAuh1FN8yP/non/fQo8yP/AJ6J/wB9CgLodRTfMj/56J/30KPMj/56J/30KAuh1FN8yP8A56J/30KPMj/56J/30KAuh1FN8yP/AJ6J/wB9CjzI/wDnon/fQoC6HUU3zI/+eif99CjzI/8Anon/AH0KAuh1FN8yP/non/fQo8yP/non/fQoC6HUU3zI/wDnon/fQo8yP/non/fQoC6HUU3zI/8Anon/AH0KPMj/AOeif99CgLodRTfMj/56J/30KPMj/wCeif8AfQoC6HUU3zI/+eif99CjzI/+eif99CgLodRTfMj/AOeif99CjzI/+eif99CgLodRTfMj/wCeif8AfQo8yP8A56J/30KAuh1FN8yP/non/fQo8yP/AJ6J/wB9CgLodRTfMj/56J/30KPMj/56J/30KAuh1FN8yP8A56J/30KPMj/56J/30KAuh1FN8yP/AJ6J/wB9CjzI/wDnon/fQoC6HUU3zI/+eif99CjzI/8Anon/AH0KAuh1FN8yP/non/fQo8yP/non/fQoC6HUU3zI/wDnon/fQo8yP/non/fQoC6HUU3zI/8Anon/AH0KPMj/AOeif99CgLodRTfMj/56J/30KPMj/wCeif8AfQoC6HUU3zI/+eif99CjzI/+eif99CgLodRTfMj/AOeif99CjzI/+eif99CgLodRTfMj/wCeif8AfQo8yP8A56J/30KAuh1FN8yP/non/fQo8yP/AJ6J/wB9CgLodRTfMj/56J/30KPMj/56J/30KAuh1FN8yP8A56J/30KPMj/56J/30KAuh1FN8yP/AJ6J/wB9CjzI/wDnon/fQoC6HUU3zI/+eif99CjzI/8Anon/AH0KAuh1FN8yP/non/fQo8yP/non/fQoC6MbUtR1Ke8bTdCjgNzFhri5ulJhh7hOOWZvboDk9gZrXUjqOmXglt3tbyBGS4t358ttp6HoynqCOorT82P/AJ6J/wB9CobuSM2Vx+8T/VP/ABD0NApNcrJNQRZJLJHVWUz8hhkH5WqX7Faf8+sH/fsUy+/11j/13/8AZWq1QacqcndEH2K0/wCfWD/v2KPsVp/z6wf9+xXO3XiO+ttbvIhCj2VpIFl/csNqeVvLGUnaDnAwR3psPjaOZZP+JdKhhjd5RJIF27WCgc9SSR+dOxXJHsdJ9itP+fWD/v2KPsVp/wA+sH/fsVzUfjcTeWItKnLMyoytIq7XZnUDnnrGaiPjv7RZzzWGmTvsQbXlO1N+VypPtvHTr7U+UXJHsdV9itP+fWD/AL9ij7Faf8+sH/fsVzsfjNZ51ii0u5JkuBBEzEKrnLAnJ9Ch9a0NA8Qx68LsLbSW0ltIEeOQjPIyD/nj3o5Q5I9jS+xWn/PrB/37FH2K0/59YP8Av2KnopByR7EH2K0/59YP+/Yo+xWn/PrB/wB+xU9FAckexB9itP8An1g/79ij7Faf8+sH/fsVPRQHJHsQfYrT/n1g/wC/Yo+xWn/PrB/37FT0UByR7EH2K0/59YP+/Yo+xWn/AD6wf9+xU9FAckexB9itP+fWD/v2KPsVp/z6wf8AfsVPRQHJHsQfYrT/AJ9YP+/Yo+xWn/PrB/37FT0UByR7EH2K0/59YP8Av2KPsVp/z6wf9+xU9FAckexB9itP+fWD/v2KPsVp/wA+sH/fsVPRQHJHsQfYrT/n1g/79ij7Faf8+sH/AH7FT0UByR7EH2K0/wCfWD/v2KPsVp/z6wf9+xU9FAckexB9itP+fWD/AL9ij7Faf8+sH/fsVPRQHJHsQfYrT/n1g/79ij7Faf8APrB/37FT0UByR7EH2K0/59YP+/Yo+xWn/PrB/wB+xU9FAckexB9itP8An1g/79ij7Faf8+sH/fsVPRQHJHsQfYrT/n1g/wC/Yo+xWn/PrB/37FT0UByR7EH2K0/59YP+/Yo+xWn/AD6wf9+xU9FAckexB9itP+fWD/v2KPsVp/z6wf8AfsVPRQHJHsQfYrT/AJ9YP+/Yo+xWn/PrB/37FT0UByR7EH2K0/59YP8Av2KPsVp/z6wf9+xU9FAckexB9itP+fWD/v2KPsVp/wA+sH/fsVPRQHJHsQfYrT/n1g/79ij7Faf8+sH/AH7FT0UByR7EH2K0/wCfWD/v2KPsVp/z6wf9+xU9FAckexB9itP+fWD/AL9ij7Faf8+sH/fsVPRQHJHsQfYrT/n1g/79ij7Faf8APrB/37FT0UByR7EH2K0/59YP+/Yo+xWn/PrB/wB+xU9FAckexB9itP8An1g/79ij7Faf8+sH/fsVPRQHJHsQfYrT/n1g/wC/Yo+xWn/PrB/37FT0UByR7EH2K0/59YP+/Yo+xWn/AD6wf9+xU9FAckexB9itP+fWD/v2KPsVp/z6wf8AfsVPRQHJHsQfYrT/AJ9YP+/Yo+xWn/PrB/37FT0UByR7EH2K0/59YP8Av2KPsVp/z6wf9+xU9FAckexB9itP+fWD/v2KPsVp/wA+sH/fsVPRQHJHsQfYrT/n1g/79ij7Faf8+sH/AH7FT0UByR7FZ7WyjRne3gVVGSTGOB+VVfMse2myEeotP/rVY1T/AJBV3/1yb+VW6nqaKFNRu0Zm+y/6Bkn/AICf/Wo32X/QMk/8BP8A61adFOzC1L+UzN9l/wBAyT/wE/8ArUb7L/oGSf8AgJ/9apLm6n+3fZoGhj2w+azygkHnGOox7n6VW/t9GneFLZnYOqIVcbXyxXr9RUcyXU2jhlJXjD8SXfZf9AyT/wABP/rUb7L/AKBkn/gJ/wDWqBPEUT2z3P2aQQoMMdwzv4+XHU9etWbDUXvbuSNoTEqRq21h82csD+HFCkm7JjlheVNyht5obvsv+gZJ/wCAn/1qN9l/0DJP/AT/AOtWnRV2Zhal/KZbS2KqWbTZAAMk/ZOn6VbS1s5EV1toCrDIPljp+VPuv+POf/rm38qSy/48bf8A65L/ACpLcJQpuN0ircGwt5lhNkJJCu7bFb7sDpk4FM82y/6Bc3/gGf8ACpv+Y8f+vUf+hmr1UZ8kexl+bZf9Aub/AMAz/hR5tl/0C5v/AADP+FalFAckexl+bZf9Aub/AMAz/hR5tl/0C5v/AADP+FYl54suLHWbqKUIba3nZCiwNkxrEHZhJnaWGfu4zUh8bxRCza40y6hW4lMbM/Aj6YP4574/lRYHCK6Gv5tl/wBAub/wDP8AhR5tl/0C5v8AwDP+FZdl4tl1G6sI7fTZEiuZiheZtvybCwZRjnp0rqKLByR7GX5tl/0C5v8AwDP+FHm2X/QLm/8AAM/4VqUUByR7FG3WwuGZVtER1GSkkAU49cEdKL2ztRY3BFtCCImIIjHoaB/yHX/69V/9DNT33/IPuf8Ark/8jQTOEeV6DL7/AF1j/wBd/wD2VqtVUvyRJZEDOJ//AGVqjvo5by38qOeW2bcD5kTfN9KQOVm7Fo2tuyzK0EZE/wDrQVH7zjHzevHFVk0bS44niTTrVY3UoyiJcMCckH2zWZ/Y15/0G9Q/77FH9jXn/Qb1D/vsUXZn7ap/J+KNWLStOhULFYWyAEEBYgMEZwf1P5mk/sbS/n/4l1r+8jEb/uV+ZB/CeOnA/Ksv+xrz/oN6h/32KP7GvP8AoN6h/wB9ii7F7ap/J+KNaPStOhlMsdjbJIXEhZYgDuHAOfXk/nUltZWtkHFrbRQB23P5aBdx9TisX+xrz/oN6h/32KX+x7vP/Ib1D/vsUXYe2qfyfijoKKhErAAbM477qPOb+4P++qZ0cyJqKh85v7g/76o85v7g/wC+qA5kTUVD5zf3B/31R5zf3B/31QHMiaiofOb+4P8Avqjzm/uD/vqgOZE1FQ+c39wf99Uec39wf99UBzImoqHzm/uD/vqjzm/uD/vqgOZE1FQ+c39wf99Uec39wf8AfVAcyJqKh85v7g/76o85v7g/76oDmRNRUPnN/cH/AH1R5zf3B/31QHMiaiofOb+4P++qPOb+4P8AvqgOZE1FQ+c39wf99Uec39wf99UBzImoqHzm/uD/AL6o85v7g/76oDmRNRUPnN/cH/fVHnN/cH/fVAcyJqKh85v7g/76o85v7g/76oDmRNRUPnN/cH/fVHnN/cH/AH1QHMiaiofOb+4P++qPOb+4P++qA5kTUVD5zf3B/wB9Uec39wf99UBzImoqHzm/uD/vqjzm/uD/AL6oDmRNRUPnN/cH/fVHnN/cH/fVAcyJqKh85v7g/wC+qPOb+4P++qA5kTUVD5zf3B/31R5zf3B/31QHMiaiofOb+4P++qPOb+4P++qA5kTUVD5zf3B/31R5zf3B/wB9UBzImoqHzm/uD/vqjzm/uD/vqgOZE1FQ+c39wf8AfVHnN/cH/fVAcyJqKh85v7g/76o85v7g/wC+qA5kTUVD5zf3B/31R5zf3B/31QHMiaiofOb+4P8Avqjzm/uD/vqgOZE1FQ+c39wf99Uec39wf99UBzImoqHzm/uD/vqjzm/uD/vqgOZE1FQ+c39wf99Uec39wf8AfVAcyJqKh85v7g/76o85v7g/76oDmRNRUPnN/cH/AH1R5zf3B/31QHMiaiofOb+4P++qPOb+4P8AvqgOZDL+NptOuI0GWaNgB6nFM/tS17mYH08h/wDCpvOb+4P++qPOb+4P++qRanG1mQ/2paes3/fh/wDCj+1LT1m/78P/AIVN5zf3B/31R5zf3B/31RqHPT7P7/8AgFSa70242+dE0m05XfbOcf8AjtMWbSkkMi2+HJ3FhavnPXP3avec39wf99Uec39wf99UrFKrFKyv9/8AwCj52k5z9m5K7P8Aj0bp6fdp8V5p0H+qjaPjb8ts449Pu+9W/Ob+4P8Avqjzm/uD/vqiwOrF6O/3/wDAIf7UtPWb/vw/+FH9qWnrN/34f/CpvOb+4P8Avqjzm/uD/vqnqTz0+z+//gFS41K2e2lRfOLMhAHkP1x9Kt2ilbOBWGGEagg9uKPOb+4P++qPOb+4P++qLag6keWyKdxOlrrAllWTy2t9oZY2bndnHANSf2vZ+s//AIDyf/E1Y85v7g/76o85v7g/76pkcyK/9r2frP8A+A8n/wATR/a9n6z/APgPJ/8AE1Y85v7g/wC+qPOb+4P++qA5kZ73GkS58y237pPNO6zc5fGN33euOM1Eg0CNYVSwRRCxaICxYbCecj5eK1fOb+4P++qPOb+4P++qA5kZcZ0KLb5dkqbZfOG2ycYf+993r71c/tez9Z//AAHk/wDiasec39wf99Uec39wf99UBzIr/wBr2frP/wCA8n/xNH9r2frP/wCA8n/xNWPOb+4P++qPOb+4P++qA5kVbaQXOqSXMav5QgWPc6FcncT0PNWb7/kH3P8A1yf+RpfOb+4P++qhvJWNjcDYB+6fv7GgmclysXUP9ZZ/9dx/6C1Ppmof6yz/AOu4/wDQWp9Il/Eyl/a9j9pmtvO/fQypC67TwzDK/gfWpxd2zQGdbmEwg4MgkG0H69Kybzw3HeTyzG6eNpLkTNtUZK7Quz8xnPaopPD86aTLbwzQSTyXEMpLRbYwEKj7ueeF555PpT0HobJvrMFQbu3BZPMX96vK/wB4c9Pej+0LL5v9NtvkALfvl+UHoTzXO3Xgz7UkaPqHyIpAHk8Atu3YG7AB3dDnGBzVmbwstxq326W7DKJAyxmLooYMF64wMenfvRoGhtC+s2AIu7cgsEBEq8seg69fao7fVLG6jV4buFg27GXAJ2khuPQEGsF/BVu0kLi4XEaKhQxfKQO+Aw59zkexpD4KiaR2N0pDK4BMRyud+MfNj+PnjnHajQNDpIru2ncpDcwysBuKpIGIHrx2qasix0JbHVnvY5l2tEI/KWPbk4A3E59uwHvmteh26CCiiikAUUUUAFFFFABRRRQAUUUUAFFFFABRRRQAUUUUAFFFFABRRRQAUUUUAFFFFABRRRQAUUUUAFFFFABRRRQAUUUUAFFFFABRRRQAUUUUAFFFFABRRRQAUUUUAFFFFABRRRQAUUUUAFFFFABRRRQAUUUUAFFFFABRRRQAUUUUAFFFFABRRRQAUUUUAFFFFABRRRQAUUUUAFFFFABRRRQAUUUUAFFFFABRRRQAUUUUAFQ3f/Hlcf8AXJ//AEE1NUN3/wAeVx/1yf8A9BNBMvhY/UPv2f8A13H/AKC1Ppt9/rrH/rv/AOytVnA9BQXa8mQUVPgegowPQUx8pBRU+B6CjA9BQHKQUVPgegowPQUBykFFT4HoKMD0FAcpBRU+B6CjA9BQHKQUVPgegowPQUBykFFT4HoKMD0FAcpBRU+B6CjA9BQHKQUVPgegowPQUBykFFT4HoKMD0FAcpBRU+B6CjA9BQHKQUVPgegowPQUBykFFT4HoKMD0FAcpBRU+B6CjA9BQHKQUVPgegowPQUBykFFT4HoKMD0FAcpBRU+B6CjA9BQHKQUVPgegowPQUBykFFT4HoKMD0FAcpBRU+B6CjA9BQHKQUVPgegowPQUBykFFT4HoKMD0FAcpBRU+B6CjA9BQHKQUVPgegowPQUBykFFT4HoKMD0FAcpBRU+B6CjA9BQHKQUVPgegowPQUBykFFT4HoKMD0FAcpBRU+B6CjA9BQHKQUVPgegowPQUBykFFT4HoKMD0FAcpBRU+B6CjA9BQHKQUVPgegowPQUBykFFT4HoKMD0FAcpBRU+B6CjA9BQHKQUVPgegowPQUBykFFT4HoKMD0FAcpBRU+B6CjA9BQHKQUVPgegowPQUBykFFT4HoKMD0FAcpBRTLzUbPT9n2mUIX+6oUsT68AE1V/wCEi0r/AJ7Sf+A8n/xNFg5S7RVL/hItK/57Sf8AgPJ/8TR/wkWlf89pP/AeT/4miwcpdoql/wAJFpX/AD2k/wDAeT/4mj/hItK/57Sf+A8n/wATRYOUu0VS/wCEi0r/AJ7Sf+A8n/xNH/CRaV/z2k/8B5P/AImiwcpdoql/wkWlf89pP/AeT/4mj/hItK/57Sf+A8n/AMTRYOUu0VS/4SLSv+e0n/gPJ/8AE0f8JFpX/PaT/wAB5P8A4miwcpdoql/wkWlf89pP/AeT/wCJo/4SLSv+e0n/AIDyf/E0WDlLtFUv+Ei0r/ntJ/4Dyf8AxNH/AAkWlf8APaT/AMB5P/iaLByl2obv/jyuP+uT/wDoJp9nqNnqG/7NKHKfeUqVI/AgGn3oH2C54/5ZP/I0hSj7rG33+usf+u//ALK1Wqq33+usf+u//srVaplLdnLXfi02evzWMkcHkwyhGAZvN2+XvaTGMYUdee1Sr4202S385Le9YBWkZREMqi7ctycEfMOhNa82kafcs7TWqOXlEzE55cLtB/Lj6VSuvCulXOnmzELRqAQrrI25c4zyTyOBwcjgU1bqWV5fGulRRK7Lc5ddyKIxl/nZMDnrlT+FQz+ObBVuVtrW6lnhhSYRugj3KxUcbjn+L07GtH/hGNG/eH7Eu6Q5Zg7Ag7t3BB+Xkk8Y6mnv4c0iRpGexQmSPym+Zvu8dOePujkc8UaCKt34mi0/WJbS7t5Et44YpGuBgiMyMygMPTIHTPWopfGNoISIrS7a4aMyxQsgBdNpYP14XAPv7VpzaJptxeJdzWqvOiqoZmJyFyVBGcHBJPNQf8IxoxiMX2Fdpbd99sjgrgHOQMEjHTnpRpYOomj+IbbV/LjSORLgxeZIhHEeCBgn3zx6iozf6ugYvaqFCBi4jJ28+mef8mrem6LbaXc3dxDkyXJXcSANqqNqqMdgPxrRqZK+xpSmoXurmKt9qk0sQjt9qnAdjGdvJ69emKdaXeqTXMK3Ft5UZY7sITkc9T2xx9a2KKXK+5o60bWUEFFFFUc4UUUUAFFFFABRRRQAUUUUAFFFFABRRRQAUUUUAFFFFABRRRQAUUUUAFFFFABRRRQAUUUUAFFFFABRRRQAUUUUAFFFFABRRRQAUUUUAFFFFABRRRQAUUUUAFFFFABRRRQAUUUUAFFFFABRRRQAUUUUAFFFFABRRRQAUUUUAFFFFABRRRQAUUUUAZEn/I2R/wDXg/8A6MWodQ8TW+nX5s3t7yWUbeYlBGWDFRksOcKaXUZ1sNehvJ0lNu1q0O+OJpMNvU4IUE9AaqTX/h+4uPtE1vcPMSp3mznzlQQP4ewY/nQNDZvGtn9hae1SaRyG2K42glVVjk9uHH402LxkhuFilsrlGklaKKNcMzkPsBznABx3qEJ4UDFhYT8rsx9kuMYwF6Yx0AH4VHdQ+GLqRH8q9idZhMWjtZwWOckfd4BPPGKrS4dC5J450qMKSLohoTKCqA9Oq9eo/L3pl74vuLeC+aPSpzJauUCSSKN2EDZ4Jx1A/GoTF4SJydPm+7twLS4AxjHTGM44z1qxJdeHJZriWS2uGe5XbMTaT/OOO23H8I6elLQCVvF9rCiefBdb3by02ICsrhgjBMnszAc4/GhPGNm1wImtr5MttLMi7V+fy8n5um7j/wCtVdpfDLXDztZzmR3Dkm0n+8GDZA24HIBOOuOad9o8Nb932Sfcec/Y5/7+/wDu/wB7mjQCxfeK7e1uFigV7lBKiTTIwMaBgTwc8thfp71AnjW1lkQxWt0YPLlaRztBQoVG3G7nO4c1Hdv4XvpTJc2M0jMACPsc4BxnGQFwep5x3qMx+FGjWNrK5KqSRm3uc5OMnOM/wr+QoVuoHR6bqUWq6dDfW5kEUoJUOMEYODn8qtbm9T+dYVprGjWNsttbJdRwpnaotJj1OT1XPWp/+Ej031u//AKb/wCJoYGtub1P50bm9T+dZP8Awkem+t3/AOAU3/xNH/CR6b63f/gFN/8AE0gLt9qNvptuLi7lMcJcI0hBKpnoWP8ACPc8Cix1GDUrUXNrIzwFiqvggPg4yueo9D0NUH8QaXJG0cguXRwVZWsZSCD1BG2hfEOmIioguVVRgKLKUAD0+7QBNH/yNsn/AF4L/wCjGrQvv+Qfc/8AXJ/5GsrTp1v9fmvIElFutosO+SJo8tvY4AYA9CK1b7/kH3P/AFyf+RoZE/hZHfnEtkcZxP8A+ytU3nf7DfmKh1D/AFln/wBdx/6C1PpE3akx/nf7DfmKPO/2G/MUyigOZj/O/wBhvzFHnf7DfmKZRQHMx/nf7DfmKPO/2G/MUyigOZj/ADv9hvzFHnf7DfmKZRQHMx/nf7DfmKPO/wBhvzFMooDmY/zv9hvzFHnf7DfmKZRQHMx/nf7DfmKPO/2G/MUyigOZj/O/2G/MUed/sN+YplFAczH+d/sN+Yo87/Yb8xTKKA5mP87/AGG/MUed/sN+YplFAczH+d/sN+Yo87/Yb8xTKKA5mP8AO/2G/MUed/sN+YplFAczH+d/sN+Yo87/AGG/MUyigOZj/O/2G/MUed/sN+YplFAczH+d/sN+Yo87/Yb8xTKKA5mP87/Yb8xR53+w35imUUBzMf53+w35ijzv9hvzFMooDmY/zv8AYb8xR53+w35imUUBzMf53+w35ijzv9hvzFMooDmY/wA7/Yb8xR53+w35imUUBzMf53+w35ijzv8AYb8xTKKA5mP87/Yb8xR53+w35imUUBzMf53+w35ijzv9hvzFMooDmY/zv9hvzFHnf7DfmKZRQHMx/nf7DfmKPO/2G/MUyigOZj/O/wBhvzFHnf7DfmKZRQHMx/nf7DfmKPO/2G/MUyigOZj/ADv9hvzFHnf7DfmKZRQHMx/nf7DfmKPO/wBhvzFMooDmY/zv9hvzFHnf7DfmKZRQHMx/nf7DfmKPO/2G/MUyigOZj/O/2G/MUed/sN+YplFAczH+d/sN+Yo87/Yb8xTKKA5mP87/AGG/MUed/sN+YplFAczH+d/sN+Yo87/Yb8xTKKA5mP8AO/2G/MUed/sN+YplFAczH+d/sN+Yo87/AGG/MUyigOZj/O/2G/MUed/sN+YplFAczH+d/sN+Yo87/Yb8xTKKA5mP87/Yb8xR53+w35imUUBzMf5wPWM/pSeYP+eR/Sm0UBzMd5g/55H9KPMH/PI/pTaKA5mO8wf88j+lHmD/AJ5H9KbRQHMx3mD/AJ5H9KPMH/PI/pTaKA5mO8wf88j+lHmD/nkf0ptFAczHeYP+eR/SjzB/zyP6U2igOZjvMH/PI/pR5g/55H9KbRQHMx3mD/nkf0o8wf8API/pTaKA5mP84DpGf0qG8lzY3A2N/qn9PQ0+obv/AI8rj/rk/wD6CaBSk+Vj9Q/1ln/13H/oLU+mah/rLP8A67j/ANBan0A/iYUUU13SNdzuqL6scCgB1FNV0f7jq3GflINOoAKKia5gSXy3mjWTj5S3PPSmfbrTYX+0xlQcEhs8+lK6KUJvZFiiqxv7MIzm6h2qMk7xVgEMoYcgjIp3TBxkt0LRRRQSFFFFABRRRQAUUUUAFFFFABRRRQAUUUUAFFFFABRRRQAUUUUAFFFFABRRRQAUUUUAFFFFABRRRQAUUUUAFFFFABRRRQAUUUUAFFFFABRRRQAUUUUAFFFFABRRRQAUUUUAFFFFABRRRQAUUUUAFFFFABRRRQAUUUUAFFFFABRRRQAUUUUAFFFFABRRRQAUUUUAFFFFABRRRQAUUUUAFFFFABRRRQAUUUUAFFFFABUN3/x5XH/XJ/8A0E1NUN3/AMeVx/1yf/0E0Ey+Fj9Q/wBZZ/8AXcf+gtT6ZqH+ss/+u4/9Ban0FP4mFYXibTZNTTS0SKSVYtQiklCtgBBnJPsOK3arXt/Bp8cck5YK8gjBA4BPqew9zR1BHDpp3iKG3MiQ3EbulutwU/1jKokyBtIPBK5wRXXQ6abqw006kzyXdsquW4Ul8DJIGRSprMLOENvcB2neFVCbidvVuO1RjxBaBYzKsil3dPlUsF2sV5PbkU3qtS4ylF80dGi3c6bbXb7plY/OHwD1xVf+xICTvlmYbsgbgOgwAeO3NNTXIpohJb280g8p5SuMMQpxwO+TVa28U29xbNJ5LBhD5o2nKnC7iuexHfip5Fe9i416sVZMutotoW3jzFcKFDBuRj8K0FUIiqOijArMm1+yt/O80yDyl3MdvB6ZAPcjcKU69ZKpkbzli3bRKYztZsZwD600ktiZ1JzXvO5poivNtYZAXOD9arz3dpBO0ItppXQDf5URYLnpmnWNz595cRlCjwHYwznOcEH8jVG4WR7nWI4HCTMFCEnGD5YwafQcdiz9vtx/zDrz/wABzSfb7f8A6B15/wCA5rnILHUovJfTraXT0i3ZgmuFl8wkpndy2Bwx4OeO2cUI3if91uM2Pmzu8gnp/Hj3zs2+26gZ0f2+3/6B15/4Dml+3Qf9A29/8BzXO6M/ij+1LX+0wos/s/73mMnzOeTt6Hp0yMVBb6Jqmn6ZEtq8T3bEySHJXDYGA2WO7nqRjPpQ9AOpGoWm5RJZ3ESkhd8kJCgk4GT9a0Ps8P8AzzX8q5aybUj4aT+2CPtvmoGHy5I8xcfdOM49Ks3+na9Nf3kttdbIX2CFBOwAwQSfbjqB1p9Q6HQfZ4f+ea/lR5EP/PNaw/8AS4tOn0pBefbXLlJxvKcksP3hHHHGO3Skht9Vs5Rc3jvNHGFLiJ2kLfLjCpjIOepzzRYDd8iH/nmtH2eH/nmv5Vzt7aapqU8l3ZmWNWiKxCWV4mTOB9zHB4J3Z5yBWlo9rf2UDpdt58jsrNIZi38Kg4BHHQnH+NIDQ+zw/wDPNfyo+zw/881/KszU7i4uraewtYrqK8ZPllVWVAev+sxiqH9la/LcXBkvvLjdFCCOduGAPIyOATjNMDovIhH/ACzWj7PD/wA81/KubfStYkuprf7RI1uFGx5ZiQRljgjHJ+7z2xjvTksteh0iS3mmknuHnBDJOUO3jI3YJUdT7dKLBY6IwwDqiD602WCJYnYIAQpIIrBh0O/l1OO4vpfMEUiOD5xIbGf4MYGMj6kZropv9RJ/un+VICDtRQOgopGIUUUUAFFFFABRRRQAUUUUAFFFFABRRRQAUUUUAFFFFABRRRQAUUUUAFFFFABRRRQAUUUUAFFFFABRRRQAUUUUAFFFFABRRRQAUUUUAFFFFABRRRQAUUUUAFFFFABRRRQAUUUUAFFFFABRRRQAUUUUAFFFFABRRRQAUUUUAFFFFABRRRQAUUUUAFQ3f/Hlcf8AXJ//AEE1NUN3/wAeVx/1yf8A9BNBMvhY/UP9ZZ/9dx/6C1Ppmof6yz/67j/0FqfQU/iYVFPbwXKBLiGOVQdwWRQwB9ealooAiW2t0kaRIIlkYlmYIASSME59cVENMsBC8K2cCI+chIwvXqeO/vVqigLmfb6Jp9rbJbpDmNVZcOc5DdQfb2qYaZYBdosrbaU2EeUOV9PpVqigCu1hZNH5bWluyD+ExjH+eB+VEtjbTLGrRAJHIJAi8KWHQkd8VYooAjgjS1ld0Rj5hLOQckse9E8NncuHuLFJWAwGeNWOPxqSigpSaK32DTP+gXB/34Sj7Bpn/QLg/wC/CVZophzsrfYNM/6BcH/fhKPsGmf9AuD/AL8JVmigOdkEdpp8UiyR6dEjqchlhUEVb+0D/nnJ+Q/xqOigOdkn2gf885PyH+NH2gf885PyH+NR0UBzsk+0D/nnJ+Q/xo+0D/nnJ+Q/xqOigOdkn2gf885PyH+NH2gf885PyH+NR0UBzsk+0D/nnJ+Q/wAaPtA/55yfkP8AGo6KA52SfaB/zzk/If4015t8bKI3ywI5xTaKQc7DtRRRQSFFFFABRRRQAUUUUAFFFFABRRRQAUUUUAFFFFABRRRQAUUUUAFFFFABRRRQAUUUUAFFFFABRRRQAUUUUAFFFFABRRRQAUUUUAFFFFABRRRQAUUUUAFFFFABRRRQAUUUUAFFFFABRRRQAUUUUAFFFFABRRRQAUUUUAFFFFABRRRQAUUUUAFFFFABUN3/AMeVx/1yf/0E1NUN3/x5XH/XJ/8A0E0Ey+Fj9Q/1ln/13H/oLU+mah/rLP8A67j/ANBan0FP4mFFFFABRRRQAUUUUAFFFFABRRRQAUUUUAFFFFABRRRQAUUUUAFFFFABRRRQAUUUUAFFFFABRRRQAUUUUAFFFFABRRRQAUUUUAFFFFABRRRQAUUUUAFFFFABRRRQAUUUUAFFFFABRRRQAUUUUAFFFFABRRRQAUUUUAFFFFABRRRQAUUUUAFFFFABRRRQAUUUUAFFFFABRRRQAUUUUAFFFFABRRRQAUUUUAFFFFABRRRQAUUUUAFFFFABRRRQAUUUUAFQ3f8Ax5XH/XJ//QTU1Q3f/Hlcf9cn/wDQTQTL4WP1D/WWf/Xcf+gtT6ZqH+ss/wDruP8A0FqfQU/iYUUUUAFFFFABRRRQAUUUUAFFFFABRRRQAUUUUAFFFFABRRRQAUUUUAFFFFABRRRQAUUUUAFFFFABRRRQAUUUUAFFFFABRRRQAUUUUAFFFFABRRRQAUUUUAFFFFABRRRQAUUUUAFFFFABRRRQAUUUUAFFFFABRRRQAUUUUAFFFFABRRRQAUUUUAFFFFABRRRQAUUUUAFFFFABRRRQAUUUUAFFFFABRRRQAUUUUAFFFFABRRRQAUUUUAFFFFABRRRQAVDd/wDHlcf9cn/9BNTVDd/8eVx/1yf/ANBNBMvhY/UP9ZZ/9dx/6C1Ppmof6yz/AOu4/wDQWp9BT+JkN3M1vZXE6gFo4mcA+oGa8x/4TLXWOReKAecCJeP0r0rU/wDkE3v/AFwk/wDQTXi6/dH0r18tpQnGTkkzgxk5Ra5XY3v+Ex17/n9H/fpf8KP+Ex17/n9H/fpf8KwqK9P6vR/kX3I4/bVP5mbv/CY69/z+j/v0v+FH/CY69/z+j/v0v+FYVFH1ej/IvuQe2qfzM3f+Ex17/n9H/fpf8KP+Ex17/n9H/fpf8KwqKPq9H+Rfcg9tU/mZu/8ACY69/wA/o/79L/hR/wAJjr3/AD+j/v0v+FYVFH1ej/IvuQe2qfzM3f8AhMde/wCf0f8Afpf8KP8AhMde/wCf0f8Afpf8KwqKPq9H+Rfcg9tU/mZu/wDCY69/z+j/AL9L/hR/wmOvf8/o/wC/S/4VhUUfV6P8i+5B7ap/Mzd/4THXv+f0f9+l/wAKP+Ex17/n9H/fpf8ACsKij6vR/kX3IPbVP5mbv/CY69/z+j/v0v8AhR/wmOvf8/o/79L/AIVhUUfV6P8AIvuQe2qfzM3f+Ex17/n9H/fpf8KP+Ex17/n9H/fpf8KwqKPq9H+Rfcg9tU/mZu/8Jjr3/P6P+/S/4Uf8Jjr3/P6P+/S/4VhUUfV6P8i+5B7ap/MzfTxd4hlcJHdF3bgKsKkn8MUs3ivxHbuEmuGiYjIV4FU4/EVm6NeRafrFrdzbvLifLbRk9K1LbVNMhgu0n2zPMP3bJaBRGecnknr0/Wsp0qcXpTT+RcJzktZtfMh/4TLXf+f5f+/Sf4U5fGGvucJebjjOBCp4/KrlxrejyeYIIFgYgbJBaKxVc8oQTg/XipYfEOjwKTFE8byJtbFuvy/u9uM98tzWbjC2lL8P+AXeV/4hm/8ACZa6el8P+/Sf4Uf8Jjr3/P6P+/S/4VDrt/ZX0sJsYVjRAeBFsIHYHk5x68VkVvChSlG7gl8kZyqTTspNm7/wmOvf8/o/79L/AIUf8Jjr3/P6P+/S/wCFYVFV9Xo/yL7kT7ap/Mzd/wCEx17/AJ/R/wB+l/wo/wCEx17/AJ/R/wB+l/wrCoo+r0f5F9yD21T+Zm7/AMJjr3/P6P8Av0v+FH/CY69/z+j/AL9L/hWFRR9Xo/yL7kHtqn8zN3/hMde/5/R/36X/AAo/4THXv+f0f9+l/wAKwqKPq9H+Rfcg9tU/mZu/8Jjr3/P6P+/S/wCFH/CY69/z+j/v0v8AhWFRR9Xo/wAi+5B7ap/Mzd/4THXv+f0f9+l/wo/4THXv+f0f9+l/wrCoo+r0f5F9yD21T+Zm7/wmOvf8/o/79L/hR/wmOvf8/o/79L/hWFRR9Xo/yL7kHtqn8zN3/hMde/5/R/36X/Cj/hMde/5/R/36X/CsKij6vR/kX3IPbVP5mbv/AAmOvf8AP6P+/S/4Uf8ACY69/wA/o/79L/hWFRR9Xo/yL7kHtqn8zN3/AITHXv8An9H/AH6X/Cj/AITHXv8An9H/AH6X/CsKij6vR/kX3IPbVP5meh+E9S1HXEuzd30imEqF8tEGc56/L7V0f2Ob/oI3X5R//E1yfw6/1epf70f8mrt6+dxcVGtJLY9ag26abKn2Ob/oI3X5R/8AxNH2Ob/oI3X5R/8AxNW6K5zUqfY5v+gjdflH/wDE0fY5v+gjdflH/wDE1booAqfY5v8AoI3X5R//ABNH2Ob/AKCN1+Uf/wATVuigCp9jm/6CN1+Uf/xNH2Ob/oI3X5R//E1booAqfY5v+gjdflH/APE0fY5v+gjdflH/APE1booAqfY5v+gjdflH/wDE0fY5v+gjdflH/wDE1booAqfY5v8AoI3X5R//ABNH2Ob/AKCN1+Uf/wATVuigCp9jm/6CN1+Uf/xNH2Ob/oI3X5R//E1booAqfY5v+gjdflH/APE0fY5v+gjdflH/APE1booAqfY5v+gjdflH/wDE0fY5v+gjdflH/wDE1booAqfY5v8AoI3X5R//ABNV4mhnJEOuPIQ+w7JIjhvThevtV28gN1ZXFushjaWNkDjquRjNc1PouqXOn2sENtZWFxalAk8b7idqMu77o4yQQD70xo6D7FP/ANBC7/JP/iaPsUw/5iF3+Uf/AMTXJHw94iFvZpHcMDFIZDuvCSh3LkZ2gEEBuMZGetdRoljJp2j21tOxe4VB5zGQvufucmm0Il+xzf8AQRuvyj/+Jo+xzf8AQRuvyj/+Jq3RUgVPsc3/AEEbr8o//iaPsc3/AEEbr8o//iat0UAVPsc3/QRuvyj/APiaPsc3/QRuvyj/APiat0UAVPsc3/QRuvyj/wDiaPsc3/QRuvyj/wDiat0UAVPsc3/QRuvyj/8AiaPsc3/QRuvyj/8Aiat0UAVPsc3/AEEbr8o//iaPsc3/AEEbr8o//iat0UAVPsc3/QRuvyj/APiaPsc3/QRuvyj/APiat0UAVPsc3/QRuvyj/wDiaPsc3/QRuvyj/wDiat0UAVPsc3/QRuvyj/8AiaPsc3/QRuvyj/8Aiat0UAVPsc3/AEEbr8o//iaPsc3/AEEbr8o//iat0UAVPsc3/QRuvyj/APiainSezjWYXk0uJEUpIEwQzAdgD3rQqnqf/Hl/21i/9GLQBcqG7/48rj/rk/8A6CamPWobv/jyuP8Ark//AKCaCZfCx+of6yz/AOu4/wDQWp9M1D/WWf8A13H/AKC1PoKfxMZLEs0MkTjKOpVh7HiuTPw+sM8XlyB2Hy8fpXX0VrTr1KXwOxE6cJ/EjkP+Fe2P/P7c/kv+FH/CvbH/AJ/bn8l/wrr6K1+u4j+Yj6vS/lOQ/wCFe2P/AD+3P5L/AIUf8K9sf+f25/Jf8K6+ij67iP5g+r0v5TkP+Fe2P/P7c/kv+FH/AAr2x/5/bn8l/wAK6+ij67iP5g+r0v5TkP8AhXtj/wA/tz+S/wCFH/CvbH/n9ufyX/Cuvoo+u4j+YPq9L+U5D/hXtj/z+3P5L/hR/wAK9sf+f25/Jf8ACuvoo+u4j+YPq9L+U5D/AIV7Y/8AP7c/kv8AhR/wr2x/5/bn8l/wrr6KPruI/mD6vS/lOQ/4V7Y/8/tz+S/4Uf8ACvbH/n9ufyX/AArr6KPruI/mD6vS/lOQ/wCFe2P/AD+3P5L/AIUf8K9sf+f25/Jf8K6+ij67iP5g+r0v5TkP+Fe2P/P7c/kv+FH/AAr2x/5/bn8l/wAK6+ij67iP5g+r0v5TkP8AhXtj/wA/tz+S/wCFH/CvbH/n9ufyX/Cuvoo+u4j+YPq9L+U5D/hXtj/z+3P5L/hR/wAK9sf+f25/Jf8ACuvoo+u4j+YPq9L+U5D/AIV7Y/8AP7c/kv8AhR/wr2x/5/bn8l/wrr6KPruI/mD6vS/lOQ/4V7Y/8/tz+S/4Uf8ACvbH/n9ufyX/AArr6KPruI/mD6vS/lOQ/wCFe2P/AD+3P5L/AIUf8K9sf+f25/Jf8K6+ij67iP5g+r0v5TkP+Fe2P/P7c/kv+FH/AAr2x/5/bn8l/wAK6+ij67iP5g+r0v5TkP8AhXtj/wA/tz+S/wCFH/CvbH/n9ufyX/Cuvoo+u4j+YPq9L+U5D/hXtj/z+3P5L/hR/wAK9sf+f25/Jf8ACuvoo+u4j+YPq9L+U5D/AIV7Y/8AP7c/kv8AhR/wr2x/5/bn8l/wrr6KPruI/mD6vS/lOQ/4V7Y/8/tz+S/4Uf8ACvbH/n9ufyX/AArr6KPruI/mD6vS/lOQ/wCFe2P/AD+3P5L/AIUf8K9sf+f25/Jf8K6+ij67iP5g+r0v5TkP+Fe2P/P7c/kv+FH/AAr2x/5/bn8l/wAK6+ij67iP5g+r0v5TkP8AhXtj/wA/tz+S/wCFH/CvbH/n9ufyX/Cuvoo+u4j+YPq9L+U5D/hXtj/z+3P5L/hR/wAK9sf+f25/Jf8ACuvoo+u4j+YPq9L+UwtK8Nf2Msosr+VfNIL741bOOnb3rQ+y33/QTP8A34SrtFc8pym+aW5rFKKsil9lvv8AoJn/AL8JR9lvv+gmf+/CVdoqR3KX2W+/6CZ/78JR9lvv+gmf+/CVdooC5S+y33/QTP8A34Sj7Lff9BM/9+Eq7RQFyl9lvv8AoJn/AL8JR9lvv+gmf+/CVdooC5S+y33/AEEz/wB+Eo+y33/QTP8A34SrtFAXKX2W+/6CZ/78JR9lvv8AoJn/AL8JV2igLlL7Lff9BM/9+Eo+y33/AEEz/wB+Eq7RQFyl9lvv+gmf+/CUfZb7/oJn/vwlXaKAuUvst9/0Ez/34Sj7Lff9BM/9+Eq7RQFyl9lvv+gmf+/CUfZb7/oJn/vwlXaKAuUvst9/0Ez/AN+Eo+y33/QTP/fhKu0UBcpfZb7/AKCZ/wC/CUfZb7/oJn/vwlXaKAuUvst9/wBBM/8AfhKPst9/0Ez/AN+Eq7RQFyl9lvv+gmf+/CUfZb7/AKCZ/wC/CVdooC5S+y33/QTP/fhKPst9/wBBM/8AfhKu0UBcpfZb7/oJn/vwlH2W+/6CZ/78JV2igLlL7Lff9BM/9+Eo+y33/QTP/fhKu0UBcpfZb7/oJn/vwlH2W+/6CZ/78JV2igLlL7Lff9BM/wDfhKPst9/0Ez/34SrtFAXKX2W+/wCgmf8AvwlH2W+/6CZ/78JV2igLlL7Lff8AQTP/AH4Sj7Lff9BM/wDfhKu0UBcpfZb7/oJn/vwlH2W+/wCgmf8AvwlXaKAuUvst9/0Ez/34Sj7FcSFRcXrSxhgxTylXJByOR71dooC4VDd/8eVx/wBcn/8AQTU1Q3f/AB5XH/XJ/wD0E0Ey+Fj74Zlsh6z/APsrVP5XvUN9/rrH/rv/AOytVqmaJJyZH5XvR5XvVc6tp4v/ALAbyEXeQPK3fNkjIH1xzVygr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hvI8WNyc/8ALJ/5GrVQX3/IPuf+uT/yNBM4rlYy+/11j/13/wDZWq1VS+/11j/13/8AZWq3+NA1uzltR8MXt3qNzdQ3/lrLcLKsRJ2jEWwNwM71PzDnHHNZ6+CtRWDTxHeJHLbXHnMfOd1x8ucDaBztPHHXr1z3P40fjTTaKepwWm+E9UOnxPOIEOB5lnLI224IZzmQgHBwwxjPT8rCeC71YGD3ySzMHR5S7gshiChc+gYZrtfxo/Gi4dbnEWPgzU7eaza41ESrBEUG2VlKff4GAN2dwz93p06Vt+FdGutC0l7O6nWYmVnTaSdqnHGSBn8vz61ufjR+NF2AUUfjR+NIAoo/Gj8aACij8aPxoAKKPxo/GgAoo/Gj8aACij8aPxoAKKPxo/GgAoo/Gj8aACij8aPxoAKKPxo/GgAoo/Gj8aACij8aPxoAKKPxo/GgAoo/Gj8aACij8aPxoAKKPxo/GgAoo/Gj8aACij8aPxoAKKPxo/GgAoo/Gj8aACij8aPxoAKKPxo/GgAoo/Gj8aACij8aPxoAKKPxo/GgAoo/Gj8aACij8aPxoAKKPxo/GgAoo/Gj8aACij8aPxoAKKPxo/GgAoo/Gj8aACij8aPxoAKKPxo/GgAoo/Gj8aACij8aPxoAKKPxo/GgAoo/Gj8aACij8aPxoAKKPxo/GgAoo/Gj8aACij8aPxoAKKPxo/GgAoo/Gj8aACij8aPxoAKgvv8AkH3P/XJ/5Gp/xqvff8g+5/65P/I0Ez+FkeoAF7MH/nuP/QWp2xf7o/Kk1D/WWf8A13H/AKC1PpEP4m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VFdov2K4+Uf6p+3sanqG7/48rj/AK5P/wCgmgmXwsfqH+ss/wDruP8A0FqfTNQ/1ln/ANdx/wCgtT6Cn8TOfn/tKG/vZo4L2WcEtAVfMBjwMLtJxuzntnPfFJbya7dXUEk8bwW6zKTHsCkqd+dxz2Gzj3rznxT8Wde0rxTqOm2NvYrb2sxhXzY2dmx1Ocisf/hdHin/AJ5ab/4Dt/8AFUy7M9/orwa5+LvjGzm8m6s7CGXaG2SWzA4PIP3u9CfF7xjJC0yWVk0S5zIto5UY687scZH50hcrPeaK8Gi+L3jGcKYbOxk3NsXZau2WxnAw3XFOHxZ8bNt26dancxVcWUnJHUD5uoouhWPd6K8JPxY8bBFc6dahWBKsbNwCAMnB3dhUSfGLxdJFJKltp7RxY3sLZsLk4Gfm45oHy3Pe6K8A/wCF0eKf+eWm/wDgO3/xVH/C6PFP/PLTf/Adv/iqYcrPf6K8A/4XR4p/55ab/wCA7f8AxVH/AAujxT/zy03/AMB2/wDiqA5We/0V4B/wujxT/wA8tN/8B2/+Ko/4XR4p/wCeWm/+A7f/ABVAcrPf6K8A/wCF0eKf+eWm/wDgO3/xVH/C6PFP/PLTf/Adv/iqA5We/wBFeAf8Lo8U/wDPLTf/AAHb/wCKo/4XR4p/55ab/wCA7f8AxVAcrPf6K8A/4XR4p/55ab/4Dt/8VR/wujxT/wA8tN/8B2/+KoDlZ7/RXgH/AAujxT/zy03/AMB2/wDiqP8AhdHin/nlpv8A4Dt/8VQHKz3+ivAP+F0eKf8Anlpv/gO3/wAVR/wujxT/AM8tN/8AAdv/AIqgOVnv9FeAf8Lo8U/88tN/8B2/+Ko/4XR4p/55ab/4Dt/8VQHKz3+ivAP+F0eKf+eWm/8AgO3/AMVR/wALo8U/88tN/wDAdv8A4qgOVnv9FeAf8Lo8U/8APLTf/Adv/iqP+F0eKf8Anlpv/gO3/wAVQHKz3+ivAP8AhdHin/nlpv8A4Dt/8VR/wujxT/zy03/wHb/4qgOVnv8ARXgH/C6PFP8Azy03/wAB2/8AiqP+F0eKf+eWm/8AgO3/AMVQHKz3+ivAP+F0eKf+eWm/+A7f/FUf8Lo8U/8APLTf/Adv/iqA5We/0V4B/wALo8U/88tN/wDAdv8A4qj/AIXR4p/55ab/AOA7f/FUBys9/orwD/hdHin/AJ5ab/4Dt/8AFUf8Lo8U/wDPLTf/AAHb/wCKoDlZ7/RXgH/C6PFP/PLTf/Adv/iqP+F0eKf+eWm/+A7f/FUBys9/orwD/hdHin/nlpv/AIDt/wDFUf8AC6PFP/PLTf8AwHb/AOKoDlZ7/RXgH/C6PFP/ADy03/wHb/4qj/hdHin/AJ5ab/4Dt/8AFUBys9/orwD/AIXR4p/55ab/AOA7f/FUf8Lo8U/88tN/8B2/+KoDlZ7/AEV4B/wujxT/AM8tN/8AAdv/AIqj/hdHin/nlpv/AIDt/wDFUBys9/orwD/hdHin/nlpv/gO3/xVH/C6PFP/ADy03/wHb/4qgOVnv9FeAf8AC6PFP/PLTf8AwHb/AOKo/wCF0eKf+eWm/wDgO3/xVAcrPf6K8A/4XR4p/wCeWm/+A7f/ABVH/C6PFP8Azy03/wAB2/8AiqA5We/0V4B/wujxT/zy03/wHb/4qj/hdHin/nlpv/gO3/xVAcrPf6K8A/4XR4p/55ab/wCA7f8AxVH/AAujxT/zy03/AMB2/wDiqA5We/0V4B/wujxT/wA8tN/8B2/+Ko/4XR4p/wCeWm/+A7f/ABVAcrPf6K8A/wCF0eKf+eWm/wDgO3/xVH/C6PFP/PLTf/Adv/iqA5We/wBFeAf8Lo8U/wDPLTf/AAHb/wCKo/4XR4p/55ab/wCA7f8AxVAcrPf6K8A/4XR4p/55ab/4Dt/8VR/wujxT/wA8tN/8B2/+KoDlZ7/RXgH/AAujxT/zy03/AMB2/wDiqP8AhdHin/nlpv8A4Dt/8VQHKz3+ivAP+F0eKf8Anlpv/gO3/wAVR/wujxT/AM8tN/8AAdv/AIqgOVnv9FeAf8Lo8U/88tN/8B2/+Ko/4XR4p/55ab/4Dt/8VQHKz3+ivAP+F0eKf+eWm/8AgO3/AMVR/wALo8U/88tN/wDAdv8A4qgOVnv9FeAf8Lo8U/8APLTf/Adv/iqP+F0eKf8Anlpv/gO3/wAVQHKz3+ivAP8AhdHin/nlpv8A4Dt/8VR/wujxT/zy03/wHb/4qgOVnv8ARXgH/C6PFP8Azy03/wAB2/8AiqP+F0eKf+eWm/8AgO3/AMVQHKz3+ivAP+F0eKf+eWm/+A7f/FUf8Lo8U/8APLTf/Adv/iqA5We/0V4B/wALo8U/88tN/wDAdv8A4qj/AIXR4p/55ab/AOA7f/FUBys9/orwD/hdHin/AJ5ab/4Dt/8AFUf8Lo8U/wDPLTf/AAHb/wCKoDlZ7/RXgH/C6PFP/PLTf/Adv/iqP+F0eKf+eWm/+A7f/FUBys9/orwD/hdHin/nlpv/AIDt/wDFUf8AC6PFP/PLTf8AwHb/AOKoDlZ7/RXgH/C6PFP/ADy03/wHb/4qj/hdHin/AJ5ab/4Dt/8AFUBys9/orwD/AIXR4p/55ab/AOA7f/FUf8Lo8U/88tN/8B2/+KoDlZ7/AFDd/wDHlcf9cn/9BNcN8NPHGo+L/wC0YtSht1ktQjK8ClQQ2Rggk+ldzd/8eVx/1yf/ANBNIiasmP1D/WWf/Xcf+gtT6ZqH+ss/+u4/9Ban0DfxM+b9d1g6N8RPE0ogMjTTTQh1cI8WSPmUkHB4x06E0h8ZXVxp8sGm6XHbzLa7ZZ0YMQo2hmwV4BC4I9zWb44/5HzXv+v2T+dYK53BQeWO0DOM57U99DXbY29dkutSu0lGlXFv9jt4raRWJk+4NqknaOuKtDXruy0HVdFm0jyftbKZmjDRCIrjbhQMduf73HpUus63rtqskOp2pgM6FV/eMCNkhORg9jkYPGBTr3W9Te01KF7BzLcSD7Q6SNIiBlXGOTyccemeKz5pbNGanUTV0YukXV5pt19tjt2ljt22tGxIUO6lRketdRF4h18NDHNpFxLcO3lsVbaJtm7KhSpA+9g/QVkC71BLiJ20a4zHeGeRGDHfMR8gJIJ+Xrg5zT9On1UC1iGgvdyx3EkyPKZBukx83fHGM49RUTSlq0jKaUtWl/XzKWqS6mLO3kltJ7K2V5REQzbfnJJUfQcY9KZYST6JKxv7Kf7HfW7xOhG0yIRwVz3DbTTbvUJ3ihS6sR5A84qshf55GPzOTnJYcD8K0NQ1PVtXt7eO50cukMBaMrG/HAHmcey/TrVJtI1TatoYNxY3dnJHHc20sUkgBRXXBYH0pXsbuO7Nq9tKtwGCGIodwY9Bj1NdBq19qutK899pUa/Z4QQCWjZQzj51GcnJ49s0y4vdUj1i5nGmYmjngeVY3dkV1Hyg89+Ov4U1N9RKpK3T+rGV/YWrZI/s25yH8s/J/F6VHJpOowqjS2M6B5PKUshGX6bfrXZR+KPE7njRo1WabyCXRgCSBlT/ADzVWbxNrt9sEmk+YwlbyXiRiDIoYDHXdt3E/hUKc+y+8hVKnZfecg1rcK7IYJdykqcITyOv5UhgmHWGQcbuUPT1+ldXo+q6zG2ntBpkUzwK9tGZXYDK8sxXOARnBbHfmppvF3iC4jkjOlABoScpG+RHnqDz8tNzleyX4le0neyS+85Kewu7WXypreRX2q+AM/K3Q8djStp94jzI9rKrwANKrKQUBOBn8TXRf29qdnaTQrpcdoFto1O9nDbAPLVgCfm6/nzUUuu38kH9sLaIA16nnOZSwZkXKoQeVHU+n5VXNPsNSqPoYEFnc3M0cUMEjPIwRBtwCT0GTxTfs8+8r5EhYMUwEJ5HUfUV0s3jWR7OCFLCIFJAzoXbZhSpQDnOfl5PWktfHF1ZhFi0+12I5cKzOQCWLevXLHn0wKXNU7BzVLfD+Jzos7o26zi3lMTsUVwhIJHJ/KpIdLvrhEeK1kZZFZ1bGAVXG45PYZH510UPjq4VWMllEGVD5fluyjcSvUZ4GF6Dr3qpdeMtQuYjGI44Q0DQt5TMAQ23kDOBjbwBxyad6nYalU7GHJazxTRwyRlZJArIp7hvun8abPBLa3ElvPG0c0TFHRhypHUGozk9STxjrV7VtR/tW7S6aLy5jEiTMGz5jqMb/YkAVoaoo0UUUAFFFFABRRRQAUUUUAFFFFABRRRQAUUUUAFFFFABRRRQAUUUUAFFFFABRRRQAUUUUAFFFFABRRRQAUUUUAFFFFABRRRQAUUUUAFFFFABRRRQAUUUUAFFFFABRRRQAUUUUAFFFFABRRRQAUUUUAFFFFABRRRQAUUUUAFFFFABRRRQAUUUUAFFFFABRRRQAUUUUAeufAr/AI/Nd/65w/zevYLv/jyuP+uT/wDoJrx/4Ff8fmu/9c4f5vXsF3/x5XH/AFyf/wBBNJmNTZj9Q/1ln/13H/oLU+mah/rLP/ruP/QWp9AP4mfLnjj/AJHzXv8Ar9k/nWTY3F5bzE2buruNrbB1Geh9q1vHH/I+a9/1+yfzrJszfK8jWP2ncq5k8jd93/ax2+vFUtzV7G34xl8QSXdsfEKKswWQRbf7u85/DOce1SaXNrekafcQ2AsmieZRvBDPK/ysFTn5scZHaoPGA1iHUooNau47q4SMupjBwoYlscgZ59OPSn6dDqdtYXD2V5aNbWs8bxyFVb962PuEjK8cHtxWU9v67kVtV/mX4JPFa3dv5elLFIk7eUzKwVWcfMMluh9fyNPbUvFM6Woh0uQlXZXchnErjdnnd0AY9/xqOV/Eklx5UF3DPPb3YtFhjhC7So3jAxjbxSWcHiy5uE04RrbpHvXJiXag6sAB7njjvWOnWxzO27t+JhalY6jBZ2hurPyo3DmLbkseeQRkkYrphrHiG306CNLWzn3RR/Zjand5YzwWAPU4OO2Qaz73S/FEsn7yPJiaYCeIqhxklwWGDjJzj3qs95qeg26rIYWa7sFhhZJAfLiJzyB356npmqdpJLRst2mktGaOp3viG5e7aTQ9tuYcsskbMUj3BidwbruXP4dBVCTW9Yn1L7M1jAbt7hJhCIz/AKwKAON3OQBwc1d1K88Tut4kscVtasivJFlAqBs457sefesaWPUbHxT5UGxtQjlUJ5UYCltoxgdOh/rRBLbQIJW6f1Y2JLnxLPq0bXdjFFM13HIrTIyokgCovRuhwvrzUqXXieQW8McFtFHcSyRxuo4ypbI65AG5sVM48X3FwsJltJlSaP8AelY9ivgMvOOmce2RWNLc65Yww6m0dt5UV05imWJGCytndj2OCfTiktV0Elzdi1bS6tPqNjqEmlXDqFd7ZIG2LK5JZmOeoJPI9hVqPUPFqW5f+z4kWG3D75Ew20E4OS2SRuPB7dqbbXXiZV00aatopmg3RRxBCzY4JIPQ+np0qtc2GtwXd9JdzW7PPaF3DoHWZFC5UD+Fh8voaGle2gnZuzt/TILyz1vX41vLhI2WGDzgVByFdiQMc8k9B6Uy10zXbWyv7L+yJpIrkIrhl+44OVYe/UfQmpry08S2r3l7Pbm3UrFNJjGFCn5APoR09qYl/wCItThhvo2UxW1wBGVRUVZG4xj8f1q02lpaxpGUktGrGRJpWoRXwsnspluiQBFt5yRkVdPhXWftLQLZM7KxUsrDbkDJGfpWu+n+M2vjfvGxlVtrZZAh4IyVzgjBPOKkeTxXcfZ7ZXglmaeQG2EKDayrkk8YK7X/AFpe0l0aB1ZaWaOYGk3oWN5YhDHKHMckrBVbaMkA+vtUdrYzXlvdTQ7SLWMSyKT823IGQO+MjNaW7WtdSPSAiOtjkrEFWPZyFPPGecCr2laDrGnTLeYt4s28xljnOcR4AZXUc5IYcVpz2+Jmiml8T1OWorSt9Bvbm3llj8jbEIyQ0ygnf93HP6VKvhfWWViLFsqQCm4buTj7vWnzx7j9pDuZFFasnhrWIboW8lk6uXCAlhjJ6c5qX/hEtbzg2W35ip3SKNuM8nngcHk+lHPHuHtId0YtFa58O3SvGjSRq7QzSspyCnlkhlI7nI7VHH4e1SZlWO2DSGHz/L3ruCdckZ445waOePcPaR7mZRWzN4Zv4BNuMLPGkThInDlvMICjjp1qO48N6ta281xLa/uosbmWRWznHTB56jpQpxfUFUg+plUVtHwrqpdxDCkyxv5bsrjCsMbs57LnBPQUt34ZuLAK11dW0SNcGAOWyOBktx2pc8e4e0htcxKKO9FWWFFFFABRRRQAUUUUAFFFFABRRRQAUUUUAFFFFABRRRQAUUUUAFFFFABRRRQAUUUUAFFFFABRRRQAUUUUAFFFFABRRRQAUUUUAFFFFABRRRQAUUUUAFFFFABRRRQAUUUUAFFFFABRRRQAUUUUAFFFFABRRRQAUUUUAFFFFABnFJketdl8P9Os9Qvp0vIt6j0AJ+6Txn3ArqfE+gWMfhu5u7fTmQKDiRYsRkAHkZ5BDDFUo6CuO+BX/H5rv/XOH+b17Bd/8eVx/wBcn/8AQTXj/wACv+PvXf8ArlD/ADevYLv/AI8rj/rk/wD6CahmVTZj9Q/1ln/13H/oLU+mah/rLP8A67j/ANBan0A/iZ88eNfB3iSbxpq9xb6Le3EE9y0scsMRdWU9ORWEPBnitc7fD+qLng4gYZr6IbxTZR6tc2EymMW+7zJS6nGFDZKj5gPmAzjrxVhfEekMUC3yHeu5SFbB/HGM+3WnqXzM+dLrwr4xvbl7m60PVZpnOWdoDk02Pwl4viXamgamFLrIR9mJBZc4PI7ZP519HSeItIhd0kv41ZELsMHIAOD2657daF160kS4aISuIJIo2OwrkvjGM9fvCiwOXc8B/s74hb2f+zNW3NJ5jMLQAlsYyfl9OKfp+n+PdOu/PTRdWkyrKY2hcJz1wBgA/Svbn8W2qaiLP7PJvLlPvqCSGZflXOW+6Tx0FbNndLe2NvdorKk8ayKG6gEZ5qeSNtiGo7NHzw1l8RWdXOnaxuUkqfs2SufQ4qsPDniuSNEvPC2oXaxKEi8yF1KL6ZXGfxzX0vRRyxWyD3Vsj5ql0fx7NF5Uukaq8W0J5bWgKgDOMDGBjJ596cdE8YyXH2ubw1qMmoAgrd+S6upHA4GFOPcV9J0Ucq7D07Hzc2nfEN12tp2sFfMEmPs2PmGMHp2wPypp0bxrNAtteeH9SurRW3Lbtbsihuefkwe546c19J0Ucsewvd7HzZDpHju0ZfsejarbJGCsapbE7FJyVBIJxnnk0raZ8QWJLaXqxJQoSbQfdPUdO+B+Qr6Soo5Y9g93sfNn9k+PWeRpNH1V/NXZLm1wZF7qSBnn65oj0XxpaArp3h7U7GNiGZIoGbLA5By2T6cZxX0nRRyrsHu9j51ht/iJFOJX0rVZhzmOS2yp4I5AHvVddM+IKjjTNW6lubQHkjB7dwAPwr6SopckewWj2R82Wmj+ObLcYtC1LcY2jRja8xhmDEjjrkVHcaH48u023Gk6vIPLMXzW5+6cZB45ztH5V9L0U+WO9h6XvY+an0Pxm8rN/wAI5frE8aRPCtqQrInQHvn36+9Wp7Tx/PJNIui6nC80okZo7ZsjAACgnsAo+vevouijlj2FaPY+al0fx8k/nLpmsq4OeICFz0+7jH6VdEPxB+XdomosRGyEtaE7ic/MeOSMnHb2r6IopOEX0BqL3R82f2X8QNyMdK1UsgYKTZgkBvvcle/eiPSviBEzNHperKzRiNmFryVHQE47V9J0U+WPYPd7HzUuj+PUUqmk6quUVCRaDJVfujOM8YGKk/s34geaJG0rVXIIO1rXKnGO2Mdh+VfSNFHLHsHu9j5ui0vx5b2a20Gi6pEokeRmW2O5y3J3ZHI9ulUrrwv4zvXL3Oh6rKxdnJa3P3mxk9O+B+VfT1FCSWyGmk7pHy1/whXin/oXdT/8B2o/4QrxT/0Lup/+A7V9S0VRXOfLX/CFeKf+hd1P/wAB2o/4QrxT/wBC7qf/AIDtX1LRQHOfLX/CFeKf+hd1P/wHaj/hCvFP/Qu6n/4DtX1LRQHOfLX/AAhXin/oXdT/APAdqP8AhCvFP/Qu6n/4DtX1LRQHOfLX/CFeKf8AoXdT/wDAdqP+EK8U/wDQu6n/AOA7V9S0UBzny1/whXin/oXdT/8AAdqP+EK8U/8AQu6n/wCA7V9S0UBzny1/whXin/oXdT/8B2o/4QrxT/0Lup/+A7V9S0UBzny1/wAIV4p/6F3U/wDwHaj/AIQrxT/0Lup/+A7V9S0UBzny1/whXin/AKF3U/8AwHaj/hCvFP8A0Lup/wDgO1fUtFAc58tf8IV4p/6F3U//AAHaj/hCvFP/AELup/8AgO1fUtFAc58tf8IV4p/6F3U//AdqP+EK8U/9C7qf/gO1fUtFAc58tf8ACFeKf+hd1P8A8B2o/wCEK8U/9C7qf/gO1fUtFAc58tf8IV4p/wChd1P/AMB2o/4QrxT/ANC7qf8A4DtX1LRQHOfLX/CFeKf+hd1P/wAB2o/4QrxT/wBC7qf/AIDtX1LRQHOfLX/CFeKf+hd1P/wHaj/hCvFP/Qu6n/4DtX1LRQHOfLX/AAhXin/oXdT/APAdqP8AhCvFP/Qu6n/4DtX1LRQHOfLX/CFeKf8AoXdT/wDAdqP+EK8U/wDQu6n/AOA7V9S0UBzny1/whXin/oXdT/8AAdqP+EK8U/8AQu6n/wCA7V9S0UBzny1/whXin/oXdT/8B2o/4QrxT/0Lup/+A7V9S0UBzny1/wAIV4p/6F3U/wDwHaj/AIQrxT/0Lup/+A7V9S0UBzny1/whXin/AKF3U/8AwHaj/hCvFP8A0Lup/wDgO1fUtFAc58tf8IV4p/6F3U//AAHaj/hCvFP/AELup/8AgO1fUtFAc58tf8IV4p/6F3U//AdqP+EK8U/9C7qf/gO1fUtFAc58tf8ACFeKf+hd1P8A8B2o/wCEK8U/9C7qf/gO1fUtFAc58tf8IV4p/wChd1P/AMB2o/4QrxT/ANC7qf8A4DtX1LRQHOfLX/CFeKf+hd1P/wAB2o/4QrxT/wBC7qf/AIDtX1LRQHOfLX/CFeKf+hd1P/wHaj/hCvFP/Qu6n/4DtX1LRQHOfLX/AAhXin/oXdT/APAdqP8AhCvFP/Qu6n/4DtX1LRQHOfLX/CFeKf8AoXdT/wDAdqP+EK8U/wDQu6n/AOA7V9S0UBzny1/whXin/oXdT/8AAdqP+EK8U/8AQu6n/wCA7V9S0UBzny1/whXin/oXdT/8B2o/4QrxT/0Lup/+A7V9S0UBzny1/wAIV4p/6F3U/wDwHaj/AIQrxT/0Lup/+A7V9S0UBznzloGl+MNAnklh8L38u8ch7dvQj09DWjqj+NNTsZbVvCN5EJM5ZLdu/XjHua98op8zFzHlfwc8Pavoz6vPqenz2azLEkYmXazFSxPHpyK9Ou/+PK4/65P/AOgmpqhu/wDjyuP+uT/+gmpIm7pj9Q/1ln/13H/oLU+mah/rLP8A67j/ANBan0DfxM5HWdV8EWt/Pa6rqFnFdbmaVGkbcCygHOPZV49gazZtb+HsssLf29bKiKVaNZXw424BPow4+Yc8V5D4vt5Lv4j6xbQgGWbUWjQE4ySQBVY+EPECuyHSrgFZxbnIx856fgfXpVamiR7YniH4dxs7JrNorPGYnbznyyk5OT689alj8U/D+G0ktY9atFhkVQyiV/4fukehGByOeK8Gl8PazAcSaXdD995APlkgyf3QfWo7bRr67jheGHPnXP2SME4LSYyRj0Hc9qQctj3seJfh4EC/2zaEgqdxlctlSSDnrnLHJ755qzY+NvBGnWwt7fxDb+Uv3Vkmd9o6ADdnA9q8Fj8K6vLJDHHBEzTxvLCBOn7xVODt55Pt1qrfaNe6cto1wkRF4u6AxSrJv5x/CfXigOVH0b/wsTwf/wBDDZfmf8KP+FieD/8AoYbL8z/hXzvf+HdV03UbbT7q0KXVzjyUDBt+Tt4I468Uy70LUbHVo9LuIAl3Lt2JvXDBuhDZxj3oDlR9F/8ACxPB/wD0MNl+Z/wo/wCFieD/APoYbL8z/hXzvb+HdWutQaxhs2aZZmgPI2h1BLLu6cAE1fTwH4lk2bdOPzsVyZVGCOOeeM9vWgORHvP/AAsTwf8A9DDZfmf8KP8AhYng/wD6GGy/M/4V8/zeENct5LVLixMRuWZU3uOCo3Hd/dwOee1VF0HV2AK6ZdENF5wxGeU/vfSgOVH0X/wsTwf/ANDDZfmf8KP+FieD/wDoYbL8z/hXztL4d1m3EjXGl3UKxqHkaSMgIpONxPYVO/hPXFvpLRNPkmZJlhMkXzR72AIG7p0IoDlR9Bf8LE8H/wDQw2X5n/Cj/hYng/8A6GGy/M/4V86nQdTVbotaOrWsoilQ/eDYJwB3wASfapbfwvrM8kaGxkgEm4RvONisygkqCe+AeKA5UfQv/CxPB/8A0MNl+Z/wo/4WJ4P/AOhhsvzP+FfOceg6vNHDJHpl0yTIZImEZw6jqR61OfC2uizhuhpdy0cqNIu1CWCj+IjqB6etAciPoX/hYng//oYbL8z/AIUf8LE8H/8AQw2X5n/Cvn+TwjrUFpLdXFmYIYoFuHMpxhWJAH+8cHisOgORH05/wsTwf/0MNl+Z/wAKP+FieD/+hhsvzP8AhXzHRQHKj6c/4WJ4P/6GGy/M/wCFH/CxPB//AEMNl+Z/wr5jooDlR9Of8LE8H/8AQw2X5n/Cj/hYng//AKGGy/M/4V8x0UByo+nP+FieD/8AoYbL8z/hR/wsTwf/ANDDZfmf8K+Y6KA5UfTn/CxPB/8A0MNl+Z/wo/4WJ4P/AOhhsvzP+FfMdFAcqPpz/hYng/8A6GGy/M/4Uf8ACxPB/wD0MNl+Z/wr5jooDlR9Of8ACxPB/wD0MNl+Z/wo/wCFieD/APoYbL8z/hXzHRQHKj6c/wCFieD/APoYbL8z/hR/wsTwf/0MNl+Z/wAK+Y6KA5UfTn/CxPB//Qw2X5n/AAo/4WJ4P/6GGy/M/wCFfMdFAcqPpz/hYng//oYbL8z/AIUf8LE8H/8AQw2X5n/CvmOigOVH05/wsTwf/wBDDZfmf8KP+FieD/8AoYbL8z/hXzHRQHKj6c/4WJ4P/wChhsvzP+FH/CxPB/8A0MNl+Z/wr5jooDlR9Of8LE8H/wDQw2X5n/Cj/hYng/8A6GGy/M/4V8x0UByo+nP+FieD/wDoYbL8z/hR/wALE8H/APQw2X5n/CvmOigOVH05/wALE8H/APQw2X5n/Cj/AIWJ4P8A+hhsvzP+FfMdFAcqPpz/AIWJ4P8A+hhsvzP+FH/CxPB//Qw2X5n/AAr5jooDlR9Of8LE8H/9DDZfmf8ACj/hYng//oYbL8z/AIV8x0UByo+nP+FieD/+hhsvzP8AhR/wsTwf/wBDDZfmf8K+Y6KA5UfTn/CxPB//AEMNl+Z/wo/4WJ4P/wChhsvzP+FfMdFAcqPpz/hYng//AKGGy/M/4Uf8LE8H/wDQw2X5n/CvmOigOVH05/wsTwf/ANDDZfmf8KP+FieD/wDoYbL8z/hXzHRQHKj6c/4WJ4P/AOhhsvzP+FH/AAsTwf8A9DDZfmf8K+Y6KA5UfTn/AAsTwf8A9DDZfmf8KP8AhYng/wD6GGy/M/4V8x0UByo+nP8AhYng/wD6GGy/M/4Uf8LE8H/9DDZfmf8ACvmOigOVH05/wsTwf/0MNl+Z/wAKP+FieD/+hhsvzP8AhXzHRQHKj6c/4WJ4P/6GGy/M/wCFH/CxPB//AEMNl+Z/wr5jooDlR9Of8LE8H/8AQw2X5n/Cj/hYng//AKGGy/M/4V8x0UByo+nP+FieD/8AoYbL8z/hR/wsTwf/ANDDZfmf8K+Y6KA5UfTn/CxPB/8A0MNl+Z/wo/4WJ4P/AOhhsvzP+FfMdFAcqPpz/hYng/8A6GGy/M/4Uf8ACxPB/wD0MNl+Z/wr5jooDlR9Of8ACxPB/wD0MNl+Z/wo/wCFieD/APoYbL8z/hXzHRQHKj6c/wCFieD/APoYbL8z/hR/wsTwf/0MNl+Z/wAK+Y6KA5UfTn/CxPB//Qw2X5n/AAo/4WJ4P/6GGy/M/wCFfMdFAcqPpz/hYng//oYbL8z/AIUf8LE8H/8AQw2X5n/CvmOigOVH05/wsTwf/wBDDZfmf8KP+FieD/8AoYbL8z/hXzHRQHKj6c/4WJ4P/wChhsvzP+FH/CxPB/8A0MNl+Z/wr5jooDlR9Of8LE8H/wDQw2X5n/Cj/hYng/8A6GGy/M/4V8x0UByo+nP+FieD/wDoYbL8z/hR/wALE8H/APQw2X5n/CvmOigOVH1jpOvaVrsUkulX8F2kZ2uYmztPvVu7/wCPK4/65P8A+gmvH/gV/wAfmu/9c4f5vXsF3/x5XH/XJ/8A0E0jKorJj9Q/1ln/ANdx/wCgtT6ZqH+ss/8AruP/AEFqfQN/Ez5h8YXEln8R9YuYiFlh1BpEJGcEEEcVUm8V6pc8zSQu3mRyqxjGVaP7pHp7+tfSt54e0HULtpr3SdPuLlgNzywqzke+eah/4Q/wz/0L+mf+Ay/4U7stTsfO8/jC+msIrVYLSNRMZpcR5Erby4GOy5PTvVaLxFcwC38qKFPs8MscWAflaTO6Tr97nA9MCvpH/hD/AAz/ANC/pn/gMv8AhR/wh/hn/oX9M/8AAZf8KLjdS+p842nim+srOG1hgsNkMLwozWwLhXOW+bOcn1qs2uXbyK7C3Jjt1t4gYhiJFORsH8LZ5z7n1r6X/wCEP8M/9C/pn/gMv+FH/CH+Gf8AoX9M/wDAZf8ACi4uZHzrd+M9Yvr9L64kt3uo9vlyeQMxlX35X0JPX16VDf8Aie/1O6NxepZzyFkbLwA42Zwo77eTkd6+kP8AhD/DP/Qv6Z/4DL/hR/wh/hn/AKF/TP8AwGX/AAoDnR84w+K9Rt9TbUYVtI7ppmmLrAB8zLtPfgc/nzWkPiT4mGP9MhIGcgwjDZJOD9M8V75/wh/hn/oX9M/8Bl/wo/4Q/wAM/wDQv6Z/4DL/AIUD5z56vfHOt6laSW97NHLviaISbNrqGwGOR3IG36E0W/jnWrW4muIWtFnmiWGST7ONzqo2jPvivoX/AIQ/wz/0L+mf+Ay/4Uf8If4Z/wChf0z/AMBl/wAKBOSZ8+Xnj7X9QtJbW6uIXhlXa6CLbkc+hHqetJL481yUEeZax5cPmO3CnIKn8iUXP0r6E/4Q/wAM/wDQv6Z/4DL/AIUf8If4Z/6F/TP/AAGX/CgOc+ch4qvkmglhitYmikllKrHlJHkGGLKT6cVfn+IGrTG3ZY7MPGMyFoQwkf5/mx2wHIAr37/hD/DP/Qv6Z/4DL/hR/wAIf4Z/6F/TP/AZf8KA5le58/W/xA161CCGS0QIgRf9HHQAKPxAUD6VPH8R9bSCQH7MbksrRTiIAxsOrY7sfU9MV71/wh/hn/oX9M/8Bl/wo/4Q/wAM/wDQv6Z/4DL/AIUg5z5w1HxXquqxzR3MsQjmVVkWKMICFZmHTvljn1rGyK+qP+EP8M/9C/pn/gMv+FH/AAh/hn/oX9M/8Bl/wpj5z5XyKMivqj/hD/DP/Qv6Z/4DL/hR/wAIf4Z/6F/TP/AZf8KBc58r5FGRX1R/wh/hn/oX9M/8Bl/wo/4Q/wAM/wDQv6Z/4DL/AIUBznyvkUZFfVH/AAh/hn/oX9M/8Bl/wo/4Q/wz/wBC/pn/AIDL/hQHOfK+RRkV9Uf8If4Z/wChf0z/AMBl/wAKP+EP8M/9C/pn/gMv+FAc58r5FGRX1R/wh/hn/oX9M/8AAZf8KP8AhD/DP/Qv6Z/4DL/hQHOfK+RRkV9Uf8If4Z/6F/TP/AZf8KP+EP8ADP8A0L+mf+Ay/wCFAc58r5FGRX1R/wAIf4Z/6F/TP/AZf8KP+EP8M/8AQv6Z/wCAy/4UBznyvkUZFfVH/CH+Gf8AoX9M/wDAZf8ACj/hD/DP/Qv6Z/4DL/hQHOfK+RRkV9Uf8If4Z/6F/TP/AAGX/Cj/AIQ/wz/0L+mf+Ay/4UBznyvkUZFfVH/CH+Gf+hf0z/wGX/Cj/hD/AAz/ANC/pn/gMv8AhQHOfK+RRkV9Uf8ACH+Gf+hf0z/wGX/Cj/hD/DP/AEL+mf8AgMv+FAc58r5FGRX1R/wh/hn/AKF/TP8AwGX/AAo/4Q/wz/0L+mf+Ay/4UBznyvkUZFfVH/CH+Gf+hf0z/wABl/wo/wCEP8M/9C/pn/gMv+FAc58r5FGRX1R/wh/hn/oX9M/8Bl/wo/4Q/wAM/wDQv6Z/4DL/AIUBznyvkUZFfVH/AAh/hn/oX9M/8Bl/wo/4Q/wz/wBC/pn/AIDL/hQHOfK+RRkV9Uf8If4Z/wChf0z/AMBl/wAKP+EP8M/9C/pn/gMv+FAc58r5FGRX1R/wh/hn/oX9M/8AAZf8KP8AhD/DP/Qv6Z/4DL/hQHOfK+RRkV9Uf8If4Z/6F/TP/AZf8KP+EP8ADP8A0L+mf+Ay/wCFAc58r5FGRX1R/wAIf4Z/6F/TP/AZf8KP+EP8M/8AQv6Z/wCAy/4UBznyvkUZFfVH/CH+Gf8AoX9M/wDAZf8ACj/hD/DP/Qv6Z/4DL/hQHOfK+RRkV9Uf8If4Z/6F/TP/AAGX/Cj/AIQ/wz/0L+mf+Ay/4UBznyvkUZFfVH/CH+Gf+hf0z/wGX/Cj/hD/AAz/ANC/pn/gMv8AhQHOfK+RRkV9Uf8ACH+Gf+hf0z/wGX/Cj/hD/DP/AEL+mf8AgMv+FAc58r5FGRX1R/wh/hn/AKF/TP8AwGX/AAo/4Q/wz/0L+mf+Ay/4UBznyvkUZFfVH/CH+Gf+hf0z/wABl/wo/wCEP8M/9C/pn/gMv+FAc58r5FGRX1R/wh/hn/oX9M/8Bl/wo/4Q/wAM/wDQv6Z/4DL/AIUBznyvkUZFfVH/AAh/hn/oX9M/8Bl/wo/4Q/wz/wBC/pn/AIDL/hQHOfK+RRkV9Uf8If4Z/wChf0z/AMBl/wAKP+EP8M/9C/pn/gMv+FAc58r5FGRX1R/wh/hn/oX9M/8AAZf8KP8AhD/DP/Qv6Z/4DL/hQHOfK+RRkV9Uf8If4Z/6F/TP/AZf8KP+EP8ADP8A0L+mf+Ay/wCFAc58r5FGRX1R/wAIf4Z/6F/TP/AZf8KP+EP8M/8AQv6Z/wCAy/4UBznyvkUZFfVH/CH+Gf8AoX9M/wDAZf8ACj/hD/DP/Qv6Z/4DL/hQHOfK+RRkV9Uf8If4Z/6F/TP/AAGX/Cj/AIQ/wz/0L+mf+Ay/4UBznyvkUZFfVH/CH+Gf+hf0z/wGX/Cj/hD/AAz/ANC/pn/gMv8AhQHOfK+RRkV9Uf8ACH+Gf+hf0z/wGX/Cj/hD/DP/AEL+mf8AgMv+FAc58r5FGRX1R/wh/hn/AKF/TP8AwGX/AAo/4Q/wz/0L+mf+Ay/4UBznyvkUZFfVH/CH+Gf+hf0z/wABl/wo/wCEP8M/9C/pn/gMv+FAc58r5FGRX1R/wh/hn/oX9M/8Bl/wo/4Q/wAM/wDQv6Z/4DL/AIUBznmfwK/4+9dPby4f5vXsF3/x5XH/AFyf/wBBNRWGl6fpUTRafY29pG53MsEYQE+pxUt3/wAeVx/1yf8A9BNIzm7pj9Q/1ln/ANdx/wCgtT6ZqH+ss/8AruP/AEFqfQN/Ezm9W0XUrjVLi806SCCSS3EYmLHecEcDjK9+QfwzzTl0jWgsZOqyGQyoJCZTjytoDYHQPkHn3roqKdwuYGkaZrEF0kmpai86K0jFFkOCTjHHp14PSoDo+u/aEI1WXyvJkDgTHPmHOMZHTlcemK6aii47nIx6Z4maUob0xmOBV8wzsVc4bIAI5P3cv1GOBVmPSNb4d9SkUhSoRbljtBD8ZI+ZgSnzEZ4rpaKG7iuc9pWm67b6jBLf6gJLdINjRLIWBbnk56noc/0roaKKG7gFFFFIAooooAKKKKACiiigAooooAKKKKACiiigAooooAKKKKACiiigAooooAKKKKACiiigAooooAKKKKACiiigAooooAKKKKACiiigAooooAKKKKACiiigAooooAKKKKACiiigAooooAKKKKACiiigAooooAKKKKACiiigAooooAKKKKACiiigAooooAKKKKACiiigAooooAKKKKACiiigAooooAKKKKACiiigAooooAKhu/8AjyuP+uT/APoJqaobv/jyuP8Ark//AKCaCZfCx+of6yz/AOu4/wDQWp9M1D/WWf8A13H/AKC1PoKfxM5uU3KatevJFfyXiyZsViLiEx7OA2PlxuznPPTFZV1qXiOXT5YwLoI8T4nSyKyGTy8+Xt6gbiRv9uveu2MsYODIoI6jNHnR/wDPRf8AvqncdzA8P3mtXF/cxalF5cEa4RDEwIIOAd5GGyOTyfw6V0VM86P/AJ6L/wB9UedF/wA9E/Ohu4h9A60zzov+eifnR50X/PRPzpAcf5XiK1SeWxgufPLuJTcSb1cGUlGjUkjhPYdamZ/FEUpiWKSYSSyF2KoEClflC87hg/Suq86L/non50edF/z0T86dx3MDT/7ch1K3jnjdrR2lMu7B2ckqd3Jx0AAroqZ50X/PRPzo86L/AJ6J+dDdxD6KZ50X/PRPzo86L/non50g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1Dd/wDHlcf9cn/9BNSK6t91gcehqO7/AOPK4/65P/6CaCZfCx+of6yz/wCu4/8AQWp9M1D/AFln/wBdx/6C1PoKfxMha7tVkkja5hEkS75FMgyi+pHYe9Ktzbu8aLPEzyLvRQ4JdfUeo96wtS0u7v72Z/sMCpGQ0DiUDzDlS28Yzk7ceg96isdAvLe/tpX8rYriZ2D8x48z92OOR+8HPHQ1SSHZHT0UUVIgoooHWgAorlYvGkSSXRvLfZFCxVfKDFifMKD7wAOdpOVJAxjrV5/FVgjyoIbpnjIG0RgMwKlsgEg4wDycU7MdmblFYTeLNPClo4rqUEZjKRj96BnJXJHTB64pJvF+l25kEguAUdFA8vl9wyCozkjHf8s0WYrM3qKxrvxJbWF/JBcxyLEqKyzKMglgSFI6gnHH9KrzeLrWORES1uWIk2XAKgGH73B55b5DwOPeizHZnQ0VBZ3kN/aJcwEmJ87WIxuAOM/Sp6QgooooAKKKKACiiigAooooAKKKKACiiigAooooAKKKKACiiigAooooAKKKKACiiigAooooAKKKKACiiigAooooAKKKKACiiigAooooAKKKKACiiigAooooAKKKKACiiigAooooAKKKKACiiigAooooAKKKKACiiigAooooAKKKKACiiigAooooAKKKKACiiigAooooAKKKKACiiigAooooAKKKKACobv8A48rj/rk//oJqaobv/jyuP+uT/wDoJoJl8LH6h/rLP/ruP/QWp9M1D/WWf/Xcf+gtT6Cn8TCiiigAooooAKO9FKv3h9aAPO774j+A4bmW1mjaUxM0ZZLPcp+bJwfTdz9aq3HxH+H11IHmguGO8O3+hH5yAQN3qBmvJ7Oxt7lPEdzMhlktI2eKMEjky7d5x1Az096wqd9TXlR72Pih4CEskohmEkhy7fYeWOMc/gTTW+JvgBixa3mJYqWJsTyV6flXg1FAuVHvkvxS8Bz3H2iaKeSbYU8xrEltp4xn0qFviT8PyiBIZ4mjQpG8djhoweu09uprwmigfKj6Atvi14MtLWK2hkvliiQIg+ytwAMCpf8AhcXhD/ntff8AgK1fPVFAuVH0L/wuLwh/z2vv/AVqP+FxeEP+e19/4CtXz1RQHKj6F/4XF4Q/57X3/gK1H/C4vCH/AD2vv/AVq+eqKA5UfQv/AAuLwh/z2vv/AAFaj/hcXhD/AJ7X3/gK1fPVFAcqPoX/AIXF4Q/57X3/AICtR/wuLwh/z2vv/AVq+eqKA5UfQv8AwuLwh/z2vv8AwFaj/hcXhD/ntff+ArV89UUByo+hf+FxeEP+e19/4CtR/wALi8If89r7/wABWr56ooDlR9C/8Li8If8APa+/8BWo/wCFxeEP+e19/wCArV89UUByo+hf+FxeEP8Antff+ArUf8Li8If89r7/AMBWr56ooDlR9C/8Li8If89r7/wFaj/hcXhD/ntff+ArV89UUByo+hf+FxeEP+e19/4CtR/wuLwh/wA9r7/wFavnqigOVH0L/wALi8If89r7/wABWo/4XF4Q/wCe19/4CtXz1RQHKj6F/wCFxeEP+e19/wCArUf8Li8If89r7/wFavnqigOVH0L/AMLi8If89r7/AMBWo/4XF4Q/57X3/gK1fPVFAcqPoX/hcXhD/ntff+ArUf8AC4vCH/Pa+/8AAVq+eqKA5UfQv/C4vCH/AD2vv/AVqP8AhcXhD/ntff8AgK1fPVFAcqPoX/hcXhD/AJ7X3/gK1H/C4vCH/Pa+/wDAVq+eqKA5UfQv/C4vCH/Pa+/8BWo/4XF4Q/57X3/gK1fPVFAcqPoX/hcXhD/ntff+ArUf8Li8If8APa+/8BWr56ooDlR9C/8AC4vCH/Pa+/8AAVqP+FxeEP8Antff+ArV89UUByo+hf8AhcXhD/ntff8AgK1H/C4vCH/Pa+/8BWr56ooDlR9C/wDC4vCH/Pa+/wDAVqP+FxeEP+e19/4CtXz1RQHKj6F/4XF4Q/57X3/gK1H/AAuLwh/z2vv/AAFavnqigOVH0L/wuLwh/wA9r7/wFaj/AIXF4Q/57X3/AICtXz1RQHKj6F/4XF4Q/wCe19/4CtR/wuLwh/z2vv8AwFavnqigOVH0L/wuLwh/z2vv/AVqP+FxeEP+e19/4CtXz1RQHKj6F/4XF4Q/57X3/gK1H/C4vCH/AD2vv/AVq+eqKA5UfQv/AAuLwh/z2vv/AAFaj/hcXhD/AJ7X3/gK1fPVFAcqPoX/AIXF4Q/57X3/AICtR/wuLwh/z2vv/AVq+eqKA5UfQv8AwuLwh/z2vv8AwFaj/hcXhD/ntff+ArV89UUByo+hf+FxeEP+e19/4CtR/wALi8If89r7/wABWr56ooDlR9C/8Li8If8APa+/8BWo/wCFxeEP+e19/wCArV89UUByo+hf+FxeEP8Antff+ArUf8Li8If89r7/AMBWr56ooDlR9C/8Li8If89r7/wFaj/hcXhD/ntff+ArV89UUByo+hf+FxeEP+e19/4CtR/wuLwh/wA9r7/wFavnqigOVH0L/wALi8If89r7/wABWo/4XF4Q/wCe19/4CtXz1RQHKj6F/wCFxeEP+e19/wCArUf8Li8If89r7/wFavnqigOVH0L/AMLi8If89r7/AMBWo/4XF4Q/57X3/gK1fPVFAcqPoX/hcXhD/ntff+ArUf8AC4vCH/Pa+/8AAVq+eqKA5UfQv/C4vCH/AD2vv/AVqP8AhcXhD/ntff8AgK1fPVFAcqPoX/hcXhD/AJ7X3/gK1H/C4vCH/Pa+/wDAVq+eqKA5UfQv/C4vCH/Pa+/8BWo/4XF4Q/57X3/gK1fPVFAcqPqXw34v0fxXHcNpU8jm3IEiSRlGGehwe3BrXu/+PK4/65P/AOgmvH/gV/x+a7/1zh/m9ewXf/Hlcf8AXJ//AEE0jKorJj9Q/wBZZ/8AXcf+gtT6ZqH+ss/+u4/9Ban0DfxMKKKKACiiigApV+8PrSUq/eH1oA+RbiWSK/uzHI6bpZFbaxGQWOQfatDw/caSt0lpq1jFLDPMga6aVkMC98Y61mXf/H9df9dn/wDQjUNM1aujvH0HwzDaW16L2Av5scexrkGGRgU8wepGGY5BwMU0eH/CEs7M+uwxBrt/lW4XaItzbQOCfuhTuPHOK5vS9Ut7ZIrS602xuIWuFeSadGLqmRuHB6YrpIj4Fe4W6nCAtdsDAhkWNYtzAfLg/Lt2tnOck8U76/15DbKHibS/DemaQi6PqUd/cm5OZRIC3l7TxtHQA45PWra6L4UvLWxf+1YLGTyAbiNrgMxbI3EnJHIJwoAPHSn2kPg63NjKLy1MrmVbuOXzJI1Uq23blc7g23kVz2gf2Sst/HqyRSZtnFs7yMqiUEY5UE8884qe4GpPo3hqOKcxaoZGSKPyz9pjHmFvvPjGRt/ufeNWbrQPCCG8FtrrP5Yj8ovNHiTnDbcE5OOQDjHerLW3gGPSZIkvRJdPErb8yZSQBvu5XkE7cqeKr3UPg6dryeW6TznEIhjs2aONfkXzDyvXdu49OaAMzUo9Cs9Rl0uzSG7t5Jo2TURcfNGhxuXONvrz296q6HZWV14vtbKc77N7koBuyHGTtBYY4PAyPWrE9v4cHjGOGO6Y6CXUvKpbKjbyMkZ68ZxWtDD4HhngmMhlBumV4ZJ5Cqw4O1sheSDjI9MHrTQM4y4yLqYNEImEjZjAwE56Y9qjrsdPh8Fy3lpFfyyRIY2kuZxPIy7txARflzwMHPfvTI4/CMO6MbLgPZNtlmnkUifIwCAvy98EZz3oWwPc5Giu7ih8B2+6WO5eV1tCFW4ZiryFDzgL97dgbScd81zFxdWmowXdy9ra2dwFjWGGAsq9fmIXByfXJHtQwRl0VZi+z/YJxJt87I8vg59/wqtSuU42S8wooopkhRRRQAUUUUAFFFFABRRRQAUUUUAFFFFABRRRQAUUUUAFFFFABRRRQAUUUUAFFFFABRRRQAUUUUAFFFFABRRRQAUUUUAFFFFABRRRQAUUUUAFFFFABRRRQAUUUUAFFFFABRRRQAUUUUAFFFFABRRRQAUUUUAFFFFABRRRQAUUVsaFo8Wq+c0sjoseAAmMkmmlcDHortn8EQxRrJIbxUboxAx/KsHXdHi0vyGhld1kyCHxkEU3FrUVzHorZ0HRY9W84yPINhChYxySa2X8HWsTbZJLtG64YAH9RQothc42iuw/4RKy/wCe9x+a/wCFKPCNmQSJrkgdSMYH6U+RhdHHUV2H/CJWX/Pe4/Nf8KhvvC1vb2EtxHNPuRCy7wMHH4UuRhdHZfAr/j813/rnD/N69gu/+PK4/wCuT/8AoJrx/wCBX/H3rv8A1yh/m9ewXf8Ax5XH/XJ//QTUMyqbMfqH+ss/+u4/9Ban0zUP9ZZ/9dx/6C1PoB/EwooooAKKKKAClX7w+tJSr94fWgD5Cu/+P66OP+Wz/wDoRrT014B4b1pbgx/N5PkLlQ/mbuozzjbnOKmsLqC3TxIlzKmyaJ0SEtgySeZ8pHHbk5/xrApmoUUUUDCiiigAooooAKKKKACiiigAooooAKKKKACiiigAooooAKKKKACiiigAooooAKKKKACiiigAooooAKKKKACiiigAooooAKKKKACiiigAooooAKKKKACiiigAooooAKKKKACiiigAooooAKKKKACiiigAooooAKKKKACiiigAooooAKKKKACiiigAooooAKKKKACiiigAooooAK67wOQs0zE4AmiJJ7c1yNaujaz/AGV5waEyrJg8Nggiqi7MTPZr65ieC+M90f3qYIhMZDjr83zZJzjp2ry7xh/qbP8A3n/kKP8AhL4v+fF/+/g/wrK1nWf7V8kLCYljyeWySTVNq1hJO50Xw6uY7PUPtMpIjiuY3YgZOBmvQV1fSjBHBcSefKhdluZYC4UM4O3aeT8oPPbNeOaNrP8AZQmVoDKshB4bBBFav/CYRf8APlJ/38H+FEWraj1PVTrPhgxl10xVlzuCmLIHO0D/AL55+tCa3oISZGgAWRsFUt8KQHJQkDrgY4/CvKv+Ewi/58pP+/g/wo/4TCL/AJ8pP+/g/wAKd49xWZ6impeGxA4lgWSQoA+222h2AHK/3cnPp+tYvjHULO90TyrNgVhjnOFh8tVDHKgD6VxH/CYRf8+Un/fwf4VDeeKVubOaBLRlaRSu5nyBn8KTcQ1O4+BX/H3rn/XKH+b17Bd/8eVx/wBcn/8AQTXj/wACv+PvXf8ArnD/ADevYLv/AI8rj/rk/wD6CayZnU2Y/UP9ZZ/9dx/6C1Ppmof6yz/67j/0FqfQD+JhRRRQAUUUUAFFFA60Ac/c+BfCt3cyXFxoNk80jFncpjcT34qL/hXvhD/oXrH/AL5P+NZ6+HtfsmupbGaJJZyx3KVVlBlLYJ/iJUrgk8YI71avLfxMs0iRzTSJLIoRo5FQr8hz2IVc4PPJ6U7Fa9yb/hXvhD/oXrH/AL5P+NH/AAr3wh/0L1j/AN8n/GkNh4mleVXviik8vHIozwcFBt+UdMg5zUdxZ+Ky0/k3YAaSMhi65Ax8wUdMZ555NFg1Jf8AhXvhD/oXrH/vg/40f8K98If9C9Y/98n/ABqXUdO1o3891p1yI2eIIAWG1iEbkjHXdjHNVfsfiv8Adj7T8ot9rnzVBZs546gNjI3cjvQGvcl/4V74Q/6F6x/74P8AjR/wr3wh/wBC9Y/98n/GqthpPia3VYDd+VbhAAFkDMMvlvm/vYJ5xW5pMGpQy3wvpGkjMxNuzsC2z6DgU2hNszf+Fe+EP+hesf8Avk/40f8ACvfCH/QvWP8A3yf8a6WipC7Oa/4V74Q/6F6x/wC+T/jR/wAK98If9C9Y/wDfJ/xrpaKAuzmv+Fe+EP8AoXrH/vk/40f8K98If9C9Y/8AfJ/xrpaKAuzmv+Fe+EP+hesf++T/AI0f8K98If8AQvWP/fJ/xrpaKAuzmv8AhXvhD/oXrH/vk/40f8K98If9C9Y/98n/ABrpaKAuzmv+Fe+EP+hesf8Avk/40f8ACvfCH/QvWP8A3yf8a6WigLs5r/hXvhD/AKF6x/75P+NH/CvfCH/QvWP/AHyf8a6WigLs5r/hXvhD/oXrH/vk/wCNH/CvfCH/AEL1j/3yf8a6WigLs5r/AIV74Q/6F6x/75P+NH/CvfCH/QvWP/fJ/wAa6WigLs5r/hXvhD/oXrH/AL5P+NH/AAr3wh/0L1j/AN8n/GulooC7Oa/4V74Q/wChesf++T/jR/wr3wh/0L1j/wB8n/GulooC7Oa/4V74Q/6F6x/75P8AjR/wr3wh/wBC9Y/98n/GulooC7Oa/wCFe+EP+hesf++T/jR/wr3wh/0L1j/3yf8AGulooC7Oa/4V74Q/6F6x/wC+T/jR/wAK98If9C9Y/wDfJ/xrpaKAuzmv+Fe+EP8AoXrH/vk/40f8K98If9C9Y/8AfJ/xrpaKAuzmv+Fe+EP+hesf++T/AI0f8K98If8AQvWP/fJ/xrpaKAuzmv8AhXvhD/oXrH/vk/40f8K98If9C9Y/98n/ABrpaKAuzmv+Fe+EP+hesf8Avk/40f8ACvfCH/QvWP8A3yf8a6WigLs5r/hXvhD/AKF6x/75P+NH/CvfCH/QvWP/AHyf8a6WigLs5r/hXvhD/oXrH/vk/wCNH/CvfCH/AEL1j/3yf8a6WigLs5r/AIV74Q/6F6x/75P+NH/CvfCH/QvWP/fJ/wAa6WigLs5r/hXvhD/oXrH/AL5P+NH/AAr3wh/0L1j/AN8n/GulooC7Oa/4V74Q/wChesf++T/jR/wr3wh/0L1j/wB8n/GulooC7Oa/4V74Q/6F6x/75P8AjR/wr3wh/wBC9Y/98n/GulooC7Oa/wCFe+EP+hesf++T/jR/wr3wh/0L1j/3yf8AGulooC7Oa/4V74Q/6F6x/wC+T/jR/wAK98If9C9Y/wDfJ/xrpaKAuzmv+Fe+EP8AoXrH/vk/40f8K98If9C9Y/8AfJ/xrpaKAuzmv+Fe+EP+hesf++T/AI0f8K98If8AQvWP/fJ/xrpaKAuzmv8AhXvhD/oXrH/vk/40f8K98If9C9Y/98n/ABrpaKAuzmv+Fe+EP+hesf8Avk/40f8ACvfCH/QvWP8A3yf8a6WigLs5r/hXvhD/AKF6x/75P+NH/CvfCH/QvWP/AHyf8a6WigLs5r/hXvhD/oXrH/vk/wCNH/CvfCH/AEL1j/3yf8a6WigLs5r/AIV74Q/6F6x/75P+NH/CvfCH/QvWP/fJ/wAa6WigLs5r/hXvhD/oXrH/AL5P+NH/AAr3wh/0L1j/AN8n/GulooC7Oa/4V74Q/wChesf++T/jR/wr3wh/0L1j/wB8n/GulooC7Oa/4V74Q/6F6x/75P8AjR/wr3wh/wBC9Y/98n/GulooC7Oa/wCFe+EP+hesf++T/jR/wr3wh/0L1j/3yf8AGulooC7Oa/4V74Q/6F6x/wC+T/jR/wAK98If9C9Y/wDfJ/xrpaKAuzmv+Fe+EP8AoXrH/vk/40f8K98If9C9Y/8AfJ/xrpaKAuzmv+Fe+EP+hesf++T/AI0f8K98If8AQvWP/fJ/xrpaKAuzmv8AhXvhD/oXrH/vk/40f8K98If9C9Y/98n/ABrpaKAuzP0rQtK0KKSLSrCC0SQ7nES43H3q1d/8eVx/1yf/ANBNTVDd/wDHlcf9cn/9BNBEtmP1D/WWf/Xcf+gtT6ZqH+ss/wDruP8A0FqfQU/iYUUUUAFFFFABSj7w+tJSr94fWgD5g1Dxt4ok1K6f+3r9AZnAWOYqqjceAB0FV/8AhM/FH/Qw6n/4EtWTd/8AH9df9dn/APQjXQ6Vqfhm3s7FL2wDzRiQ3DNb+Zvc52HO8ZUDHy8c85pmpT/4TPxR/wBDFqf/AIEtS/8ACZ+KP+hh1P8A8CWraXxF4TifFroqRKY5Yy8sHmnDLwSN3OG+nFRjW/ByJCo0MNttxE5ZCSX43N97GeuD707DsjI/4TPxR/0MWp/+BLUv/CZ+KP8AoYdT/wDAlqXWtV0zULmGa2tBAwt4k3RJ5XlSKAGYgZ8zpx92t248Q+ELi5up7nTpbuaaaJjLJDsIVVUEABsAkgk+uaQuhgf8Jn4o/wChi1P/AMCWo/4TPxR/0MOp/wDgS1dZb6r4Lg02LVIrKxW6FyjyWrx7nCjaG2Lu6dSM8fjWRd6/4dubSygawTfbSZMwtcAoWcldu/kcpgZ6g80rjsjK/wCEz8TgZPiLU/8AwJageNPE56eItSOP+nlqPCuq6Vo+ui81Wye7gVSFRdp2E/xbW4PGeKdr+prqUWn28EEoS0tzukkhVHck5ydo5UDAB9ie9PoFlcT/AITPxR/0MOp/+BLUf8Jn4o/6GHU//Alqwsj1FOCsVZgpKr1OOB9aAsbf/CZ+KP8AoYdT/wDAlqP+Ez8Uf9DDqf8A4EtWFketPKOqlmRgqnBJHAPpQFja/wCEz8Uf9DDqf/gS1H/CZ+KP+hh1P/wJasLI9RS0BY3P+Ez8Uf8AQw6n/wCBLUf8Jn4o/wChh1P/AMCWrDooCxuf8Jn4o/6GHU//AAJaj/hM/FH/AEMOp/8AgS1YdFAWNz/hM/FH/Qw6n/4EtR/wmfij/oYdT/8AAlqw6KAsbn/CZ+KP+hh1P/wJaj/hM/FH/Qw6n/4EtWHRQFjc/wCEz8Uf9DDqf/gS1H/CZ+KP+hh1P/wJasOigLG5/wAJn4o/6GHU/wDwJaj/AITPxR/0MOp/+BLVh0UBY3P+Ez8Uf9DDqf8A4EtR/wAJn4o/6GHU/wDwJasOigLG5/wmfij/AKGHU/8AwJaj/hM/FH/Qw6n/AOBLVh0UBY3P+Ez8Uf8AQw6n/wCBLUf8Jn4o/wChh1P/AMCWrDooCxuf8Jn4o/6GHU//AAJaj/hM/FH/AEMOp/8AgS1YdFAWNz/hM/FH/Qw6n/4EtR/wmfij/oYdT/8AAlqw6KAsbn/CZ+KP+hh1P/wJaj/hM/FH/Qw6n/4EtWHRQFjc/wCEz8Uf9DDqf/gS1H/CZ+KP+hh1P/wJasOigLG5/wAJn4o/6GHU/wDwJaj/AITPxR/0MOp/+BLVh0UBY3P+Ez8Uf9DDqf8A4EtR/wAJn4o/6GHU/wDwJasOigLG5/wmfij/AKGHU/8AwJaj/hM/FH/Qw6n/AOBLVh0UBY3P+Ez8Uf8AQw6n/wCBLUf8Jn4o/wChh1P/AMCWrDooCxuf8Jn4o/6GHU//AAJaj/hM/FH/AEMOp/8AgS1YdFAWNz/hM/FH/Qw6n/4EtR/wmfij/oYdT/8AAlqw6KAsbn/CZ+KP+hh1P/wJaj/hM/FH/Qw6n/4EtWHRQFjc/wCEz8Uf9DDqf/gS1H/CZ+KP+hh1P/wJasOigLG5/wAJn4o/6GHU/wDwJaj/AITPxR/0MOp/+BLVh0UBY3P+Ez8Uf9DDqf8A4EtR/wAJn4o/6GHU/wDwJasOigLG5/wmfij/AKGHU/8AwJaj/hM/FH/Qw6n/AOBLVh0UBY3P+Ez8Uf8AQw6n/wCBLUf8Jn4o/wChh1P/AMCWrDooCxuf8Jn4o/6GHU//AAJaj/hM/FH/AEMOp/8AgS1YdFAWNz/hM/FH/Qw6n/4EtR/wmfij/oYdT/8AAlqw6KAsbn/CZ+KP+hh1P/wJaj/hM/FH/Qw6n/4EtWHRQFjc/wCEz8Uf9DDqf/gS1H/CZ+KP+hh1P/wJasOigLG5/wAJn4o/6GHU/wDwJaj/AITPxR/0MOp/+BLVh0UBY3P+Ez8Uf9DDqf8A4EtR/wAJn4o/6GHU/wDwJasOigLG5/wmfij/AKGHU/8AwJaj/hM/FH/Qw6n/AOBLVh0UBY3P+Ez8Uf8AQw6n/wCBLUf8Jn4o/wChh1P/AMCWrDooCxuf8Jn4o/6GHU//AAJaj/hM/FH/AEMOp/8AgS1YdFAWNz/hM/FH/Qw6n/4EtR/wmfij/oYdT/8AAlqw6KAsbn/CZ+KP+hh1P/wJaj/hM/FH/Qw6n/4EtWHRQFjc/wCEz8Uf9DDqf/gS1H/CZ+KP+hh1P/wJasOigLHt3wc8QatrD6vBqWoT3iQrE8ZnbcyklgeT24FenXf/AB5XH/XJ/wD0E14/8Cv+PzXf+ucP83r2C7/48rj/AK5P/wCgmkY1NmP1D/WWf/Xcf+gtT6ZqH+ss/wDruP8A0FqfQD+JhRRRQAUUUUAFKv3h9aSlX7w+tAHyFd/8f11/12f/ANCNdJpOu6VZafZifSGl+zbxPKII3DSNnY+W7gcbTxxnrXN3f/H9df8AXZ//AEI112ieNYdL0qxszobTrbybiVkwsr4bnG05b5uck9O1UjUf/wAJnpMLL9n0FbSNopYwywxsdrrj+L72G55+lRjxboKJCqeHYcJbiF90SEk8bjkk5J55wCM1Mnj7bNDPJo29Yo5YokbaUQO+4FQU6gHbzkY9K5O9uGu1tFFvKnkRbDwMH5icjAGBz3z060X/AK+8fc1db1tLu8tbl9M8uVbeJV86LywpQDLKFwHBx/ED6V0MXibw9qN3LeXVjC89zeoI42tgWiiOPMLBRhumF78niqsnj61naN7rQjcXCoF86SYZkOCuSNmOh7Y6ZrMv9Zs9Wuf7QlsbiLUleJYUtwArBSSxPy4zjaBx2pdSeho6l4j0aS3aOPw0baRbpGlna2XJK7c8ZAUkA/LgjmsLRr6003XV1W/0+W40/c+1BGoVieg5+XjuBWr4l8SS6pDqFhcaddwTvdRyFTNuWJ0XZjbt6t3wR2qTTPGzWGj2untpMk3kp5YbfwrAuQ6KVIEmX6nPTpQu5T7GqPE/hGJFYaNGFFv5sYNqp+ctzECfvHHVjwO1Zs+v2kySL/ZmqhX0hrMAxA7V3llcHrsGcfQCsPV/EEmraTYWMiSBrPeAzMpDBmJGQFGCM4649q6Gw+Iw06yjtYtNlkWO2EIM1zvO7nJyV6HP3e2BikloPqRP4g0mIaiW8OTL5tqiWyPbIq23Bwx7sNxB3Hk9Ke3irTr2S+mm0i7uIZ7m3mMccCKgKdUYr1znjNUr7xjFeWVzafZr5YZbJLRUa7DBdrb9xyuWOfXpk4pfDXjg+HdHfT/7PWfdP5vmCTaeqnB4P93j61QvItz+INDu7n7FL4ekg3TJI+22UTMylTjaORu2sMDj5qltfEUNlY/atctRcvPqDTm2+ykFRtYEMWAUkZGOTgdqzbnxoZ9e/taO1kgl+0xzgI6HGyPZ3Xqfy9qkuvGsVxGI106SNBfG8AE4bZlSCq5U+uec+2KT2/ry/r5A9y7b+JtEWG3Fv4TklKAgFoEfIyN/OPmJGeT90njiuIET3M8n2aCRxksERSxVc+3pXZ6X8Rm02y0+2XSIgtkrKPLlIEgJU8gg4yygkjrWX4Z8VjQJ755bH7St2ysypJ5eMEnHQ/L83T2FFtQMIWN6VZhZXO1fvHyWwPrxxUFdlrPxDv8AWbe5jkhaEzQtBmKUqApkDgkDqcAgnvmuNoAKKKKACiiigAooooAKKKKACiiigAooooAKKKKACiiigAooooAKKKKACiiigAooooAKKKKACiiigAooooAKKKKACiiigAooooAKKKKACiiigAooooAKKKKACiiigAooooAKKKKACiiigAooooAKKKKACiiigAooooAKKKKACiiigAooooAKKKKACiiigAooooA9c+BX/H5rv/XOH+b17Bd/8eVx/wBcn/8AQTXj/wACv+PzXf8ArnD/ADevYLv/AI8rj/rk/wD6CaTMamzH6h/rLP8A67j/ANBan0y//wBZZ/8AXcf+gtUmKAfxMSilxRigBKKXFGKAEpV+8PrRijmgD5Cu/wDj+uf+uz/+hGuk0fxxc6Pp9jax2EE32N3aOR3O4bwQcDGB1zk56V7Tc/C7whd3UtxJpbCSVi7bLh1XJ64AOBUP/CpvBv8A0DJf/AqT/Gnc05kePJ8QNTS7jkaCGS3jhMYtZOY92ciTp94HB444pbr4g6pcWvlRRR28n2YW/mxHBAyCSBjvjkEnqa9g/wCFTeDf+gZL/wCBUn+NH/CpvBv/AEDJf/AqT/GgOfqeASam731ldeX81qkSqrOWDbOnXoD6DpXQXPj65ngkgTTbeCNtuwpI2+IA5YK3UbuM+mK9f/4VN4N/6Bkv/gVJ/jR/wqbwb/0DJf8AwKk/xouLmR5EPiBOty00emRR7rmS5KJcMAWdcHPHJHVT1U0j/EXVTepPHFHFGiyAQox27m/j9dwz17169/wqbwb/ANAyX/wKk/xo/wCFTeDf+gZL/wCBUn+NC0HzI+er+6N/qFzeNGsZnlaQonRcnOBVevo3/hU3g3/oGS/+BUn+NH/CpvBv/QMl/wDAqT/GkrJWDnR85UV9G/8ACpvBv/QMl/8AAqT/ABo/4VN4N/6Bkv8A4FSf40w5kfOVFfRv/CpvBv8A0DJf/AqT/Gj/AIVN4N/6Bkv/AIFSf40BzI+cqK+jf+FTeDf+gZL/AOBUn+NH/CpvBv8A0DJf/AqT/GgOZHzlRX0b/wAKm8G/9AyX/wACpP8AGj/hU3g3/oGS/wDgVJ/jQHMj5yor6N/4VN4N/wCgZL/4FSf40f8ACpvBv/QMl/8AAqT/ABoDmR85UV9G/wDCpvBv/QMl/wDAqT/Gj/hU3g3/AKBkv/gVJ/jQHMj5yor6N/4VN4N/6Bkv/gVJ/jR/wqbwb/0DJf8AwKk/xoDmR85UV9G/8Km8G/8AQMl/8CpP8aP+FTeDf+gZL/4FSf40BzI+cqK+jf8AhU3g3/oGS/8AgVJ/jR/wqbwb/wBAyX/wKk/xoDmR85UV9G/8Km8G/wDQMl/8CpP8aP8AhU3g3/oGS/8AgVJ/jQHMj5yor6N/4VN4N/6Bkv8A4FSf40f8Km8G/wDQMl/8CpP8aA5kfOVFfRv/AAqbwb/0DJf/AAKk/wAaP+FTeDf+gZL/AOBUn+NAcyPnKivo3/hU3g3/AKBkv/gVJ/jR/wAKm8G/9AyX/wACpP8AGgOZHzlRX0b/AMKm8G/9AyX/AMCpP8aP+FTeDf8AoGS/+BUn+NAcyPnKivo3/hU3g3/oGS/+BUn+NH/CpvBv/QMl/wDAqT/GgOZHzlRX0b/wqbwb/wBAyX/wKk/xo/4VN4N/6Bkv/gVJ/jQHMj5yor6N/wCFTeDf+gZL/wCBUn+NH/CpvBv/AEDJf/AqT/GgOZHzlRX0b/wqbwb/ANAyX/wKk/xo/wCFTeDf+gZL/wCBUn+NAcyPnKivo3/hU3g3/oGS/wDgVJ/jR/wqbwb/ANAyX/wKk/xoDmR85UV9G/8ACpvBv/QMl/8AAqT/ABo/4VN4N/6Bkv8A4FSf40BzI+cqK+jf+FTeDf8AoGS/+BUn+NH/AAqbwb/0DJf/AAKk/wAaA5kfOVFfRv8Awqbwb/0DJf8AwKk/xo/4VN4N/wCgZL/4FSf40BzI+cqK+jf+FTeDf+gZL/4FSf40f8Km8G/9AyX/AMCpP8aA5kfOVFfRv/CpvBv/AEDJf/AqT/Gj/hU3g3/oGS/+BUn+NAcyPnKivo3/AIVN4N/6Bkv/AIFSf40f8Km8G/8AQMl/8CpP8aA5kfOVFfRv/CpvBv8A0DJf/AqT/Gj/AIVN4N/6Bkv/AIFSf40BzI+cqK+jf+FTeDf+gZL/AOBUn+NH/CpvBv8A0DJf/AqT/GgOZHzlRX0b/wAKm8G/9AyX/wACpP8AGj/hU3g3/oGS/wDgVJ/jQHMj5yor6N/4VN4N/wCgZL/4FSf40f8ACpvBv/QMl/8AAqT/ABoDmR85UV9G/wDCpvBv/QMl/wDAqT/Gj/hU3g3/AKBkv/gVJ/jQHMj5yor6N/4VN4N/6Bkv/gVJ/jR/wqbwb/0DJf8AwKk/xoDmR85UV9G/8Km8G/8AQMl/8CpP8aP+FTeDf+gZL/4FSf40BzI+cqK+jf8AhU3g3/oGS/8AgVJ/jR/wqbwb/wBAyX/wKk/xoDmR85UV9G/8Km8G/wDQMl/8CpP8aP8AhU3g3/oGS/8AgVJ/jQHMj5yor6N/4VN4N/6Bkv8A4FSf40f8Km8G/wDQMl/8CpP8aA5kfOVFfRv/AAqbwb/0DJf/AAKk/wAaP+FTeDf+gZL/AOBUn+NAcyPnKivo3/hU3g3/AKBkv/gVJ/jR/wAKm8G/9AyX/wACpP8AGgOZHzlRX0b/AMKm8G/9AyX/AMCpP8aP+FTeDf8AoGS/+BUn+NAcyPnKivo3/hU3g3/oGS/+BUn+NH/CpvBv/QMl/wDAqT/GgOZHzlRX0b/wqbwb/wBAyX/wKk/xo/4VN4N/6Bkv/gVJ/jQHMjjvgV/x+a7/ANc4f5vXsF3/AMeVx/1yf/0E1m6B4V0bwxHMmkWfkeeQZGLl2bHTknpWndj/AEK4/wCuT/yNIyqO6Z//2Q=="/>
          <p:cNvSpPr>
            <a:spLocks noChangeAspect="1" noChangeArrowheads="1"/>
          </p:cNvSpPr>
          <p:nvPr/>
        </p:nvSpPr>
        <p:spPr bwMode="auto">
          <a:xfrm>
            <a:off x="-152400" y="155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293" y="0"/>
            <a:ext cx="7385707" cy="56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7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GUIDE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3210369"/>
            <a:ext cx="4653893" cy="818706"/>
          </a:xfrm>
        </p:spPr>
        <p:txBody>
          <a:bodyPr/>
          <a:lstStyle/>
          <a:p>
            <a:r>
              <a:rPr lang="en-US" sz="2000" dirty="0"/>
              <a:t>Compare the output of </a:t>
            </a:r>
          </a:p>
          <a:p>
            <a:r>
              <a:rPr lang="en-US" sz="3200" dirty="0"/>
              <a:t>Dexter vs Camelot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8" name="AutoShape 2" descr="data:image/jpeg;base64,/9j/4AAQSkZJRgABAQEAYABgAAD/2wBDAAgGBgcGBQgHBwcJCQgKDBQNDAsLDBkSEw8UHRofHh0aHBwgJC4nICIsIxwcKDcpLDAxNDQ0Hyc5PTgyPC4zNDL/2wBDAQkJCQwLDBgNDRgyIRwhMjIyMjIyMjIyMjIyMjIyMjIyMjIyMjIyMjIyMjIyMjIyMjIyMjIyMjIyMjIyMjIyMjL/wAARCAIw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sTUdYns/E+jaYkcZhvlmMjMDuXYoIx+dbdc34p0HUtTuNO1HRr2G11GwZ/LM6Fo3Vxhgcc9qOoFZ/GsVhda3/acey1sLyG2iaBCzNvUHJGfU9qbqPjiJdDvrqwt5EvbOaGOW2voWjZQ7gAkdcEE4Nc9rXh7VNM8OyXF9exXGrahrFrLJJDEfLjIYKuF6kDHNa154O1jVYdVub66sRqF6bdEWEOIo44nDd+STzVWVv68g6/15mxfeNNJ0/UJLSb7SwgZUubiOBmht2boHcdDyPzpb3xlpen6qlhcJdjdKkP2kQHyQ7dF3+vI6Z61laj4Q1WeXVrK0vbRNJ1eYTXPmIxmiJADBMcHO0demao6n4A1O81aaeO5sZIftUNxBJcB2mjVMfuh2VeDyBk96FbS4ne2ho+IfH1vp0d1Fp8Es9xbzxwNK8DGAOWAZC4/iAJNX/Guv3fh3Q4byyW0M0lzHDm7JEahs8kg8D3rE1HwXrksOpadZ31gNMvL4Xv71G81W3KzJxxj5evWui8U6C/iCws7UGHy4ryKeVZgSrop5XHvS0sv67D6s5GD4h6t/ZWuPLDpNxd2EMc0UtlK0sDbm27WOc5/GtfT/EfiS01i0sfEmnWESXyP9mns5GYB1XdtYH1HpWjrfhW3ufCl/pGjW1nYPcgEFYwibgQcnaPas7T/AA14jutYtL7xHqdjOlir/ZobOIqN7Lt3MT6CndaiMzwt411/X9Ss0kfw4sEzEyQR3LfaVUZz8hPXitvxP4m1DStd0jSdOs/MkvXO+WSF3VVHXG0jnufQc1P4U8IWWgaZZiazsn1OFWD3cUQ3MST/ABEZ6HFW9T0ae98R6LqUckaxWBm8xWzubeuBihtXQa6mPY+MJ7i60VW+zNBevdiaUIybBD0wCfzzWrpHizTdavPs1stzG7RmWFp4Cizxg4Lxk/eHI/OsKz8C3UcOlwXNzA0dt9tE2zdllnzjbx1Gec0vhLwLPoGpx3Nz9gYW0Jiilh80ySZ43NubavHZRihW6g/I7miiipGFFFFABRRRQAUUUUAFFFFABRRRQAUUUUAFFFFABRRRQAUUUUAFFFFABRRRQAUUUUAFFFFABRRRQAUUUUAFFFFABRRRQAUUUUAFFFFABRRRQAUUUUAFFFFABRRRQAUUUUAFFFFABRRRQAUUUUAFFFFABRRRQAUUUUAFFFFABRRRQAUUUUAFFFFABRRRQAUUUUAFFFFABRRRQAUUUUAFFFFABWFN4s02DV/sDecUVxFJdhMwRSnpGz9mP5DgEgkCtx1DoyEkBhgkHB/OqkWlWEOl/wBmJax/YthQwkZVgeuc9c9yetAFyiora3jtbaO3i3eXEoRdzFjgdOTyaloAa77FztZvZRk1H9oH/PKb/vg1DqDOFt41dkEsoRipwcYJ4P4Vz9zrmm2tzJA8+ol42KsVc4yPxpN2MKuIjS+I6b7QP+eU3/fBo+0D/nlN/wB8GuU/4SPS/wDntqf/AH2f8aP+Ej0v/ntqf/fZ/wAaOZGP1+j3X3nV/aB/zym/74NH2gf88pv++DXKf8JHpf8Az21P/vs/40f8JHpf/PbU/wDvs/40cyD6/R7r7zq/tA/55Tf98Gj7QP8AnlN/3wa52x1aw1G6W2huNQEjAkb5CAcfjWt9jH/Pxdf9/jRc1hiFUV4alz7QP+eU3/fBo+0D/nlN/wB8Gqf2Mf8APxdf9/jR9jH/AD8XX/f407l+0fYufaB/zym/74NH2gf88pv++DVP7GP+fi6/7/Gj7GP+fi6/7/Gi4e0fYufaB/zym/74NH2gf88pv++DVP7GP+fi6/7/ABo+xj/n4uv+/wAaLh7R9i59oH/PKb/vg0faB/zym/74NU/sY/5+Lr/v8aPsY/5+Lr/v8aLh7R9i59oH/PKb/vg0faB/zym/74NU/sY/5+Lr/v8AGj7GP+fi6/7/ABouHtH2Ln2gf88pv++DR9oH/PKb/vg1T+xj/n4uv+/xo+xj/n4uv+/xouHtH2Ln2gf88pv++DR9oH/PKb/vg1T+xj/n4uv+/wAaPsY/5+Lr/v8AGi4e0fYufaB/zym/74NH2gf88pv++DVP7GP+fi6/7/Gj7GP+fi6/7/Gi4e0fYufaB/zym/74NH2gf88pv++DVP7GP+fi6/7/ABo+xj/n4uv+/wAaLh7R9i59oH/PKb/vg0faB/zym/74NU/sY/5+Lr/v8aPsY/5+Lr/v8aLh7R9i59oH/PKb/vg0faB/zym/74NU/sY/5+Lr/v8AGj7GP+fi6/7/ABouHtH2Ln2gf88pv++DR9oH/PKb/vg1T+xj/n4uv+/xo+xj/n4uv+/xouHtH2Ln2gf88pv++DR9oH/PKb/vg1T+xj/n4uv+/wAaPsY/5+Lr/v8AGi4e0fYufaB/zym/74NH2gf88pv++DVP7GP+fi6/7/Gj7GP+fi6/7/Gi4e0fYufaB/zym/74NH2gf88pv++DVP7GP+fi6/7/ABo+xj/n4uv+/wAaLh7R9i59oH/PKb/vg0faB/zym/74NU/sY/5+Lr/v8aPsY/5+Lr/v8aLh7R9i59oH/PKb/vg0faB/zym/74NU/sY/5+Lr/v8AGj7GP+fi6/7/ABouHtH2Ln2gf88pv++DR9oH/PKb/vg1T+xj/n4uv+/xo+xj/n4uv+/xouHtH2Ln2gf88pv++DR9oH/PKb/vg1T+xj/n4uv+/wAaPsY/5+Lr/v8AGi4e0fYufaB/zym/74NH2gf88pv++DVP7GP+fi6/7/Gj7GP+fi6/7/Gi4e0fYufaB/zym/74NH2gf88pv++DVP7GP+fi6/7/ABo+xj/n4uv+/wAaLh7R9i59oH/PKb/vg0faB/zym/74NU/sY/5+Lr/v8aPsY/5+Lr/v8aLh7R9i59oH/PKb/vg0faB/zym/74NU/sY/5+Lr/v8AGj7GP+fi6/7/ABouHtH2Ln2gf88pv++DR9oH/PKb/vg1T+xj/n4uv+/xo+xj/n4uv+/xouHtH2Ln2gf88pv++DR9oH/PKb/vg1T+xj/n4uv+/wAaPsY/5+Lr/v8AGi4e0fYufaB/zym/74NH2gf88pv++DVP7GP+fi6/7/Gj7GP+fi6/7/Gi4e0fYufaB/zym/74NH2gf88pv++DVP7GP+fi6/7/ABo+xj/n4uv+/wAaLh7R9i59oH/PKb/vg0faB/zym/74NU/sY/5+Lr/v8aPsY/5+Lr/v8aLh7R9i59oH/PKb/vg0faB/zym/74NU/sY/5+Lr/v8AGj7GP+fi6/7/ABouHtH2Ln2gf88pv++DR9oH/PKb/vg1T+xj/n4uv+/xo+xj/n4uv+/xouHtH2Ln2gf88pv++DR9oH/PKb/vg1T+xj/n4uv+/wAaPsY/5+Lr/v8AGi4e0fYufaB/zym/74NH2gf88pv++DVP7GP+fi6/7/Gj7GP+fi6/7/Gi4e0fYufaB/zym/74NH2gf88pv++DVP7GP+fi6/7/ABo+xj/n4uv+/wAaLh7R9i59oH/PKb/vg0faB/zym/74NU/sY/5+Lr/v8aPsY/5+Lr/v8aLh7R9i59oH/PKb/vg0faB/zym/74NU/sY/5+Lr/v8AGj7GP+fi6/7/ABouHtH2Ln2gf88pv++DR9oH/PKb/vg1T+xj/n4uv+/xo+xj/n4uv+/xouHtH2Ln2gf88pv++DR9oH/PKb/vg1T+xj/n4uv+/wAaPsY/5+Lr/v8AGi4e0fYufaB/zym/74NH2gf88pv++DVP7GP+fi6/7/Gj7GP+fi6/7/Gi4e0fYufaB/zym/74NH2gf88pv++DVP7GP+fi6/7/ABo+xj/n4uv+/wAaLh7R9i59oH/PKb/vg0faB/zym/74NU/sY/5+Lr/v8aPsY/5+Lr/v8aLh7R9i59oH/PKb/vg0faB/zym/74NU/sY/5+Lr/v8AGj7GP+fi6/7/ABouHtH2Ln2gf88pv++DR9oH/PKb/vg1T+xj/n4uv+/xo+xj/n4uv+/xouHtH2Ln2gf88pv++DR9oH/PKb/vg1T+xj/n4uv+/wAaPsY/5+Lr/v8AGi4e0fYufaB/zym/74NH2gf88pv++DVP7GP+fi6/7/Gj7GP+fi6/7/Gi4e0fYufaB/zym/74NH2gf88pv++DVP7GP+fi6/7/ABo+xj/n4uv+/wAaLh7R9i59oH/PKb/vg0faB/zym/74NU/sY/5+Lr/v8aZNAYbeWVLm53IjMMykjIGelK4Oo1rYsX/+ss/+u4/9BavN9V/5DF7/ANdn/nXo+okB7MkgDzxyT/stXKX3hie5v7ieO8tQkjlwGY5GamSuebmVKdRWgr6/oY2lRwSS3BnCFUgZl3jIDDGOO/0rTWDTbh4JLaCP7LIzC4ZzgxADqBn5R3HX0pv/AAiN1/z+Wf8A32f8KT/hEbonJu7P/vo/4VNn2OCnSrRiounf7gS2tfKsH+zwKjSpHIJDlnB6sCDjH4Aise82/bJgiIqq5VQgwMA1sf8ACIXPP+l2XPX5j/hS/wDCJXX/AD+Wf/fZ/wAKGmKdGtKNlC33Fbwx/wAjBb/7r/8AoJrrtVuJt9rY2shjuLqT76jJjjXl2/Lj6tWTo3h+XTtTjupru2ZUBGEbk5GK6XfFu3b492MZyM4q4aHp5fTlTpNTVnc52bxDcpaX8x8hJoJ/KS2MTFoxv2hnJYDaRzkYAz3rOtfF+rzz227T4hHJtDoI33ZOAcHOB1/Su085P+eq/wDfQo85P+eq/wDfQqrndzI4qbxHfXGg/bZ5orOVbqEItvJk7Sw3pIpz0GfT14q7c67qdxPqNrZpEjJFOY8Rszx7ACjnnBD54x7da6jzk/56r/30KPNT/nqn/fQougUkYNnqFzfxaRbR3iSTSoJ7maFMARr2wScEtx+DdKyz4xuyEBS1gO5ElklR9sTFnBGM8kBV4967HfFuLb49xGCcjOKbJ9nmMZlMTmNt6biDtb1HvRdBdHKr4guk1Eyt5jTPpX2g2BPCzA5wBjIO3nFR3Hi7UIYY2jgguMykLIkTCOZBtzty2QRuIxz0J7V2PnJ/z1X/AL6FHnJ/z1X/AL6FO6C6OLl8UahHeXEzPBFEipGYpI2CwEzFMuc8tt54x/WpF8R6pd3unQbEty88eVEbZuEO/wCYE/dTheuTz19etlFvOgSYxSKrBgGIIBByD9Qaf5yf89V/76FJNA5Ix/DMl/c6dJdai5Mss8mFDkqqhiAACBgce+etM1HW5LOWaFCrTxyhhCV5aELkn6Z71t+bH/z0T/voU12hkjaN3jZGGCpYYIovqCkrnPN4kuFTzfIgMZ+UNvbys88htuTnGAMdaifxbMy3ix2iR+UcJJK5Cg4PB4+9kYx3zXUean/PVP8AvoUecn/PVf8AvoUXQXRi3Vxq7X0X2QMYUgjllXCYJJO4cjdnA4x3qLTdVv8AU9QjwYI7XDlvLyxyAuBkr1BY59xit/zY/wDnon/fQo81P+eqf99Ci4cyOfh1S+s7xLa5l+1+bMyKXQRtgNtwgVcMe5yRxTL3XLqw1K9Bb7SkSFlt41X5Rxyf4h6k8j0ro/NT/nqn/fQo81P+eqf99Ci4cyMG38RXM1utz/Z48ptqALISxds4xgY25wM54zS6Z4hudTuzALAQlJSjl5PuqM9gPvexwK3fNT/nqn/fQo81P+eqf99Ci6C6HUU3zI/+eif99CjzI/8Anon/AH0KQrodRTfMj/56J/30KPMj/wCeif8AfQoC6HUU3zI/+eif99CjzI/+eif99CgLodRTfMj/AOeif99CjzI/+eif99CgLodRTfMj/wCeif8AfQo8yP8A56J/30KAuh1FN8yP/non/fQo8yP/AJ6J/wB9CgLodRTfMj/56J/30KPMj/56J/30KAuh1FN8yP8A56J/30KPMj/56J/30KAuh1FN8yP/AJ6J/wB9CjzI/wDnon/fQoC6HUU3zI/+eif99CjzI/8Anon/AH0KAuh1FN8yP/non/fQo8yP/non/fQoC6HUU3zI/wDnon/fQo8yP/non/fQoC6HUU3zI/8Anon/AH0KPMj/AOeif99CgLodRTfMj/56J/30KPMj/wCeif8AfQoC6HUU3zI/+eif99CjzI/+eif99CgLodRTfMj/AOeif99CjzI/+eif99CgLodRTfMj/wCeif8AfQo8yP8A56J/30KAuh1FN8yP/non/fQo8yP/AJ6J/wB9CgLodRTfMj/56J/30KPMj/56J/30KAuh1FN8yP8A56J/30KPMj/56J/30KAuh1FN8yP/AJ6J/wB9CjzI/wDnon/fQoC6HUU3zI/+eif99CjzI/8Anon/AH0KAuh1FN8yP/non/fQo8yP/non/fQoC6HUU3zI/wDnon/fQo8yP/non/fQoC6HUU3zI/8Anon/AH0KPMj/AOeif99CgLodRTfMj/56J/30KPMj/wCeif8AfQoC6HUU3zI/+eif99CjzI/+eif99CgLodRTfMj/AOeif99CjzI/+eif99CgLodRTfMj/wCeif8AfQo8yP8A56J/30KAuh1FN8yP/non/fQo8yP/AJ6J/wB9CgLodRTfMj/56J/30KPMj/56J/30KAuh1FN8yP8A56J/30KPMj/56J/30KAuh1FN8yP/AJ6J/wB9CjzI/wDnon/fQoC6HUU3zI/+eif99CjzI/8Anon/AH0KAuh1FN8yP/non/fQo8yP/non/fQoC6MbUtR1Ke8bTdCjgNzFhri5ulJhh7hOOWZvboDk9gZrXUjqOmXglt3tbyBGS4t358ttp6HoynqCOorT82P/AJ6J/wB9CobuSM2Vx+8T/VP/ABD0NApNcrJNQRZJLJHVWUz8hhkH5WqX7Faf8+sH/fsUy+/11j/13/8AZWq1QacqcndEH2K0/wCfWD/v2KPsVp/z6wf9+xXO3XiO+ttbvIhCj2VpIFl/csNqeVvLGUnaDnAwR3psPjaOZZP+JdKhhjd5RJIF27WCgc9SSR+dOxXJHsdJ9itP+fWD/v2KPsVp/wA+sH/fsVzUfjcTeWItKnLMyoytIq7XZnUDnnrGaiPjv7RZzzWGmTvsQbXlO1N+VypPtvHTr7U+UXJHsdV9itP+fWD/AL9ij7Faf8+sH/fsVzsfjNZ51ii0u5JkuBBEzEKrnLAnJ9Ch9a0NA8Qx68LsLbSW0ltIEeOQjPIyD/nj3o5Q5I9jS+xWn/PrB/37FH2K0/59YP8Av2KnopByR7EH2K0/59YP+/Yo+xWn/PrB/wB+xU9FAckexB9itP8An1g/79ij7Faf8+sH/fsVPRQHJHsQfYrT/n1g/wC/Yo+xWn/PrB/37FT0UByR7EH2K0/59YP+/Yo+xWn/AD6wf9+xU9FAckexB9itP+fWD/v2KPsVp/z6wf8AfsVPRQHJHsQfYrT/AJ9YP+/Yo+xWn/PrB/37FT0UByR7EH2K0/59YP8Av2KPsVp/z6wf9+xU9FAckexB9itP+fWD/v2KPsVp/wA+sH/fsVPRQHJHsQfYrT/n1g/79ij7Faf8+sH/AH7FT0UByR7EH2K0/wCfWD/v2KPsVp/z6wf9+xU9FAckexB9itP+fWD/AL9ij7Faf8+sH/fsVPRQHJHsQfYrT/n1g/79ij7Faf8APrB/37FT0UByR7EH2K0/59YP+/Yo+xWn/PrB/wB+xU9FAckexB9itP8An1g/79ij7Faf8+sH/fsVPRQHJHsQfYrT/n1g/wC/Yo+xWn/PrB/37FT0UByR7EH2K0/59YP+/Yo+xWn/AD6wf9+xU9FAckexB9itP+fWD/v2KPsVp/z6wf8AfsVPRQHJHsQfYrT/AJ9YP+/Yo+xWn/PrB/37FT0UByR7EH2K0/59YP8Av2KPsVp/z6wf9+xU9FAckexB9itP+fWD/v2KPsVp/wA+sH/fsVPRQHJHsQfYrT/n1g/79ij7Faf8+sH/AH7FT0UByR7EH2K0/wCfWD/v2KPsVp/z6wf9+xU9FAckexB9itP+fWD/AL9ij7Faf8+sH/fsVPRQHJHsQfYrT/n1g/79ij7Faf8APrB/37FT0UByR7EH2K0/59YP+/Yo+xWn/PrB/wB+xU9FAckexB9itP8An1g/79ij7Faf8+sH/fsVPRQHJHsQfYrT/n1g/wC/Yo+xWn/PrB/37FT0UByR7EH2K0/59YP+/Yo+xWn/AD6wf9+xU9FAckexB9itP+fWD/v2KPsVp/z6wf8AfsVPRQHJHsQfYrT/AJ9YP+/Yo+xWn/PrB/37FT0UByR7EH2K0/59YP8Av2KPsVp/z6wf9+xU9FAckexB9itP+fWD/v2KPsVp/wA+sH/fsVPRQHJHsQfYrT/n1g/79ij7Faf8+sH/AH7FT0UByR7FZ7WyjRne3gVVGSTGOB+VVfMse2myEeotP/rVY1T/AJBV3/1yb+VW6nqaKFNRu0Zm+y/6Bkn/AICf/Wo32X/QMk/8BP8A61adFOzC1L+UzN9l/wBAyT/wE/8ArUb7L/oGSf8AgJ/9apLm6n+3fZoGhj2w+azygkHnGOox7n6VW/t9GneFLZnYOqIVcbXyxXr9RUcyXU2jhlJXjD8SXfZf9AyT/wABP/rUb7L/AKBkn/gJ/wDWqBPEUT2z3P2aQQoMMdwzv4+XHU9etWbDUXvbuSNoTEqRq21h82csD+HFCkm7JjlheVNyht5obvsv+gZJ/wCAn/1qN9l/0DJP/AT/AOtWnRV2Zhal/KZbS2KqWbTZAAMk/ZOn6VbS1s5EV1toCrDIPljp+VPuv+POf/rm38qSy/48bf8A65L/ACpLcJQpuN0ircGwt5lhNkJJCu7bFb7sDpk4FM82y/6Bc3/gGf8ACpv+Y8f+vUf+hmr1UZ8kexl+bZf9Aub/AMAz/hR5tl/0C5v/AADP+FalFAckexl+bZf9Aub/AMAz/hR5tl/0C5v/AADP+FYl54suLHWbqKUIba3nZCiwNkxrEHZhJnaWGfu4zUh8bxRCza40y6hW4lMbM/Aj6YP4574/lRYHCK6Gv5tl/wBAub/wDP8AhR5tl/0C5v8AwDP+FZdl4tl1G6sI7fTZEiuZiheZtvybCwZRjnp0rqKLByR7GX5tl/0C5v8AwDP+FHm2X/QLm/8AAM/4VqUUByR7FG3WwuGZVtER1GSkkAU49cEdKL2ztRY3BFtCCImIIjHoaB/yHX/69V/9DNT33/IPuf8Ark/8jQTOEeV6DL7/AF1j/wBd/wD2VqtVUvyRJZEDOJ//AGVqjvo5by38qOeW2bcD5kTfN9KQOVm7Fo2tuyzK0EZE/wDrQVH7zjHzevHFVk0bS44niTTrVY3UoyiJcMCckH2zWZ/Y15/0G9Q/77FH9jXn/Qb1D/vsUXZn7ap/J+KNWLStOhULFYWyAEEBYgMEZwf1P5mk/sbS/n/4l1r+8jEb/uV+ZB/CeOnA/Ksv+xrz/oN6h/32KP7GvP8AoN6h/wB9ii7F7ap/J+KNaPStOhlMsdjbJIXEhZYgDuHAOfXk/nUltZWtkHFrbRQB23P5aBdx9TisX+xrz/oN6h/32KX+x7vP/Ib1D/vsUXYe2qfyfijoKKhErAAbM477qPOb+4P++qZ0cyJqKh85v7g/76o85v7g/wC+qA5kTUVD5zf3B/31R5zf3B/31QHMiaiofOb+4P8Avqjzm/uD/vqgOZE1FQ+c39wf99Uec39wf99UBzImoqHzm/uD/vqjzm/uD/vqgOZE1FQ+c39wf99Uec39wf8AfVAcyJqKh85v7g/76o85v7g/76oDmRNRUPnN/cH/AH1R5zf3B/31QHMiaiofOb+4P++qPOb+4P8AvqgOZE1FQ+c39wf99Uec39wf99UBzImoqHzm/uD/AL6o85v7g/76oDmRNRUPnN/cH/fVHnN/cH/fVAcyJqKh85v7g/76o85v7g/76oDmRNRUPnN/cH/fVHnN/cH/AH1QHMiaiofOb+4P++qPOb+4P++qA5kTUVD5zf3B/wB9Uec39wf99UBzImoqHzm/uD/vqjzm/uD/AL6oDmRNRUPnN/cH/fVHnN/cH/fVAcyJqKh85v7g/wC+qPOb+4P++qA5kTUVD5zf3B/31R5zf3B/31QHMiaiofOb+4P++qPOb+4P++qA5kTUVD5zf3B/31R5zf3B/wB9UBzImoqHzm/uD/vqjzm/uD/vqgOZE1FQ+c39wf8AfVHnN/cH/fVAcyJqKh85v7g/76o85v7g/wC+qA5kTUVD5zf3B/31R5zf3B/31QHMiaiofOb+4P8Avqjzm/uD/vqgOZE1FQ+c39wf99Uec39wf99UBzImoqHzm/uD/vqjzm/uD/vqgOZE1FQ+c39wf99Uec39wf8AfVAcyJqKh85v7g/76o85v7g/76oDmRNRUPnN/cH/AH1R5zf3B/31QHMiaiofOb+4P++qPOb+4P8AvqgOZDL+NptOuI0GWaNgB6nFM/tS17mYH08h/wDCpvOb+4P++qPOb+4P++qRanG1mQ/2paes3/fh/wDCj+1LT1m/78P/AIVN5zf3B/31R5zf3B/31RqHPT7P7/8AgFSa70242+dE0m05XfbOcf8AjtMWbSkkMi2+HJ3FhavnPXP3avec39wf99Uec39wf99UrFKrFKyv9/8AwCj52k5z9m5K7P8Aj0bp6fdp8V5p0H+qjaPjb8ts449Pu+9W/Ob+4P8Avqjzm/uD/vqiwOrF6O/3/wDAIf7UtPWb/vw/+FH9qWnrN/34f/CpvOb+4P8Avqjzm/uD/vqnqTz0+z+//gFS41K2e2lRfOLMhAHkP1x9Kt2ilbOBWGGEagg9uKPOb+4P++qPOb+4P++qLag6keWyKdxOlrrAllWTy2t9oZY2bndnHANSf2vZ+s//AIDyf/E1Y85v7g/76o85v7g/76pkcyK/9r2frP8A+A8n/wATR/a9n6z/APgPJ/8AE1Y85v7g/wC+qPOb+4P++qA5kZ73GkS58y237pPNO6zc5fGN33euOM1Eg0CNYVSwRRCxaICxYbCecj5eK1fOb+4P++qPOb+4P++qA5kZcZ0KLb5dkqbZfOG2ycYf+993r71c/tez9Z//AAHk/wDiasec39wf99Uec39wf99UBzIr/wBr2frP/wCA8n/xNH9r2frP/wCA8n/xNWPOb+4P++qPOb+4P++qA5kVbaQXOqSXMav5QgWPc6FcncT0PNWb7/kH3P8A1yf+RpfOb+4P++qhvJWNjcDYB+6fv7GgmclysXUP9ZZ/9dx/6C1Ppmof6yz/AOu4/wDQWp9Il/Eyl/a9j9pmtvO/fQypC67TwzDK/gfWpxd2zQGdbmEwg4MgkG0H69Kybzw3HeTyzG6eNpLkTNtUZK7Quz8xnPaopPD86aTLbwzQSTyXEMpLRbYwEKj7ueeF555PpT0HobJvrMFQbu3BZPMX96vK/wB4c9Pej+0LL5v9NtvkALfvl+UHoTzXO3Xgz7UkaPqHyIpAHk8Atu3YG7AB3dDnGBzVmbwstxq326W7DKJAyxmLooYMF64wMenfvRoGhtC+s2AIu7cgsEBEq8seg69fao7fVLG6jV4buFg27GXAJ2khuPQEGsF/BVu0kLi4XEaKhQxfKQO+Aw59zkexpD4KiaR2N0pDK4BMRyud+MfNj+PnjnHajQNDpIru2ncpDcwysBuKpIGIHrx2qasix0JbHVnvY5l2tEI/KWPbk4A3E59uwHvmteh26CCiiikAUUUUAFFFFABRRRQAUUUUAFFFFABRRRQAUUUUAFFFFABRRRQAUUUUAFFFFABRRRQAUUUUAFFFFABRRRQAUUUUAFFFFABRRRQAUUUUAFFFFABRRRQAUUUUAFFFFABRRRQAUUUUAFFFFABRRRQAUUUUAFFFFABRRRQAUUUUAFFFFABRRRQAUUUUAFFFFABRRRQAUUUUAFFFFABRRRQAUUUUAFFFFABRRRQAUUUUAFQ3f/Hlcf8AXJ//AEE1NUN3/wAeVx/1yf8A9BNBMvhY/UPv2f8A13H/AKC1Ppt9/rrH/rv/AOytVnA9BQXa8mQUVPgegowPQUx8pBRU+B6CjA9BQHKQUVPgegowPQUBykFFT4HoKMD0FAcpBRU+B6CjA9BQHKQUVPgegowPQUBykFFT4HoKMD0FAcpBRU+B6CjA9BQHKQUVPgegowPQUBykFFT4HoKMD0FAcpBRU+B6CjA9BQHKQUVPgegowPQUBykFFT4HoKMD0FAcpBRU+B6CjA9BQHKQUVPgegowPQUBykFFT4HoKMD0FAcpBRU+B6CjA9BQHKQUVPgegowPQUBykFFT4HoKMD0FAcpBRU+B6CjA9BQHKQUVPgegowPQUBykFFT4HoKMD0FAcpBRU+B6CjA9BQHKQUVPgegowPQUBykFFT4HoKMD0FAcpBRU+B6CjA9BQHKQUVPgegowPQUBykFFT4HoKMD0FAcpBRU+B6CjA9BQHKQUVPgegowPQUBykFFT4HoKMD0FAcpBRU+B6CjA9BQHKQUVPgegowPQUBykFFT4HoKMD0FAcpBRU+B6CjA9BQHKQUVPgegowPQUBykFFT4HoKMD0FAcpBRU+B6CjA9BQHKQUVPgegowPQUBykFFT4HoKMD0FAcpBRTLzUbPT9n2mUIX+6oUsT68AE1V/wCEi0r/AJ7Sf+A8n/xNFg5S7RVL/hItK/57Sf8AgPJ/8TR/wkWlf89pP/AeT/4miwcpdoql/wAJFpX/AD2k/wDAeT/4mj/hItK/57Sf+A8n/wATRYOUu0VS/wCEi0r/AJ7Sf+A8n/xNH/CRaV/z2k/8B5P/AImiwcpdoql/wkWlf89pP/AeT/4mj/hItK/57Sf+A8n/AMTRYOUu0VS/4SLSv+e0n/gPJ/8AE0f8JFpX/PaT/wAB5P8A4miwcpdoql/wkWlf89pP/AeT/wCJo/4SLSv+e0n/AIDyf/E0WDlLtFUv+Ei0r/ntJ/4Dyf8AxNH/AAkWlf8APaT/AMB5P/iaLByl2obv/jyuP+uT/wDoJp9nqNnqG/7NKHKfeUqVI/AgGn3oH2C54/5ZP/I0hSj7rG33+usf+u//ALK1Wqq33+usf+u//srVaplLdnLXfi02evzWMkcHkwyhGAZvN2+XvaTGMYUdee1Sr4202S385Le9YBWkZREMqi7ctycEfMOhNa82kafcs7TWqOXlEzE55cLtB/Lj6VSuvCulXOnmzELRqAQrrI25c4zyTyOBwcjgU1bqWV5fGulRRK7Lc5ddyKIxl/nZMDnrlT+FQz+ObBVuVtrW6lnhhSYRugj3KxUcbjn+L07GtH/hGNG/eH7Eu6Q5Zg7Ag7t3BB+Xkk8Y6mnv4c0iRpGexQmSPym+Zvu8dOePujkc8UaCKt34mi0/WJbS7t5Et44YpGuBgiMyMygMPTIHTPWopfGNoISIrS7a4aMyxQsgBdNpYP14XAPv7VpzaJptxeJdzWqvOiqoZmJyFyVBGcHBJPNQf8IxoxiMX2Fdpbd99sjgrgHOQMEjHTnpRpYOomj+IbbV/LjSORLgxeZIhHEeCBgn3zx6iozf6ugYvaqFCBi4jJ28+mef8mrem6LbaXc3dxDkyXJXcSANqqNqqMdgPxrRqZK+xpSmoXurmKt9qk0sQjt9qnAdjGdvJ69emKdaXeqTXMK3Ft5UZY7sITkc9T2xx9a2KKXK+5o60bWUEFFFFUc4UUUUAFFFFABRRRQAUUUUAFFFFABRRRQAUUUUAFFFFABRRRQAUUUUAFFFFABRRRQAUUUUAFFFFABRRRQAUUUUAFFFFABRRRQAUUUUAFFFFABRRRQAUUUUAFFFFABRRRQAUUUUAFFFFABRRRQAUUUUAFFFFABRRRQAUUUUAFFFFABRRRQAUUUUAZEn/I2R/wDXg/8A6MWodQ8TW+nX5s3t7yWUbeYlBGWDFRksOcKaXUZ1sNehvJ0lNu1q0O+OJpMNvU4IUE9AaqTX/h+4uPtE1vcPMSp3mznzlQQP4ewY/nQNDZvGtn9hae1SaRyG2K42glVVjk9uHH402LxkhuFilsrlGklaKKNcMzkPsBznABx3qEJ4UDFhYT8rsx9kuMYwF6Yx0AH4VHdQ+GLqRH8q9idZhMWjtZwWOckfd4BPPGKrS4dC5J450qMKSLohoTKCqA9Oq9eo/L3pl74vuLeC+aPSpzJauUCSSKN2EDZ4Jx1A/GoTF4SJydPm+7twLS4AxjHTGM44z1qxJdeHJZriWS2uGe5XbMTaT/OOO23H8I6elLQCVvF9rCiefBdb3by02ICsrhgjBMnszAc4/GhPGNm1wImtr5MttLMi7V+fy8n5um7j/wCtVdpfDLXDztZzmR3Dkm0n+8GDZA24HIBOOuOad9o8Nb932Sfcec/Y5/7+/wDu/wB7mjQCxfeK7e1uFigV7lBKiTTIwMaBgTwc8thfp71AnjW1lkQxWt0YPLlaRztBQoVG3G7nO4c1Hdv4XvpTJc2M0jMACPsc4BxnGQFwep5x3qMx+FGjWNrK5KqSRm3uc5OMnOM/wr+QoVuoHR6bqUWq6dDfW5kEUoJUOMEYODn8qtbm9T+dYVprGjWNsttbJdRwpnaotJj1OT1XPWp/+Ej031u//AKb/wCJoYGtub1P50bm9T+dZP8Awkem+t3/AOAU3/xNH/CR6b63f/gFN/8AE0gLt9qNvptuLi7lMcJcI0hBKpnoWP8ACPc8Cix1GDUrUXNrIzwFiqvggPg4yueo9D0NUH8QaXJG0cguXRwVZWsZSCD1BG2hfEOmIioguVVRgKLKUAD0+7QBNH/yNsn/AF4L/wCjGrQvv+Qfc/8AXJ/5GsrTp1v9fmvIElFutosO+SJo8tvY4AYA9CK1b7/kH3P/AFyf+RoZE/hZHfnEtkcZxP8A+ytU3nf7DfmKh1D/AFln/wBdx/6C1PpE3akx/nf7DfmKPO/2G/MUyigOZj/O/wBhvzFHnf7DfmKZRQHMx/nf7DfmKPO/2G/MUyigOZj/ADv9hvzFHnf7DfmKZRQHMx/nf7DfmKPO/wBhvzFMooDmY/zv9hvzFHnf7DfmKZRQHMx/nf7DfmKPO/2G/MUyigOZj/O/2G/MUed/sN+YplFAczH+d/sN+Yo87/Yb8xTKKA5mP87/AGG/MUed/sN+YplFAczH+d/sN+Yo87/Yb8xTKKA5mP8AO/2G/MUed/sN+YplFAczH+d/sN+Yo87/AGG/MUyigOZj/O/2G/MUed/sN+YplFAczH+d/sN+Yo87/Yb8xTKKA5mP87/Yb8xR53+w35imUUBzMf53+w35ijzv9hvzFMooDmY/zv8AYb8xR53+w35imUUBzMf53+w35ijzv9hvzFMooDmY/wA7/Yb8xR53+w35imUUBzMf53+w35ijzv8AYb8xTKKA5mP87/Yb8xR53+w35imUUBzMf53+w35ijzv9hvzFMooDmY/zv9hvzFHnf7DfmKZRQHMx/nf7DfmKPO/2G/MUyigOZj/O/wBhvzFHnf7DfmKZRQHMx/nf7DfmKPO/2G/MUyigOZj/ADv9hvzFHnf7DfmKZRQHMx/nf7DfmKPO/wBhvzFMooDmY/zv9hvzFHnf7DfmKZRQHMx/nf7DfmKPO/2G/MUyigOZj/O/2G/MUed/sN+YplFAczH+d/sN+Yo87/Yb8xTKKA5mP87/AGG/MUed/sN+YplFAczH+d/sN+Yo87/Yb8xTKKA5mP8AO/2G/MUed/sN+YplFAczH+d/sN+Yo87/AGG/MUyigOZj/O/2G/MUed/sN+YplFAczH+d/sN+Yo87/Yb8xTKKA5mP87/Yb8xR53+w35imUUBzMf5wPWM/pSeYP+eR/Sm0UBzMd5g/55H9KPMH/PI/pTaKA5mO8wf88j+lHmD/AJ5H9KbRQHMx3mD/AJ5H9KPMH/PI/pTaKA5mO8wf88j+lHmD/nkf0ptFAczHeYP+eR/SjzB/zyP6U2igOZjvMH/PI/pR5g/55H9KbRQHMx3mD/nkf0o8wf8API/pTaKA5mP84DpGf0qG8lzY3A2N/qn9PQ0+obv/AI8rj/rk/wD6CaBSk+Vj9Q/1ln/13H/oLU+mah/rLP8A67j/ANBan0A/iYUUU13SNdzuqL6scCgB1FNV0f7jq3GflINOoAKKia5gSXy3mjWTj5S3PPSmfbrTYX+0xlQcEhs8+lK6KUJvZFiiqxv7MIzm6h2qMk7xVgEMoYcgjIp3TBxkt0LRRRQSFFFFABRRRQAUUUUAFFFFABRRRQAUUUUAFFFFABRRRQAUUUUAFFFFABRRRQAUUUUAFFFFABRRRQAUUUUAFFFFABRRRQAUUUUAFFFFABRRRQAUUUUAFFFFABRRRQAUUUUAFFFFABRRRQAUUUUAFFFFABRRRQAUUUUAFFFFABRRRQAUUUUAFFFFABRRRQAUUUUAFFFFABRRRQAUUUUAFFFFABRRRQAUUUUAFFFFABUN3/x5XH/XJ/8A0E1NUN3/AMeVx/1yf/0E0Ey+Fj9Q/wBZZ/8AXcf+gtT6ZqH+ss/+u4/9Ban0FP4mFYXibTZNTTS0SKSVYtQiklCtgBBnJPsOK3arXt/Bp8cck5YK8gjBA4BPqew9zR1BHDpp3iKG3MiQ3EbulutwU/1jKokyBtIPBK5wRXXQ6abqw006kzyXdsquW4Ul8DJIGRSprMLOENvcB2neFVCbidvVuO1RjxBaBYzKsil3dPlUsF2sV5PbkU3qtS4ylF80dGi3c6bbXb7plY/OHwD1xVf+xICTvlmYbsgbgOgwAeO3NNTXIpohJb280g8p5SuMMQpxwO+TVa28U29xbNJ5LBhD5o2nKnC7iuexHfip5Fe9i416sVZMutotoW3jzFcKFDBuRj8K0FUIiqOijArMm1+yt/O80yDyl3MdvB6ZAPcjcKU69ZKpkbzli3bRKYztZsZwD600ktiZ1JzXvO5poivNtYZAXOD9arz3dpBO0ItppXQDf5URYLnpmnWNz595cRlCjwHYwznOcEH8jVG4WR7nWI4HCTMFCEnGD5YwafQcdiz9vtx/zDrz/wABzSfb7f8A6B15/wCA5rnILHUovJfTraXT0i3ZgmuFl8wkpndy2Bwx4OeO2cUI3if91uM2Pmzu8gnp/Hj3zs2+26gZ0f2+3/6B15/4Dml+3Qf9A29/8BzXO6M/ij+1LX+0wos/s/73mMnzOeTt6Hp0yMVBb6Jqmn6ZEtq8T3bEySHJXDYGA2WO7nqRjPpQ9AOpGoWm5RJZ3ESkhd8kJCgk4GT9a0Ps8P8AzzX8q5aybUj4aT+2CPtvmoGHy5I8xcfdOM49Ks3+na9Nf3kttdbIX2CFBOwAwQSfbjqB1p9Q6HQfZ4f+ea/lR5EP/PNaw/8AS4tOn0pBefbXLlJxvKcksP3hHHHGO3Skht9Vs5Rc3jvNHGFLiJ2kLfLjCpjIOepzzRYDd8iH/nmtH2eH/nmv5Vzt7aapqU8l3ZmWNWiKxCWV4mTOB9zHB4J3Z5yBWlo9rf2UDpdt58jsrNIZi38Kg4BHHQnH+NIDQ+zw/wDPNfyo+zw/881/KszU7i4uraewtYrqK8ZPllVWVAev+sxiqH9la/LcXBkvvLjdFCCOduGAPIyOATjNMDovIhH/ACzWj7PD/wA81/KubfStYkuprf7RI1uFGx5ZiQRljgjHJ+7z2xjvTksteh0iS3mmknuHnBDJOUO3jI3YJUdT7dKLBY6IwwDqiD602WCJYnYIAQpIIrBh0O/l1OO4vpfMEUiOD5xIbGf4MYGMj6kZropv9RJ/un+VICDtRQOgopGIUUUUAFFFFABRRRQAUUUUAFFFFABRRRQAUUUUAFFFFABRRRQAUUUUAFFFFABRRRQAUUUUAFFFFABRRRQAUUUUAFFFFABRRRQAUUUUAFFFFABRRRQAUUUUAFFFFABRRRQAUUUUAFFFFABRRRQAUUUUAFFFFABRRRQAUUUUAFFFFABRRRQAUUUUAFQ3f/Hlcf8AXJ//AEE1NUN3/wAeVx/1yf8A9BNBMvhY/UP9ZZ/9dx/6C1Ppmof6yz/67j/0FqfQU/iYVFPbwXKBLiGOVQdwWRQwB9ealooAiW2t0kaRIIlkYlmYIASSME59cVENMsBC8K2cCI+chIwvXqeO/vVqigLmfb6Jp9rbJbpDmNVZcOc5DdQfb2qYaZYBdosrbaU2EeUOV9PpVqigCu1hZNH5bWluyD+ExjH+eB+VEtjbTLGrRAJHIJAi8KWHQkd8VYooAjgjS1ld0Rj5hLOQckse9E8NncuHuLFJWAwGeNWOPxqSigpSaK32DTP+gXB/34Sj7Bpn/QLg/wC/CVZophzsrfYNM/6BcH/fhKPsGmf9AuD/AL8JVmigOdkEdpp8UiyR6dEjqchlhUEVb+0D/nnJ+Q/xqOigOdkn2gf885PyH+NH2gf885PyH+NR0UBzsk+0D/nnJ+Q/xo+0D/nnJ+Q/xqOigOdkn2gf885PyH+NH2gf885PyH+NR0UBzsk+0D/nnJ+Q/wAaPtA/55yfkP8AGo6KA52SfaB/zzk/If4015t8bKI3ywI5xTaKQc7DtRRRQSFFFFABRRRQAUUUUAFFFFABRRRQAUUUUAFFFFABRRRQAUUUUAFFFFABRRRQAUUUUAFFFFABRRRQAUUUUAFFFFABRRRQAUUUUAFFFFABRRRQAUUUUAFFFFABRRRQAUUUUAFFFFABRRRQAUUUUAFFFFABRRRQAUUUUAFFFFABRRRQAUUUUAFFFFABUN3/AMeVx/1yf/0E1NUN3/x5XH/XJ/8A0E0Ey+Fj9Q/1ln/13H/oLU+mah/rLP8A67j/ANBan0FP4mFFFFABRRRQAUUUUAFFFFABRRRQAUUUUAFFFFABRRRQAUUUUAFFFFABRRRQAUUUUAFFFFABRRRQAUUUUAFFFFABRRRQAUUUUAFFFFABRRRQAUUUUAFFFFABRRRQAUUUUAFFFFABRRRQAUUUUAFFFFABRRRQAUUUUAFFFFABRRRQAUUUUAFFFFABRRRQAUUUUAFFFFABRRRQAUUUUAFFFFABRRRQAUUUUAFFFFABRRRQAUUUUAFFFFABRRRQAUUUUAFQ3f8Ax5XH/XJ//QTU1Q3f/Hlcf9cn/wDQTQTL4WP1D/WWf/Xcf+gtT6ZqH+ss/wDruP8A0FqfQU/iYUUUUAFFFFABRRRQAUUUUAFFFFABRRRQAUUUUAFFFFABRRRQAUUUUAFFFFABRRRQAUUUUAFFFFABRRRQAUUUUAFFFFABRRRQAUUUUAFFFFABRRRQAUUUUAFFFFABRRRQAUUUUAFFFFABRRRQAUUUUAFFFFABRRRQAUUUUAFFFFABRRRQAUUUUAFFFFABRRRQAUUUUAFFFFABRRRQAUUUUAFFFFABRRRQAUUUUAFFFFABRRRQAUUUUAFFFFABRRRQAVDd/wDHlcf9cn/9BNTVDd/8eVx/1yf/ANBNBMvhY/UP9ZZ/9dx/6C1Ppmof6yz/AOu4/wDQWp9BT+JkN3M1vZXE6gFo4mcA+oGa8x/4TLXWOReKAecCJeP0r0rU/wDkE3v/AFwk/wDQTXi6/dH0r18tpQnGTkkzgxk5Ra5XY3v+Ex17/n9H/fpf8KP+Ex17/n9H/fpf8KwqK9P6vR/kX3I4/bVP5mbv/CY69/z+j/v0v+FH/CY69/z+j/v0v+FYVFH1ej/IvuQe2qfzM3f+Ex17/n9H/fpf8KP+Ex17/n9H/fpf8KwqKPq9H+Rfcg9tU/mZu/8ACY69/wA/o/79L/hR/wAJjr3/AD+j/v0v+FYVFH1ej/IvuQe2qfzM3f8AhMde/wCf0f8Afpf8KP8AhMde/wCf0f8Afpf8KwqKPq9H+Rfcg9tU/mZu/wDCY69/z+j/AL9L/hR/wmOvf8/o/wC/S/4VhUUfV6P8i+5B7ap/Mzd/4THXv+f0f9+l/wAKP+Ex17/n9H/fpf8ACsKij6vR/kX3IPbVP5mbv/CY69/z+j/v0v8AhR/wmOvf8/o/79L/AIVhUUfV6P8AIvuQe2qfzM3f+Ex17/n9H/fpf8KP+Ex17/n9H/fpf8KwqKPq9H+Rfcg9tU/mZu/8Jjr3/P6P+/S/4Uf8Jjr3/P6P+/S/4VhUUfV6P8i+5B7ap/MzfTxd4hlcJHdF3bgKsKkn8MUs3ivxHbuEmuGiYjIV4FU4/EVm6NeRafrFrdzbvLifLbRk9K1LbVNMhgu0n2zPMP3bJaBRGecnknr0/Wsp0qcXpTT+RcJzktZtfMh/4TLXf+f5f+/Sf4U5fGGvucJebjjOBCp4/KrlxrejyeYIIFgYgbJBaKxVc8oQTg/XipYfEOjwKTFE8byJtbFuvy/u9uM98tzWbjC2lL8P+AXeV/4hm/8ACZa6el8P+/Sf4Uf8Jjr3/P6P+/S/4VDrt/ZX0sJsYVjRAeBFsIHYHk5x68VkVvChSlG7gl8kZyqTTspNm7/wmOvf8/o/79L/AIUf8Jjr3/P6P+/S/wCFYVFV9Xo/yL7kT7ap/Mzd/wCEx17/AJ/R/wB+l/wo/wCEx17/AJ/R/wB+l/wrCoo+r0f5F9yD21T+Zm7/AMJjr3/P6P8Av0v+FH/CY69/z+j/AL9L/hWFRR9Xo/yL7kHtqn8zN3/hMde/5/R/36X/AAo/4THXv+f0f9+l/wAKwqKPq9H+Rfcg9tU/mZu/8Jjr3/P6P+/S/wCFH/CY69/z+j/v0v8AhWFRR9Xo/wAi+5B7ap/Mzd/4THXv+f0f9+l/wo/4THXv+f0f9+l/wrCoo+r0f5F9yD21T+Zm7/wmOvf8/o/79L/hR/wmOvf8/o/79L/hWFRR9Xo/yL7kHtqn8zN3/hMde/5/R/36X/Cj/hMde/5/R/36X/CsKij6vR/kX3IPbVP5mbv/AAmOvf8AP6P+/S/4Uf8ACY69/wA/o/79L/hWFRR9Xo/yL7kHtqn8zN3/AITHXv8An9H/AH6X/Cj/AITHXv8An9H/AH6X/CsKij6vR/kX3IPbVP5meh+E9S1HXEuzd30imEqF8tEGc56/L7V0f2Ob/oI3X5R//E1yfw6/1epf70f8mrt6+dxcVGtJLY9ag26abKn2Ob/oI3X5R/8AxNH2Ob/oI3X5R/8AxNW6K5zUqfY5v+gjdflH/wDE0fY5v+gjdflH/wDE1booAqfY5v8AoI3X5R//ABNH2Ob/AKCN1+Uf/wATVuigCp9jm/6CN1+Uf/xNH2Ob/oI3X5R//E1booAqfY5v+gjdflH/APE0fY5v+gjdflH/APE1booAqfY5v+gjdflH/wDE0fY5v+gjdflH/wDE1booAqfY5v8AoI3X5R//ABNH2Ob/AKCN1+Uf/wATVuigCp9jm/6CN1+Uf/xNH2Ob/oI3X5R//E1booAqfY5v+gjdflH/APE0fY5v+gjdflH/APE1booAqfY5v+gjdflH/wDE0fY5v+gjdflH/wDE1booAqfY5v8AoI3X5R//ABNV4mhnJEOuPIQ+w7JIjhvThevtV28gN1ZXFushjaWNkDjquRjNc1PouqXOn2sENtZWFxalAk8b7idqMu77o4yQQD70xo6D7FP/ANBC7/JP/iaPsUw/5iF3+Uf/AMTXJHw94iFvZpHcMDFIZDuvCSh3LkZ2gEEBuMZGetdRoljJp2j21tOxe4VB5zGQvufucmm0Il+xzf8AQRuvyj/+Jo+xzf8AQRuvyj/+Jq3RUgVPsc3/AEEbr8o//iaPsc3/AEEbr8o//iat0UAVPsc3/QRuvyj/APiaPsc3/QRuvyj/APiat0UAVPsc3/QRuvyj/wDiaPsc3/QRuvyj/wDiat0UAVPsc3/QRuvyj/8AiaPsc3/QRuvyj/8Aiat0UAVPsc3/AEEbr8o//iaPsc3/AEEbr8o//iat0UAVPsc3/QRuvyj/APiaPsc3/QRuvyj/APiat0UAVPsc3/QRuvyj/wDiaPsc3/QRuvyj/wDiat0UAVPsc3/QRuvyj/8AiaPsc3/QRuvyj/8Aiat0UAVPsc3/AEEbr8o//iaPsc3/AEEbr8o//iat0UAVPsc3/QRuvyj/APiainSezjWYXk0uJEUpIEwQzAdgD3rQqnqf/Hl/21i/9GLQBcqG7/48rj/rk/8A6CamPWobv/jyuP8Ark//AKCaCZfCx+of6yz/AOu4/wDQWp9M1D/WWf8A13H/AKC1PoKfxMZLEs0MkTjKOpVh7HiuTPw+sM8XlyB2Hy8fpXX0VrTr1KXwOxE6cJ/EjkP+Fe2P/P7c/kv+FH/CvbH/AJ/bn8l/wrr6K1+u4j+Yj6vS/lOQ/wCFe2P/AD+3P5L/AIUf8K9sf+f25/Jf8K6+ij67iP5g+r0v5TkP+Fe2P/P7c/kv+FH/AAr2x/5/bn8l/wAK6+ij67iP5g+r0v5TkP8AhXtj/wA/tz+S/wCFH/CvbH/n9ufyX/Cuvoo+u4j+YPq9L+U5D/hXtj/z+3P5L/hR/wAK9sf+f25/Jf8ACuvoo+u4j+YPq9L+U5D/AIV7Y/8AP7c/kv8AhR/wr2x/5/bn8l/wrr6KPruI/mD6vS/lOQ/4V7Y/8/tz+S/4Uf8ACvbH/n9ufyX/AArr6KPruI/mD6vS/lOQ/wCFe2P/AD+3P5L/AIUf8K9sf+f25/Jf8K6+ij67iP5g+r0v5TkP+Fe2P/P7c/kv+FH/AAr2x/5/bn8l/wAK6+ij67iP5g+r0v5TkP8AhXtj/wA/tz+S/wCFH/CvbH/n9ufyX/Cuvoo+u4j+YPq9L+U5D/hXtj/z+3P5L/hR/wAK9sf+f25/Jf8ACuvoo+u4j+YPq9L+U5D/AIV7Y/8AP7c/kv8AhR/wr2x/5/bn8l/wrr6KPruI/mD6vS/lOQ/4V7Y/8/tz+S/4Uf8ACvbH/n9ufyX/AArr6KPruI/mD6vS/lOQ/wCFe2P/AD+3P5L/AIUf8K9sf+f25/Jf8K6+ij67iP5g+r0v5TkP+Fe2P/P7c/kv+FH/AAr2x/5/bn8l/wAK6+ij67iP5g+r0v5TkP8AhXtj/wA/tz+S/wCFH/CvbH/n9ufyX/Cuvoo+u4j+YPq9L+U5D/hXtj/z+3P5L/hR/wAK9sf+f25/Jf8ACuvoo+u4j+YPq9L+U5D/AIV7Y/8AP7c/kv8AhR/wr2x/5/bn8l/wrr6KPruI/mD6vS/lOQ/4V7Y/8/tz+S/4Uf8ACvbH/n9ufyX/AArr6KPruI/mD6vS/lOQ/wCFe2P/AD+3P5L/AIUf8K9sf+f25/Jf8K6+ij67iP5g+r0v5TkP+Fe2P/P7c/kv+FH/AAr2x/5/bn8l/wAK6+ij67iP5g+r0v5TkP8AhXtj/wA/tz+S/wCFH/CvbH/n9ufyX/Cuvoo+u4j+YPq9L+U5D/hXtj/z+3P5L/hR/wAK9sf+f25/Jf8ACuvoo+u4j+YPq9L+UwtK8Nf2Msosr+VfNIL741bOOnb3rQ+y33/QTP8A34SrtFc8pym+aW5rFKKsil9lvv8AoJn/AL8JR9lvv+gmf+/CVdoqR3KX2W+/6CZ/78JR9lvv+gmf+/CVdooC5S+y33/QTP8A34Sj7Lff9BM/9+Eq7RQFyl9lvv8AoJn/AL8JR9lvv+gmf+/CVdooC5S+y33/AEEz/wB+Eo+y33/QTP8A34SrtFAXKX2W+/6CZ/78JR9lvv8AoJn/AL8JV2igLlL7Lff9BM/9+Eo+y33/AEEz/wB+Eq7RQFyl9lvv+gmf+/CUfZb7/oJn/vwlXaKAuUvst9/0Ez/34Sj7Lff9BM/9+Eq7RQFyl9lvv+gmf+/CUfZb7/oJn/vwlXaKAuUvst9/0Ez/AN+Eo+y33/QTP/fhKu0UBcpfZb7/AKCZ/wC/CUfZb7/oJn/vwlXaKAuUvst9/wBBM/8AfhKPst9/0Ez/AN+Eq7RQFyl9lvv+gmf+/CUfZb7/AKCZ/wC/CVdooC5S+y33/QTP/fhKPst9/wBBM/8AfhKu0UBcpfZb7/oJn/vwlH2W+/6CZ/78JV2igLlL7Lff9BM/9+Eo+y33/QTP/fhKu0UBcpfZb7/oJn/vwlH2W+/6CZ/78JV2igLlL7Lff9BM/wDfhKPst9/0Ez/34SrtFAXKX2W+/wCgmf8AvwlH2W+/6CZ/78JV2igLlL7Lff8AQTP/AH4Sj7Lff9BM/wDfhKu0UBcpfZb7/oJn/vwlH2W+/wCgmf8AvwlXaKAuUvst9/0Ez/34Sj7FcSFRcXrSxhgxTylXJByOR71dooC4VDd/8eVx/wBcn/8AQTU1Q3f/AB5XH/XJ/wD0E0Ey+Fj74Zlsh6z/APsrVP5XvUN9/rrH/rv/AOytVqmaJJyZH5XvR5XvVc6tp4v/ALAbyEXeQPK3fNkjIH1xzVygr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PK96kooDlRH5XvR5XvUlFAcqI/K96hvI8WNyc/8ALJ/5GrVQX3/IPuf+uT/yNBM4rlYy+/11j/13/wDZWq1VS+/11j/13/8AZWq3+NA1uzltR8MXt3qNzdQ3/lrLcLKsRJ2jEWwNwM71PzDnHHNZ6+CtRWDTxHeJHLbXHnMfOd1x8ucDaBztPHHXr1z3P40fjTTaKepwWm+E9UOnxPOIEOB5lnLI224IZzmQgHBwwxjPT8rCeC71YGD3ySzMHR5S7gshiChc+gYZrtfxo/Gi4dbnEWPgzU7eaza41ESrBEUG2VlKff4GAN2dwz93p06Vt+FdGutC0l7O6nWYmVnTaSdqnHGSBn8vz61ufjR+NF2AUUfjR+NIAoo/Gj8aACij8aPxoAKKPxo/GgAoo/Gj8aACij8aPxoAKKPxo/GgAoo/Gj8aACij8aPxoAKKPxo/GgAoo/Gj8aACij8aPxoAKKPxo/GgAoo/Gj8aACij8aPxoAKKPxo/GgAoo/Gj8aACij8aPxoAKKPxo/GgAoo/Gj8aACij8aPxoAKKPxo/GgAoo/Gj8aACij8aPxoAKKPxo/GgAoo/Gj8aACij8aPxoAKKPxo/GgAoo/Gj8aACij8aPxoAKKPxo/GgAoo/Gj8aACij8aPxoAKKPxo/GgAoo/Gj8aACij8aPxoAKKPxo/GgAoo/Gj8aACij8aPxoAKKPxo/GgAoo/Gj8aACij8aPxoAKKPxo/GgAoo/Gj8aACij8aPxoAKgvv8AkH3P/XJ/5Gp/xqvff8g+5/65P/I0Ez+FkeoAF7MH/nuP/QWp2xf7o/Kk1D/WWf8A13H/AKC1PpEP4m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UbF/uj8qdRQA3Yv90flRsX+6Pyp1FADdi/3R+VGxf7o/KnUUAN2L/dH5VFdov2K4+Uf6p+3sanqG7/48rj/AK5P/wCgmgmXwsfqH+ss/wDruP8A0FqfTNQ/1ln/ANdx/wCgtT6Cn8TOfn/tKG/vZo4L2WcEtAVfMBjwMLtJxuzntnPfFJbya7dXUEk8bwW6zKTHsCkqd+dxz2Gzj3rznxT8Wde0rxTqOm2NvYrb2sxhXzY2dmx1Ocisf/hdHin/AJ5ab/4Dt/8AFUy7M9/orwa5+LvjGzm8m6s7CGXaG2SWzA4PIP3u9CfF7xjJC0yWVk0S5zIto5UY687scZH50hcrPeaK8Gi+L3jGcKYbOxk3NsXZau2WxnAw3XFOHxZ8bNt26dancxVcWUnJHUD5uoouhWPd6K8JPxY8bBFc6dahWBKsbNwCAMnB3dhUSfGLxdJFJKltp7RxY3sLZsLk4Gfm45oHy3Pe6K8A/wCF0eKf+eWm/wDgO3/xVH/C6PFP/PLTf/Adv/iqYcrPf6K8A/4XR4p/55ab/wCA7f8AxVH/AAujxT/zy03/AMB2/wDiqA5We/0V4B/wujxT/wA8tN/8B2/+Ko/4XR4p/wCeWm/+A7f/ABVAcrPf6K8A/wCF0eKf+eWm/wDgO3/xVH/C6PFP/PLTf/Adv/iqA5We/wBFeAf8Lo8U/wDPLTf/AAHb/wCKo/4XR4p/55ab/wCA7f8AxVAcrPf6K8A/4XR4p/55ab/4Dt/8VR/wujxT/wA8tN/8B2/+KoDlZ7/RXgH/AAujxT/zy03/AMB2/wDiqP8AhdHin/nlpv8A4Dt/8VQHKz3+ivAP+F0eKf8Anlpv/gO3/wAVR/wujxT/AM8tN/8AAdv/AIqgOVnv9FeAf8Lo8U/88tN/8B2/+Ko/4XR4p/55ab/4Dt/8VQHKz3+ivAP+F0eKf+eWm/8AgO3/AMVR/wALo8U/88tN/wDAdv8A4qgOVnv9FeAf8Lo8U/8APLTf/Adv/iqP+F0eKf8Anlpv/gO3/wAVQHKz3+ivAP8AhdHin/nlpv8A4Dt/8VR/wujxT/zy03/wHb/4qgOVnv8ARXgH/C6PFP8Azy03/wAB2/8AiqP+F0eKf+eWm/8AgO3/AMVQHKz3+ivAP+F0eKf+eWm/+A7f/FUf8Lo8U/8APLTf/Adv/iqA5We/0V4B/wALo8U/88tN/wDAdv8A4qj/AIXR4p/55ab/AOA7f/FUBys9/orwD/hdHin/AJ5ab/4Dt/8AFUf8Lo8U/wDPLTf/AAHb/wCKoDlZ7/RXgH/C6PFP/PLTf/Adv/iqP+F0eKf+eWm/+A7f/FUBys9/orwD/hdHin/nlpv/AIDt/wDFUf8AC6PFP/PLTf8AwHb/AOKoDlZ7/RXgH/C6PFP/ADy03/wHb/4qj/hdHin/AJ5ab/4Dt/8AFUBys9/orwD/AIXR4p/55ab/AOA7f/FUf8Lo8U/88tN/8B2/+KoDlZ7/AEV4B/wujxT/AM8tN/8AAdv/AIqj/hdHin/nlpv/AIDt/wDFUBys9/orwD/hdHin/nlpv/gO3/xVH/C6PFP/ADy03/wHb/4qgOVnv9FeAf8AC6PFP/PLTf8AwHb/AOKo/wCF0eKf+eWm/wDgO3/xVAcrPf6K8A/4XR4p/wCeWm/+A7f/ABVH/C6PFP8Azy03/wAB2/8AiqA5We/0V4B/wujxT/zy03/wHb/4qj/hdHin/nlpv/gO3/xVAcrPf6K8A/4XR4p/55ab/wCA7f8AxVH/AAujxT/zy03/AMB2/wDiqA5We/0V4B/wujxT/wA8tN/8B2/+Ko/4XR4p/wCeWm/+A7f/ABVAcrPf6K8A/wCF0eKf+eWm/wDgO3/xVH/C6PFP/PLTf/Adv/iqA5We/wBFeAf8Lo8U/wDPLTf/AAHb/wCKo/4XR4p/55ab/wCA7f8AxVAcrPf6K8A/4XR4p/55ab/4Dt/8VR/wujxT/wA8tN/8B2/+KoDlZ7/RXgH/AAujxT/zy03/AMB2/wDiqP8AhdHin/nlpv8A4Dt/8VQHKz3+ivAP+F0eKf8Anlpv/gO3/wAVR/wujxT/AM8tN/8AAdv/AIqgOVnv9FeAf8Lo8U/88tN/8B2/+Ko/4XR4p/55ab/4Dt/8VQHKz3+ivAP+F0eKf+eWm/8AgO3/AMVR/wALo8U/88tN/wDAdv8A4qgOVnv9FeAf8Lo8U/8APLTf/Adv/iqP+F0eKf8Anlpv/gO3/wAVQHKz3+ivAP8AhdHin/nlpv8A4Dt/8VR/wujxT/zy03/wHb/4qgOVnv8ARXgH/C6PFP8Azy03/wAB2/8AiqP+F0eKf+eWm/8AgO3/AMVQHKz3+ivAP+F0eKf+eWm/+A7f/FUf8Lo8U/8APLTf/Adv/iqA5We/0V4B/wALo8U/88tN/wDAdv8A4qj/AIXR4p/55ab/AOA7f/FUBys9/orwD/hdHin/AJ5ab/4Dt/8AFUf8Lo8U/wDPLTf/AAHb/wCKoDlZ7/RXgH/C6PFP/PLTf/Adv/iqP+F0eKf+eWm/+A7f/FUBys9/orwD/hdHin/nlpv/AIDt/wDFUf8AC6PFP/PLTf8AwHb/AOKoDlZ7/RXgH/C6PFP/ADy03/wHb/4qj/hdHin/AJ5ab/4Dt/8AFUBys9/orwD/AIXR4p/55ab/AOA7f/FUf8Lo8U/88tN/8B2/+KoDlZ7/AFDd/wDHlcf9cn/9BNcN8NPHGo+L/wC0YtSht1ktQjK8ClQQ2Rggk+ldzd/8eVx/1yf/ANBNIiasmP1D/WWf/Xcf+gtT6ZqH+ss/+u4/9Ban0DfxM+b9d1g6N8RPE0ogMjTTTQh1cI8WSPmUkHB4x06E0h8ZXVxp8sGm6XHbzLa7ZZ0YMQo2hmwV4BC4I9zWb44/5HzXv+v2T+dYK53BQeWO0DOM57U99DXbY29dkutSu0lGlXFv9jt4raRWJk+4NqknaOuKtDXruy0HVdFm0jyftbKZmjDRCIrjbhQMduf73HpUus63rtqskOp2pgM6FV/eMCNkhORg9jkYPGBTr3W9Te01KF7BzLcSD7Q6SNIiBlXGOTyccemeKz5pbNGanUTV0YukXV5pt19tjt2ljt22tGxIUO6lRketdRF4h18NDHNpFxLcO3lsVbaJtm7KhSpA+9g/QVkC71BLiJ20a4zHeGeRGDHfMR8gJIJ+Xrg5zT9On1UC1iGgvdyx3EkyPKZBukx83fHGM49RUTSlq0jKaUtWl/XzKWqS6mLO3kltJ7K2V5REQzbfnJJUfQcY9KZYST6JKxv7Kf7HfW7xOhG0yIRwVz3DbTTbvUJ3ihS6sR5A84qshf55GPzOTnJYcD8K0NQ1PVtXt7eO50cukMBaMrG/HAHmcey/TrVJtI1TatoYNxY3dnJHHc20sUkgBRXXBYH0pXsbuO7Nq9tKtwGCGIodwY9Bj1NdBq19qutK899pUa/Z4QQCWjZQzj51GcnJ49s0y4vdUj1i5nGmYmjngeVY3dkV1Hyg89+Ov4U1N9RKpK3T+rGV/YWrZI/s25yH8s/J/F6VHJpOowqjS2M6B5PKUshGX6bfrXZR+KPE7njRo1WabyCXRgCSBlT/ADzVWbxNrt9sEmk+YwlbyXiRiDIoYDHXdt3E/hUKc+y+8hVKnZfecg1rcK7IYJdykqcITyOv5UhgmHWGQcbuUPT1+ldXo+q6zG2ntBpkUzwK9tGZXYDK8sxXOARnBbHfmppvF3iC4jkjOlABoScpG+RHnqDz8tNzleyX4le0neyS+85Kewu7WXypreRX2q+AM/K3Q8djStp94jzI9rKrwANKrKQUBOBn8TXRf29qdnaTQrpcdoFto1O9nDbAPLVgCfm6/nzUUuu38kH9sLaIA16nnOZSwZkXKoQeVHU+n5VXNPsNSqPoYEFnc3M0cUMEjPIwRBtwCT0GTxTfs8+8r5EhYMUwEJ5HUfUV0s3jWR7OCFLCIFJAzoXbZhSpQDnOfl5PWktfHF1ZhFi0+12I5cKzOQCWLevXLHn0wKXNU7BzVLfD+Jzos7o26zi3lMTsUVwhIJHJ/KpIdLvrhEeK1kZZFZ1bGAVXG45PYZH510UPjq4VWMllEGVD5fluyjcSvUZ4GF6Dr3qpdeMtQuYjGI44Q0DQt5TMAQ23kDOBjbwBxyad6nYalU7GHJazxTRwyRlZJArIp7hvun8abPBLa3ElvPG0c0TFHRhypHUGozk9STxjrV7VtR/tW7S6aLy5jEiTMGz5jqMb/YkAVoaoo0UUUAFFFFABRRRQAUUUUAFFFFABRRRQAUUUUAFFFFABRRRQAUUUUAFFFFABRRRQAUUUUAFFFFABRRRQAUUUUAFFFFABRRRQAUUUUAFFFFABRRRQAUUUUAFFFFABRRRQAUUUUAFFFFABRRRQAUUUUAFFFFABRRRQAUUUUAFFFFABRRRQAUUUUAFFFFABRRRQAUUUUAeufAr/AI/Nd/65w/zevYLv/jyuP+uT/wDoJrx/4Ff8fmu/9c4f5vXsF3/x5XH/AFyf/wBBNJmNTZj9Q/1ln/13H/oLU+mah/rLP/ruP/QWp9AP4mfLnjj/AJHzXv8Ar9k/nWTY3F5bzE2buruNrbB1Geh9q1vHH/I+a9/1+yfzrJszfK8jWP2ncq5k8jd93/ax2+vFUtzV7G34xl8QSXdsfEKKswWQRbf7u85/DOce1SaXNrekafcQ2AsmieZRvBDPK/ysFTn5scZHaoPGA1iHUooNau47q4SMupjBwoYlscgZ59OPSn6dDqdtYXD2V5aNbWs8bxyFVb962PuEjK8cHtxWU9v67kVtV/mX4JPFa3dv5elLFIk7eUzKwVWcfMMluh9fyNPbUvFM6Woh0uQlXZXchnErjdnnd0AY9/xqOV/Eklx5UF3DPPb3YtFhjhC7So3jAxjbxSWcHiy5uE04RrbpHvXJiXag6sAB7njjvWOnWxzO27t+JhalY6jBZ2hurPyo3DmLbkseeQRkkYrphrHiG306CNLWzn3RR/Zjand5YzwWAPU4OO2Qaz73S/FEsn7yPJiaYCeIqhxklwWGDjJzj3qs95qeg26rIYWa7sFhhZJAfLiJzyB356npmqdpJLRst2mktGaOp3viG5e7aTQ9tuYcsskbMUj3BidwbruXP4dBVCTW9Yn1L7M1jAbt7hJhCIz/AKwKAON3OQBwc1d1K88Tut4kscVtasivJFlAqBs457sefesaWPUbHxT5UGxtQjlUJ5UYCltoxgdOh/rRBLbQIJW6f1Y2JLnxLPq0bXdjFFM13HIrTIyokgCovRuhwvrzUqXXieQW8McFtFHcSyRxuo4ypbI65AG5sVM48X3FwsJltJlSaP8AelY9ivgMvOOmce2RWNLc65Yww6m0dt5UV05imWJGCytndj2OCfTiktV0Elzdi1bS6tPqNjqEmlXDqFd7ZIG2LK5JZmOeoJPI9hVqPUPFqW5f+z4kWG3D75Ew20E4OS2SRuPB7dqbbXXiZV00aatopmg3RRxBCzY4JIPQ+np0qtc2GtwXd9JdzW7PPaF3DoHWZFC5UD+Fh8voaGle2gnZuzt/TILyz1vX41vLhI2WGDzgVByFdiQMc8k9B6Uy10zXbWyv7L+yJpIrkIrhl+44OVYe/UfQmpry08S2r3l7Pbm3UrFNJjGFCn5APoR09qYl/wCItThhvo2UxW1wBGVRUVZG4xj8f1q02lpaxpGUktGrGRJpWoRXwsnspluiQBFt5yRkVdPhXWftLQLZM7KxUsrDbkDJGfpWu+n+M2vjfvGxlVtrZZAh4IyVzgjBPOKkeTxXcfZ7ZXglmaeQG2EKDayrkk8YK7X/AFpe0l0aB1ZaWaOYGk3oWN5YhDHKHMckrBVbaMkA+vtUdrYzXlvdTQ7SLWMSyKT823IGQO+MjNaW7WtdSPSAiOtjkrEFWPZyFPPGecCr2laDrGnTLeYt4s28xljnOcR4AZXUc5IYcVpz2+Jmiml8T1OWorSt9Bvbm3llj8jbEIyQ0ygnf93HP6VKvhfWWViLFsqQCm4buTj7vWnzx7j9pDuZFFasnhrWIboW8lk6uXCAlhjJ6c5qX/hEtbzg2W35ip3SKNuM8nngcHk+lHPHuHtId0YtFa58O3SvGjSRq7QzSspyCnlkhlI7nI7VHH4e1SZlWO2DSGHz/L3ruCdckZ445waOePcPaR7mZRWzN4Zv4BNuMLPGkThInDlvMICjjp1qO48N6ta281xLa/uosbmWRWznHTB56jpQpxfUFUg+plUVtHwrqpdxDCkyxv5bsrjCsMbs57LnBPQUt34ZuLAK11dW0SNcGAOWyOBktx2pc8e4e0htcxKKO9FWWFFFFABRRRQAUUUUAFFFFABRRRQAUUUUAFFFFABRRRQAUUUUAFFFFABRRRQAUUUUAFFFFABRRRQAUUUUAFFFFABRRRQAUUUUAFFFFABRRRQAUUUUAFFFFABRRRQAUUUUAFFFFABRRRQAUUUUAFFFFABRRRQAUUUUAFFFFABnFJketdl8P9Os9Qvp0vIt6j0AJ+6Txn3ArqfE+gWMfhu5u7fTmQKDiRYsRkAHkZ5BDDFUo6CuO+BX/H5rv/XOH+b17Bd/8eVx/wBcn/8AQTXj/wACv+PvXf8ArlD/ADevYLv/AI8rj/rk/wD6CahmVTZj9Q/1ln/13H/oLU+mah/rLP8A67j/ANBan0A/iZ88eNfB3iSbxpq9xb6Le3EE9y0scsMRdWU9ORWEPBnitc7fD+qLng4gYZr6IbxTZR6tc2EymMW+7zJS6nGFDZKj5gPmAzjrxVhfEekMUC3yHeu5SFbB/HGM+3WnqXzM+dLrwr4xvbl7m60PVZpnOWdoDk02Pwl4viXamgamFLrIR9mJBZc4PI7ZP519HSeItIhd0kv41ZELsMHIAOD2657daF160kS4aISuIJIo2OwrkvjGM9fvCiwOXc8B/s74hb2f+zNW3NJ5jMLQAlsYyfl9OKfp+n+PdOu/PTRdWkyrKY2hcJz1wBgA/Svbn8W2qaiLP7PJvLlPvqCSGZflXOW+6Tx0FbNndLe2NvdorKk8ayKG6gEZ5qeSNtiGo7NHzw1l8RWdXOnaxuUkqfs2SufQ4qsPDniuSNEvPC2oXaxKEi8yF1KL6ZXGfxzX0vRRyxWyD3Vsj5ql0fx7NF5Uukaq8W0J5bWgKgDOMDGBjJ596cdE8YyXH2ubw1qMmoAgrd+S6upHA4GFOPcV9J0Ucq7D07Hzc2nfEN12tp2sFfMEmPs2PmGMHp2wPypp0bxrNAtteeH9SurRW3Lbtbsihuefkwe546c19J0Ucsewvd7HzZDpHju0ZfsejarbJGCsapbE7FJyVBIJxnnk0raZ8QWJLaXqxJQoSbQfdPUdO+B+Qr6Soo5Y9g93sfNn9k+PWeRpNH1V/NXZLm1wZF7qSBnn65oj0XxpaArp3h7U7GNiGZIoGbLA5By2T6cZxX0nRRyrsHu9j51ht/iJFOJX0rVZhzmOS2yp4I5AHvVddM+IKjjTNW6lubQHkjB7dwAPwr6SopckewWj2R82Wmj+ObLcYtC1LcY2jRja8xhmDEjjrkVHcaH48u023Gk6vIPLMXzW5+6cZB45ztH5V9L0U+WO9h6XvY+an0Pxm8rN/wAI5frE8aRPCtqQrInQHvn36+9Wp7Tx/PJNIui6nC80okZo7ZsjAACgnsAo+vevouijlj2FaPY+al0fx8k/nLpmsq4OeICFz0+7jH6VdEPxB+XdomosRGyEtaE7ic/MeOSMnHb2r6IopOEX0BqL3R82f2X8QNyMdK1UsgYKTZgkBvvcle/eiPSviBEzNHperKzRiNmFryVHQE47V9J0U+WPYPd7HzUuj+PUUqmk6quUVCRaDJVfujOM8YGKk/s34geaJG0rVXIIO1rXKnGO2Mdh+VfSNFHLHsHu9j5ui0vx5b2a20Gi6pEokeRmW2O5y3J3ZHI9ulUrrwv4zvXL3Oh6rKxdnJa3P3mxk9O+B+VfT1FCSWyGmk7pHy1/whXin/oXdT/8B2o/4QrxT/0Lup/+A7V9S0VRXOfLX/CFeKf+hd1P/wAB2o/4QrxT/wBC7qf/AIDtX1LRQHOfLX/CFeKf+hd1P/wHaj/hCvFP/Qu6n/4DtX1LRQHOfLX/AAhXin/oXdT/APAdqP8AhCvFP/Qu6n/4DtX1LRQHOfLX/CFeKf8AoXdT/wDAdqP+EK8U/wDQu6n/AOA7V9S0UBzny1/whXin/oXdT/8AAdqP+EK8U/8AQu6n/wCA7V9S0UBzny1/whXin/oXdT/8B2o/4QrxT/0Lup/+A7V9S0UBzny1/wAIV4p/6F3U/wDwHaj/AIQrxT/0Lup/+A7V9S0UBzny1/whXin/AKF3U/8AwHaj/hCvFP8A0Lup/wDgO1fUtFAc58tf8IV4p/6F3U//AAHaj/hCvFP/AELup/8AgO1fUtFAc58tf8IV4p/6F3U//AdqP+EK8U/9C7qf/gO1fUtFAc58tf8ACFeKf+hd1P8A8B2o/wCEK8U/9C7qf/gO1fUtFAc58tf8IV4p/wChd1P/AMB2o/4QrxT/ANC7qf8A4DtX1LRQHOfLX/CFeKf+hd1P/wAB2o/4QrxT/wBC7qf/AIDtX1LRQHOfLX/CFeKf+hd1P/wHaj/hCvFP/Qu6n/4DtX1LRQHOfLX/AAhXin/oXdT/APAdqP8AhCvFP/Qu6n/4DtX1LRQHOfLX/CFeKf8AoXdT/wDAdqP+EK8U/wDQu6n/AOA7V9S0UBzny1/whXin/oXdT/8AAdqP+EK8U/8AQu6n/wCA7V9S0UBzny1/whXin/oXdT/8B2o/4QrxT/0Lup/+A7V9S0UBzny1/wAIV4p/6F3U/wDwHaj/AIQrxT/0Lup/+A7V9S0UBzny1/whXin/AKF3U/8AwHaj/hCvFP8A0Lup/wDgO1fUtFAc58tf8IV4p/6F3U//AAHaj/hCvFP/AELup/8AgO1fUtFAc58tf8IV4p/6F3U//AdqP+EK8U/9C7qf/gO1fUtFAc58tf8ACFeKf+hd1P8A8B2o/wCEK8U/9C7qf/gO1fUtFAc58tf8IV4p/wChd1P/AMB2o/4QrxT/ANC7qf8A4DtX1LRQHOfLX/CFeKf+hd1P/wAB2o/4QrxT/wBC7qf/AIDtX1LRQHOfLX/CFeKf+hd1P/wHaj/hCvFP/Qu6n/4DtX1LRQHOfLX/AAhXin/oXdT/APAdqP8AhCvFP/Qu6n/4DtX1LRQHOfLX/CFeKf8AoXdT/wDAdqP+EK8U/wDQu6n/AOA7V9S0UBzny1/whXin/oXdT/8AAdqP+EK8U/8AQu6n/wCA7V9S0UBzny1/whXin/oXdT/8B2o/4QrxT/0Lup/+A7V9S0UBzny1/wAIV4p/6F3U/wDwHaj/AIQrxT/0Lup/+A7V9S0UBznzloGl+MNAnklh8L38u8ch7dvQj09DWjqj+NNTsZbVvCN5EJM5ZLdu/XjHua98op8zFzHlfwc8Pavoz6vPqenz2azLEkYmXazFSxPHpyK9Ou/+PK4/65P/AOgmpqhu/wDjyuP+uT/+gmpIm7pj9Q/1ln/13H/oLU+mah/rLP8A67j/ANBan0DfxM5HWdV8EWt/Pa6rqFnFdbmaVGkbcCygHOPZV49gazZtb+HsssLf29bKiKVaNZXw424BPow4+Yc8V5D4vt5Lv4j6xbQgGWbUWjQE4ySQBVY+EPECuyHSrgFZxbnIx856fgfXpVamiR7YniH4dxs7JrNorPGYnbznyyk5OT689alj8U/D+G0ktY9atFhkVQyiV/4fukehGByOeK8Gl8PazAcSaXdD995APlkgyf3QfWo7bRr67jheGHPnXP2SME4LSYyRj0Hc9qQctj3seJfh4EC/2zaEgqdxlctlSSDnrnLHJ755qzY+NvBGnWwt7fxDb+Uv3Vkmd9o6ADdnA9q8Fj8K6vLJDHHBEzTxvLCBOn7xVODt55Pt1qrfaNe6cto1wkRF4u6AxSrJv5x/CfXigOVH0b/wsTwf/wBDDZfmf8KP+FieD/8AoYbL8z/hXzvf+HdV03UbbT7q0KXVzjyUDBt+Tt4I468Uy70LUbHVo9LuIAl3Lt2JvXDBuhDZxj3oDlR9F/8ACxPB/wD0MNl+Z/wo/wCFieD/APoYbL8z/hXzvb+HdWutQaxhs2aZZmgPI2h1BLLu6cAE1fTwH4lk2bdOPzsVyZVGCOOeeM9vWgORHvP/AAsTwf8A9DDZfmf8KP8AhYng/wD6GGy/M/4V8/zeENct5LVLixMRuWZU3uOCo3Hd/dwOee1VF0HV2AK6ZdENF5wxGeU/vfSgOVH0X/wsTwf/ANDDZfmf8KP+FieD/wDoYbL8z/hXztL4d1m3EjXGl3UKxqHkaSMgIpONxPYVO/hPXFvpLRNPkmZJlhMkXzR72AIG7p0IoDlR9Bf8LE8H/wDQw2X5n/Cj/hYng/8A6GGy/M/4V86nQdTVbotaOrWsoilQ/eDYJwB3wASfapbfwvrM8kaGxkgEm4RvONisygkqCe+AeKA5UfQv/CxPB/8A0MNl+Z/wo/4WJ4P/AOhhsvzP+FfOceg6vNHDJHpl0yTIZImEZw6jqR61OfC2uizhuhpdy0cqNIu1CWCj+IjqB6etAciPoX/hYng//oYbL8z/AIUf8LE8H/8AQw2X5n/Cvn+TwjrUFpLdXFmYIYoFuHMpxhWJAH+8cHisOgORH05/wsTwf/0MNl+Z/wAKP+FieD/+hhsvzP8AhXzHRQHKj6c/4WJ4P/6GGy/M/wCFH/CxPB//AEMNl+Z/wr5jooDlR9Of8LE8H/8AQw2X5n/Cj/hYng//AKGGy/M/4V8x0UByo+nP+FieD/8AoYbL8z/hR/wsTwf/ANDDZfmf8K+Y6KA5UfTn/CxPB/8A0MNl+Z/wo/4WJ4P/AOhhsvzP+FfMdFAcqPpz/hYng/8A6GGy/M/4Uf8ACxPB/wD0MNl+Z/wr5jooDlR9Of8ACxPB/wD0MNl+Z/wo/wCFieD/APoYbL8z/hXzHRQHKj6c/wCFieD/APoYbL8z/hR/wsTwf/0MNl+Z/wAK+Y6KA5UfTn/CxPB//Qw2X5n/AAo/4WJ4P/6GGy/M/wCFfMdFAcqPpz/hYng//oYbL8z/AIUf8LE8H/8AQw2X5n/CvmOigOVH05/wsTwf/wBDDZfmf8KP+FieD/8AoYbL8z/hXzHRQHKj6c/4WJ4P/wChhsvzP+FH/CxPB/8A0MNl+Z/wr5jooDlR9Of8LE8H/wDQw2X5n/Cj/hYng/8A6GGy/M/4V8x0UByo+nP+FieD/wDoYbL8z/hR/wALE8H/APQw2X5n/CvmOigOVH05/wALE8H/APQw2X5n/Cj/AIWJ4P8A+hhsvzP+FfMdFAcqPpz/AIWJ4P8A+hhsvzP+FH/CxPB//Qw2X5n/AAr5jooDlR9Of8LE8H/9DDZfmf8ACj/hYng//oYbL8z/AIV8x0UByo+nP+FieD/+hhsvzP8AhR/wsTwf/wBDDZfmf8K+Y6KA5UfTn/CxPB//AEMNl+Z/wo/4WJ4P/wChhsvzP+FfMdFAcqPpz/hYng//AKGGy/M/4Uf8LE8H/wDQw2X5n/CvmOigOVH05/wsTwf/ANDDZfmf8KP+FieD/wDoYbL8z/hXzHRQHKj6c/4WJ4P/AOhhsvzP+FH/AAsTwf8A9DDZfmf8K+Y6KA5UfTn/AAsTwf8A9DDZfmf8KP8AhYng/wD6GGy/M/4V8x0UByo+nP8AhYng/wD6GGy/M/4Uf8LE8H/9DDZfmf8ACvmOigOVH05/wsTwf/0MNl+Z/wAKP+FieD/+hhsvzP8AhXzHRQHKj6c/4WJ4P/6GGy/M/wCFH/CxPB//AEMNl+Z/wr5jooDlR9Of8LE8H/8AQw2X5n/Cj/hYng//AKGGy/M/4V8x0UByo+nP+FieD/8AoYbL8z/hR/wsTwf/ANDDZfmf8K+Y6KA5UfTn/CxPB/8A0MNl+Z/wo/4WJ4P/AOhhsvzP+FfMdFAcqPpz/hYng/8A6GGy/M/4Uf8ACxPB/wD0MNl+Z/wr5jooDlR9Of8ACxPB/wD0MNl+Z/wo/wCFieD/APoYbL8z/hXzHRQHKj6c/wCFieD/APoYbL8z/hR/wsTwf/0MNl+Z/wAK+Y6KA5UfTn/CxPB//Qw2X5n/AAo/4WJ4P/6GGy/M/wCFfMdFAcqPpz/hYng//oYbL8z/AIUf8LE8H/8AQw2X5n/CvmOigOVH05/wsTwf/wBDDZfmf8KP+FieD/8AoYbL8z/hXzHRQHKj6c/4WJ4P/wChhsvzP+FH/CxPB/8A0MNl+Z/wr5jooDlR9Of8LE8H/wDQw2X5n/Cj/hYng/8A6GGy/M/4V8x0UByo+nP+FieD/wDoYbL8z/hR/wALE8H/APQw2X5n/CvmOigOVH1jpOvaVrsUkulX8F2kZ2uYmztPvVu7/wCPK4/65P8A+gmvH/gV/wAfmu/9c4f5vXsF3/x5XH/XJ/8A0E0jKorJj9Q/1ln/ANdx/wCgtT6ZqH+ss/8AruP/AEFqfQN/Ez5h8YXEln8R9YuYiFlh1BpEJGcEEEcVUm8V6pc8zSQu3mRyqxjGVaP7pHp7+tfSt54e0HULtpr3SdPuLlgNzywqzke+eah/4Q/wz/0L+mf+Ay/4U7stTsfO8/jC+msIrVYLSNRMZpcR5Erby4GOy5PTvVaLxFcwC38qKFPs8MscWAflaTO6Tr97nA9MCvpH/hD/AAz/ANC/pn/gMv8AhR/wh/hn/oX9M/8AAZf8KLjdS+p842nim+srOG1hgsNkMLwozWwLhXOW+bOcn1qs2uXbyK7C3Jjt1t4gYhiJFORsH8LZ5z7n1r6X/wCEP8M/9C/pn/gMv+FH/CH+Gf8AoX9M/wDAZf8ACi4uZHzrd+M9Yvr9L64kt3uo9vlyeQMxlX35X0JPX16VDf8Aie/1O6NxepZzyFkbLwA42Zwo77eTkd6+kP8AhD/DP/Qv6Z/4DL/hR/wh/hn/AKF/TP8AwGX/AAoDnR84w+K9Rt9TbUYVtI7ppmmLrAB8zLtPfgc/nzWkPiT4mGP9MhIGcgwjDZJOD9M8V75/wh/hn/oX9M/8Bl/wo/4Q/wAM/wDQv6Z/4DL/AIUD5z56vfHOt6laSW97NHLviaISbNrqGwGOR3IG36E0W/jnWrW4muIWtFnmiWGST7ONzqo2jPvivoX/AIQ/wz/0L+mf+Ay/4Uf8If4Z/wChf0z/AMBl/wAKBOSZ8+Xnj7X9QtJbW6uIXhlXa6CLbkc+hHqetJL481yUEeZax5cPmO3CnIKn8iUXP0r6E/4Q/wAM/wDQv6Z/4DL/AIUf8If4Z/6F/TP/AAGX/CgOc+ch4qvkmglhitYmikllKrHlJHkGGLKT6cVfn+IGrTG3ZY7MPGMyFoQwkf5/mx2wHIAr37/hD/DP/Qv6Z/4DL/hR/wAIf4Z/6F/TP/AZf8KA5le58/W/xA161CCGS0QIgRf9HHQAKPxAUD6VPH8R9bSCQH7MbksrRTiIAxsOrY7sfU9MV71/wh/hn/oX9M/8Bl/wo/4Q/wAM/wDQv6Z/4DL/AIUg5z5w1HxXquqxzR3MsQjmVVkWKMICFZmHTvljn1rGyK+qP+EP8M/9C/pn/gMv+FH/AAh/hn/oX9M/8Bl/wpj5z5XyKMivqj/hD/DP/Qv6Z/4DL/hR/wAIf4Z/6F/TP/AZf8KBc58r5FGRX1R/wh/hn/oX9M/8Bl/wo/4Q/wAM/wDQv6Z/4DL/AIUBznyvkUZFfVH/AAh/hn/oX9M/8Bl/wo/4Q/wz/wBC/pn/AIDL/hQHOfK+RRkV9Uf8If4Z/wChf0z/AMBl/wAKP+EP8M/9C/pn/gMv+FAc58r5FGRX1R/wh/hn/oX9M/8AAZf8KP8AhD/DP/Qv6Z/4DL/hQHOfK+RRkV9Uf8If4Z/6F/TP/AZf8KP+EP8ADP8A0L+mf+Ay/wCFAc58r5FGRX1R/wAIf4Z/6F/TP/AZf8KP+EP8M/8AQv6Z/wCAy/4UBznyvkUZFfVH/CH+Gf8AoX9M/wDAZf8ACj/hD/DP/Qv6Z/4DL/hQHOfK+RRkV9Uf8If4Z/6F/TP/AAGX/Cj/AIQ/wz/0L+mf+Ay/4UBznyvkUZFfVH/CH+Gf+hf0z/wGX/Cj/hD/AAz/ANC/pn/gMv8AhQHOfK+RRkV9Uf8ACH+Gf+hf0z/wGX/Cj/hD/DP/AEL+mf8AgMv+FAc58r5FGRX1R/wh/hn/AKF/TP8AwGX/AAo/4Q/wz/0L+mf+Ay/4UBznyvkUZFfVH/CH+Gf+hf0z/wABl/wo/wCEP8M/9C/pn/gMv+FAc58r5FGRX1R/wh/hn/oX9M/8Bl/wo/4Q/wAM/wDQv6Z/4DL/AIUBznyvkUZFfVH/AAh/hn/oX9M/8Bl/wo/4Q/wz/wBC/pn/AIDL/hQHOfK+RRkV9Uf8If4Z/wChf0z/AMBl/wAKP+EP8M/9C/pn/gMv+FAc58r5FGRX1R/wh/hn/oX9M/8AAZf8KP8AhD/DP/Qv6Z/4DL/hQHOfK+RRkV9Uf8If4Z/6F/TP/AZf8KP+EP8ADP8A0L+mf+Ay/wCFAc58r5FGRX1R/wAIf4Z/6F/TP/AZf8KP+EP8M/8AQv6Z/wCAy/4UBznyvkUZFfVH/CH+Gf8AoX9M/wDAZf8ACj/hD/DP/Qv6Z/4DL/hQHOfK+RRkV9Uf8If4Z/6F/TP/AAGX/Cj/AIQ/wz/0L+mf+Ay/4UBznyvkUZFfVH/CH+Gf+hf0z/wGX/Cj/hD/AAz/ANC/pn/gMv8AhQHOfK+RRkV9Uf8ACH+Gf+hf0z/wGX/Cj/hD/DP/AEL+mf8AgMv+FAc58r5FGRX1R/wh/hn/AKF/TP8AwGX/AAo/4Q/wz/0L+mf+Ay/4UBznyvkUZFfVH/CH+Gf+hf0z/wABl/wo/wCEP8M/9C/pn/gMv+FAc58r5FGRX1R/wh/hn/oX9M/8Bl/wo/4Q/wAM/wDQv6Z/4DL/AIUBznyvkUZFfVH/AAh/hn/oX9M/8Bl/wo/4Q/wz/wBC/pn/AIDL/hQHOfK+RRkV9Uf8If4Z/wChf0z/AMBl/wAKP+EP8M/9C/pn/gMv+FAc58r5FGRX1R/wh/hn/oX9M/8AAZf8KP8AhD/DP/Qv6Z/4DL/hQHOfK+RRkV9Uf8If4Z/6F/TP/AZf8KP+EP8ADP8A0L+mf+Ay/wCFAc58r5FGRX1R/wAIf4Z/6F/TP/AZf8KP+EP8M/8AQv6Z/wCAy/4UBznyvkUZFfVH/CH+Gf8AoX9M/wDAZf8ACj/hD/DP/Qv6Z/4DL/hQHOfK+RRkV9Uf8If4Z/6F/TP/AAGX/Cj/AIQ/wz/0L+mf+Ay/4UBznyvkUZFfVH/CH+Gf+hf0z/wGX/Cj/hD/AAz/ANC/pn/gMv8AhQHOfK+RRkV9Uf8ACH+Gf+hf0z/wGX/Cj/hD/DP/AEL+mf8AgMv+FAc58r5FGRX1R/wh/hn/AKF/TP8AwGX/AAo/4Q/wz/0L+mf+Ay/4UBznyvkUZFfVH/CH+Gf+hf0z/wABl/wo/wCEP8M/9C/pn/gMv+FAc58r5FGRX1R/wh/hn/oX9M/8Bl/wo/4Q/wAM/wDQv6Z/4DL/AIUBznmfwK/4+9dPby4f5vXsF3/x5XH/AFyf/wBBNRWGl6fpUTRafY29pG53MsEYQE+pxUt3/wAeVx/1yf8A9BNIzm7pj9Q/1ln/ANdx/wCgtT6ZqH+ss/8AruP/AEFqfQN/Ezm9W0XUrjVLi806SCCSS3EYmLHecEcDjK9+QfwzzTl0jWgsZOqyGQyoJCZTjytoDYHQPkHn3roqKdwuYGkaZrEF0kmpai86K0jFFkOCTjHHp14PSoDo+u/aEI1WXyvJkDgTHPmHOMZHTlcemK6aii47nIx6Z4maUob0xmOBV8wzsVc4bIAI5P3cv1GOBVmPSNb4d9SkUhSoRbljtBD8ZI+ZgSnzEZ4rpaKG7iuc9pWm67b6jBLf6gJLdINjRLIWBbnk56noc/0roaKKG7gFFFFIAooooAKKKKACiiigAooooAKKKKACiiigAooooAKKKKACiiigAooooAKKKKACiiigAooooAKKKKACiiigAooooAKKKKACiiigAooooAKKKKACiiigAooooAKKKKACiiigAooooAKKKKACiiigAooooAKKKKACiiigAooooAKKKKACiiigAooooAKKKKACiiigAooooAKKKKACiiigAooooAKKKKACiiigAooooAKhu/8AjyuP+uT/APoJqaobv/jyuP8Ark//AKCaCZfCx+of6yz/AOu4/wDQWp9M1D/WWf8A13H/AKC1PoKfxM5uU3KatevJFfyXiyZsViLiEx7OA2PlxuznPPTFZV1qXiOXT5YwLoI8T4nSyKyGTy8+Xt6gbiRv9uveu2MsYODIoI6jNHnR/wDPRf8AvqncdzA8P3mtXF/cxalF5cEa4RDEwIIOAd5GGyOTyfw6V0VM86P/AJ6L/wB9UedF/wA9E/Ohu4h9A60zzov+eifnR50X/PRPzpAcf5XiK1SeWxgufPLuJTcSb1cGUlGjUkjhPYdamZ/FEUpiWKSYSSyF2KoEClflC87hg/Suq86L/non50edF/z0T86dx3MDT/7ch1K3jnjdrR2lMu7B2ckqd3Jx0AAroqZ50X/PRPzo86L/AJ6J+dDdxD6KZ50X/PRPzo86L/non50g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0Uzzov+eifnR50X/PRPzoAfRTPOi/56J+dHnRf89E/OgB9FM86L/non50edF/z0T86AH1Dd/wDHlcf9cn/9BNSK6t91gcehqO7/AOPK4/65P/6CaCZfCx+of6yz/wCu4/8AQWp9M1D/AFln/wBdx/6C1PoKfxMha7tVkkja5hEkS75FMgyi+pHYe9Ktzbu8aLPEzyLvRQ4JdfUeo96wtS0u7v72Z/sMCpGQ0DiUDzDlS28Yzk7ceg96isdAvLe/tpX8rYriZ2D8x48z92OOR+8HPHQ1SSHZHT0UUVIgoooHWgAorlYvGkSSXRvLfZFCxVfKDFifMKD7wAOdpOVJAxjrV5/FVgjyoIbpnjIG0RgMwKlsgEg4wDycU7MdmblFYTeLNPClo4rqUEZjKRj96BnJXJHTB64pJvF+l25kEguAUdFA8vl9wyCozkjHf8s0WYrM3qKxrvxJbWF/JBcxyLEqKyzKMglgSFI6gnHH9KrzeLrWORES1uWIk2XAKgGH73B55b5DwOPeizHZnQ0VBZ3kN/aJcwEmJ87WIxuAOM/Sp6QgooooAKKKKACiiigAooooAKKKKACiiigAooooAKKKKACiiigAooooAKKKKACiiigAooooAKKKKACiiigAooooAKKKKACiiigAooooAKKKKACiiigAooooAKKKKACiiigAooooAKKKKACiiigAooooAKKKKACiiigAooooAKKKKACiiigAooooAKKKKACiiigAooooAKKKKACiiigAooooAKKKKACobv8A48rj/rk//oJqaobv/jyuP+uT/wDoJoJl8LH6h/rLP/ruP/QWp9M1D/WWf/Xcf+gtT6Cn8TCiiigAooooAKO9FKv3h9aAPO774j+A4bmW1mjaUxM0ZZLPcp+bJwfTdz9aq3HxH+H11IHmguGO8O3+hH5yAQN3qBmvJ7Oxt7lPEdzMhlktI2eKMEjky7d5x1Az096wqd9TXlR72Pih4CEskohmEkhy7fYeWOMc/gTTW+JvgBixa3mJYqWJsTyV6flXg1FAuVHvkvxS8Bz3H2iaKeSbYU8xrEltp4xn0qFviT8PyiBIZ4mjQpG8djhoweu09uprwmigfKj6Atvi14MtLWK2hkvliiQIg+ytwAMCpf8AhcXhD/ntff8AgK1fPVFAuVH0L/wuLwh/z2vv/AVqP+FxeEP+e19/4CtXz1RQHKj6F/4XF4Q/57X3/gK1H/C4vCH/AD2vv/AVq+eqKA5UfQv/AAuLwh/z2vv/AAFaj/hcXhD/AJ7X3/gK1fPVFAcqPoX/AIXF4Q/57X3/AICtR/wuLwh/z2vv/AVq+eqKA5UfQv8AwuLwh/z2vv8AwFaj/hcXhD/ntff+ArV89UUByo+hf+FxeEP+e19/4CtR/wALi8If89r7/wABWr56ooDlR9C/8Li8If8APa+/8BWo/wCFxeEP+e19/wCArV89UUByo+hf+FxeEP8Antff+ArUf8Li8If89r7/AMBWr56ooDlR9C/8Li8If89r7/wFaj/hcXhD/ntff+ArV89UUByo+hf+FxeEP+e19/4CtR/wuLwh/wA9r7/wFavnqigOVH0L/wALi8If89r7/wABWo/4XF4Q/wCe19/4CtXz1RQHKj6F/wCFxeEP+e19/wCArUf8Li8If89r7/wFavnqigOVH0L/AMLi8If89r7/AMBWo/4XF4Q/57X3/gK1fPVFAcqPoX/hcXhD/ntff+ArUf8AC4vCH/Pa+/8AAVq+eqKA5UfQv/C4vCH/AD2vv/AVqP8AhcXhD/ntff8AgK1fPVFAcqPoX/hcXhD/AJ7X3/gK1H/C4vCH/Pa+/wDAVq+eqKA5UfQv/C4vCH/Pa+/8BWo/4XF4Q/57X3/gK1fPVFAcqPoX/hcXhD/ntff+ArUf8Li8If8APa+/8BWr56ooDlR9C/8AC4vCH/Pa+/8AAVqP+FxeEP8Antff+ArV89UUByo+hf8AhcXhD/ntff8AgK1H/C4vCH/Pa+/8BWr56ooDlR9C/wDC4vCH/Pa+/wDAVqP+FxeEP+e19/4CtXz1RQHKj6F/4XF4Q/57X3/gK1H/AAuLwh/z2vv/AAFavnqigOVH0L/wuLwh/wA9r7/wFaj/AIXF4Q/57X3/AICtXz1RQHKj6F/4XF4Q/wCe19/4CtR/wuLwh/z2vv8AwFavnqigOVH0L/wuLwh/z2vv/AVqP+FxeEP+e19/4CtXz1RQHKj6F/4XF4Q/57X3/gK1H/C4vCH/AD2vv/AVq+eqKA5UfQv/AAuLwh/z2vv/AAFaj/hcXhD/AJ7X3/gK1fPVFAcqPoX/AIXF4Q/57X3/AICtR/wuLwh/z2vv/AVq+eqKA5UfQv8AwuLwh/z2vv8AwFaj/hcXhD/ntff+ArV89UUByo+hf+FxeEP+e19/4CtR/wALi8If89r7/wABWr56ooDlR9C/8Li8If8APa+/8BWo/wCFxeEP+e19/wCArV89UUByo+hf+FxeEP8Antff+ArUf8Li8If89r7/AMBWr56ooDlR9C/8Li8If89r7/wFaj/hcXhD/ntff+ArV89UUByo+hf+FxeEP+e19/4CtR/wuLwh/wA9r7/wFavnqigOVH0L/wALi8If89r7/wABWo/4XF4Q/wCe19/4CtXz1RQHKj6F/wCFxeEP+e19/wCArUf8Li8If89r7/wFavnqigOVH0L/AMLi8If89r7/AMBWo/4XF4Q/57X3/gK1fPVFAcqPoX/hcXhD/ntff+ArUf8AC4vCH/Pa+/8AAVq+eqKA5UfQv/C4vCH/AD2vv/AVqP8AhcXhD/ntff8AgK1fPVFAcqPoX/hcXhD/AJ7X3/gK1H/C4vCH/Pa+/wDAVq+eqKA5UfQv/C4vCH/Pa+/8BWo/4XF4Q/57X3/gK1fPVFAcqPqXw34v0fxXHcNpU8jm3IEiSRlGGehwe3BrXu/+PK4/65P/AOgmvH/gV/x+a7/1zh/m9ewXf/Hlcf8AXJ//AEE0jKorJj9Q/wBZZ/8AXcf+gtT6ZqH+ss/+u4/9Ban0DfxMKKKKACiiigApV+8PrSUq/eH1oA+RbiWSK/uzHI6bpZFbaxGQWOQfatDw/caSt0lpq1jFLDPMga6aVkMC98Y61mXf/H9df9dn/wDQjUNM1aujvH0HwzDaW16L2Av5scexrkGGRgU8wepGGY5BwMU0eH/CEs7M+uwxBrt/lW4XaItzbQOCfuhTuPHOK5vS9Ut7ZIrS602xuIWuFeSadGLqmRuHB6YrpIj4Fe4W6nCAtdsDAhkWNYtzAfLg/Lt2tnOck8U76/15DbKHibS/DemaQi6PqUd/cm5OZRIC3l7TxtHQA45PWra6L4UvLWxf+1YLGTyAbiNrgMxbI3EnJHIJwoAPHSn2kPg63NjKLy1MrmVbuOXzJI1Uq23blc7g23kVz2gf2Sst/HqyRSZtnFs7yMqiUEY5UE8884qe4GpPo3hqOKcxaoZGSKPyz9pjHmFvvPjGRt/ufeNWbrQPCCG8FtrrP5Yj8ovNHiTnDbcE5OOQDjHerLW3gGPSZIkvRJdPErb8yZSQBvu5XkE7cqeKr3UPg6dryeW6TznEIhjs2aONfkXzDyvXdu49OaAMzUo9Cs9Rl0uzSG7t5Jo2TURcfNGhxuXONvrz296q6HZWV14vtbKc77N7koBuyHGTtBYY4PAyPWrE9v4cHjGOGO6Y6CXUvKpbKjbyMkZ68ZxWtDD4HhngmMhlBumV4ZJ5Cqw4O1sheSDjI9MHrTQM4y4yLqYNEImEjZjAwE56Y9qjrsdPh8Fy3lpFfyyRIY2kuZxPIy7txARflzwMHPfvTI4/CMO6MbLgPZNtlmnkUifIwCAvy98EZz3oWwPc5Giu7ih8B2+6WO5eV1tCFW4ZiryFDzgL97dgbScd81zFxdWmowXdy9ra2dwFjWGGAsq9fmIXByfXJHtQwRl0VZi+z/YJxJt87I8vg59/wqtSuU42S8wooopkhRRRQAUUUUAFFFFABRRRQAUUUUAFFFFABRRRQAUUUUAFFFFABRRRQAUUUUAFFFFABRRRQAUUUUAFFFFABRRRQAUUUUAFFFFABRRRQAUUUUAFFFFABRRRQAUUUUAFFFFABRRRQAUUUUAFFFFABRRRQAUUUUAFFFFABRRRQAUUVsaFo8Wq+c0sjoseAAmMkmmlcDHortn8EQxRrJIbxUboxAx/KsHXdHi0vyGhld1kyCHxkEU3FrUVzHorZ0HRY9W84yPINhChYxySa2X8HWsTbZJLtG64YAH9RQothc42iuw/4RKy/wCe9x+a/wCFKPCNmQSJrkgdSMYH6U+RhdHHUV2H/CJWX/Pe4/Nf8KhvvC1vb2EtxHNPuRCy7wMHH4UuRhdHZfAr/j813/rnD/N69gu/+PK4/wCuT/8AoJrx/wCBX/H3rv8A1yh/m9ewXf8Ax5XH/XJ//QTUMyqbMfqH+ss/+u4/9Ban0zUP9ZZ/9dx/6C1PoB/EwooooAKKKKAClX7w+tJSr94fWgD5Cu/+P66OP+Wz/wDoRrT014B4b1pbgx/N5PkLlQ/mbuozzjbnOKmsLqC3TxIlzKmyaJ0SEtgySeZ8pHHbk5/xrApmoUUUUDCiiigAooooAKKKKACiiigAooooAKKKKACiiigAooooAKKKKACiiigAooooAKKKKACiiigAooooAKKKKACiiigAooooAKKKKACiiigAooooAKKKKACiiigAooooAKKKKACiiigAooooAKKKKACiiigAooooAKKKKACiiigAooooAKKKKACiiigAooooAKKKKACiiigAooooAK67wOQs0zE4AmiJJ7c1yNaujaz/AGV5waEyrJg8Nggiqi7MTPZr65ieC+M90f3qYIhMZDjr83zZJzjp2ry7xh/qbP8A3n/kKP8AhL4v+fF/+/g/wrK1nWf7V8kLCYljyeWySTVNq1hJO50Xw6uY7PUPtMpIjiuY3YgZOBmvQV1fSjBHBcSefKhdluZYC4UM4O3aeT8oPPbNeOaNrP8AZQmVoDKshB4bBBFav/CYRf8APlJ/38H+FEWraj1PVTrPhgxl10xVlzuCmLIHO0D/AL55+tCa3oISZGgAWRsFUt8KQHJQkDrgY4/CvKv+Ewi/58pP+/g/wo/4TCL/AJ8pP+/g/wAKd49xWZ6impeGxA4lgWSQoA+222h2AHK/3cnPp+tYvjHULO90TyrNgVhjnOFh8tVDHKgD6VxH/CYRf8+Un/fwf4VDeeKVubOaBLRlaRSu5nyBn8KTcQ1O4+BX/H3rn/XKH+b17Bd/8eVx/wBcn/8AQTXj/wACv+PvXf8ArnD/ADevYLv/AI8rj/rk/wD6CayZnU2Y/UP9ZZ/9dx/6C1Ppmof6yz/67j/0FqfQD+JhRRRQAUUUUAFFFA60Ac/c+BfCt3cyXFxoNk80jFncpjcT34qL/hXvhD/oXrH/AL5P+NZ6+HtfsmupbGaJJZyx3KVVlBlLYJ/iJUrgk8YI71avLfxMs0iRzTSJLIoRo5FQr8hz2IVc4PPJ6U7Fa9yb/hXvhD/oXrH/AL5P+NH/AAr3wh/0L1j/AN8n/GkNh4mleVXviik8vHIozwcFBt+UdMg5zUdxZ+Ky0/k3YAaSMhi65Ax8wUdMZ555NFg1Jf8AhXvhD/oXrH/vg/40f8K98If9C9Y/98n/ABqXUdO1o3891p1yI2eIIAWG1iEbkjHXdjHNVfsfiv8Adj7T8ot9rnzVBZs546gNjI3cjvQGvcl/4V74Q/6F6x/74P8AjR/wr3wh/wBC9Y/98n/GqthpPia3VYDd+VbhAAFkDMMvlvm/vYJ5xW5pMGpQy3wvpGkjMxNuzsC2z6DgU2hNszf+Fe+EP+hesf8Avk/40f8ACvfCH/QvWP8A3yf8a6WipC7Oa/4V74Q/6F6x/wC+T/jR/wAK98If9C9Y/wDfJ/xrpaKAuzmv+Fe+EP8AoXrH/vk/40f8K98If9C9Y/8AfJ/xrpaKAuzmv+Fe+EP+hesf++T/AI0f8K98If8AQvWP/fJ/xrpaKAuzmv8AhXvhD/oXrH/vk/40f8K98If9C9Y/98n/ABrpaKAuzmv+Fe+EP+hesf8Avk/40f8ACvfCH/QvWP8A3yf8a6WigLs5r/hXvhD/AKF6x/75P+NH/CvfCH/QvWP/AHyf8a6WigLs5r/hXvhD/oXrH/vk/wCNH/CvfCH/AEL1j/3yf8a6WigLs5r/AIV74Q/6F6x/75P+NH/CvfCH/QvWP/fJ/wAa6WigLs5r/hXvhD/oXrH/AL5P+NH/AAr3wh/0L1j/AN8n/GulooC7Oa/4V74Q/wChesf++T/jR/wr3wh/0L1j/wB8n/GulooC7Oa/4V74Q/6F6x/75P8AjR/wr3wh/wBC9Y/98n/GulooC7Oa/wCFe+EP+hesf++T/jR/wr3wh/0L1j/3yf8AGulooC7Oa/4V74Q/6F6x/wC+T/jR/wAK98If9C9Y/wDfJ/xrpaKAuzmv+Fe+EP8AoXrH/vk/40f8K98If9C9Y/8AfJ/xrpaKAuzmv+Fe+EP+hesf++T/AI0f8K98If8AQvWP/fJ/xrpaKAuzmv8AhXvhD/oXrH/vk/40f8K98If9C9Y/98n/ABrpaKAuzmv+Fe+EP+hesf8Avk/40f8ACvfCH/QvWP8A3yf8a6WigLs5r/hXvhD/AKF6x/75P+NH/CvfCH/QvWP/AHyf8a6WigLs5r/hXvhD/oXrH/vk/wCNH/CvfCH/AEL1j/3yf8a6WigLs5r/AIV74Q/6F6x/75P+NH/CvfCH/QvWP/fJ/wAa6WigLs5r/hXvhD/oXrH/AL5P+NH/AAr3wh/0L1j/AN8n/GulooC7Oa/4V74Q/wChesf++T/jR/wr3wh/0L1j/wB8n/GulooC7Oa/4V74Q/6F6x/75P8AjR/wr3wh/wBC9Y/98n/GulooC7Oa/wCFe+EP+hesf++T/jR/wr3wh/0L1j/3yf8AGulooC7Oa/4V74Q/6F6x/wC+T/jR/wAK98If9C9Y/wDfJ/xrpaKAuzmv+Fe+EP8AoXrH/vk/40f8K98If9C9Y/8AfJ/xrpaKAuzmv+Fe+EP+hesf++T/AI0f8K98If8AQvWP/fJ/xrpaKAuzmv8AhXvhD/oXrH/vk/40f8K98If9C9Y/98n/ABrpaKAuzmv+Fe+EP+hesf8Avk/40f8ACvfCH/QvWP8A3yf8a6WigLs5r/hXvhD/AKF6x/75P+NH/CvfCH/QvWP/AHyf8a6WigLs5r/hXvhD/oXrH/vk/wCNH/CvfCH/AEL1j/3yf8a6WigLs5r/AIV74Q/6F6x/75P+NH/CvfCH/QvWP/fJ/wAa6WigLs5r/hXvhD/oXrH/AL5P+NH/AAr3wh/0L1j/AN8n/GulooC7Oa/4V74Q/wChesf++T/jR/wr3wh/0L1j/wB8n/GulooC7Oa/4V74Q/6F6x/75P8AjR/wr3wh/wBC9Y/98n/GulooC7Oa/wCFe+EP+hesf++T/jR/wr3wh/0L1j/3yf8AGulooC7Oa/4V74Q/6F6x/wC+T/jR/wAK98If9C9Y/wDfJ/xrpaKAuzmv+Fe+EP8AoXrH/vk/40f8K98If9C9Y/8AfJ/xrpaKAuzmv+Fe+EP+hesf++T/AI0f8K98If8AQvWP/fJ/xrpaKAuzmv8AhXvhD/oXrH/vk/40f8K98If9C9Y/98n/ABrpaKAuzP0rQtK0KKSLSrCC0SQ7nES43H3q1d/8eVx/1yf/ANBNTVDd/wDHlcf9cn/9BNBEtmP1D/WWf/Xcf+gtT6ZqH+ss/wDruP8A0FqfQU/iYUUUUAFFFFABSj7w+tJSr94fWgD5g1Dxt4ok1K6f+3r9AZnAWOYqqjceAB0FV/8AhM/FH/Qw6n/4EtWTd/8AH9df9dn/APQjXQ6Vqfhm3s7FL2wDzRiQ3DNb+Zvc52HO8ZUDHy8c85pmpT/4TPxR/wBDFqf/AIEtS/8ACZ+KP+hh1P8A8CWraXxF4TifFroqRKY5Yy8sHmnDLwSN3OG+nFRjW/ByJCo0MNttxE5ZCSX43N97GeuD707DsjI/4TPxR/0MWp/+BLUv/CZ+KP8AoYdT/wDAlqXWtV0zULmGa2tBAwt4k3RJ5XlSKAGYgZ8zpx92t248Q+ELi5up7nTpbuaaaJjLJDsIVVUEABsAkgk+uaQuhgf8Jn4o/wChi1P/AMCWo/4TPxR/0MOp/wDgS1dZb6r4Lg02LVIrKxW6FyjyWrx7nCjaG2Lu6dSM8fjWRd6/4dubSygawTfbSZMwtcAoWcldu/kcpgZ6g80rjsjK/wCEz8TgZPiLU/8AwJageNPE56eItSOP+nlqPCuq6Vo+ui81Wye7gVSFRdp2E/xbW4PGeKdr+prqUWn28EEoS0tzukkhVHck5ydo5UDAB9ie9PoFlcT/AITPxR/0MOp/+BLUf8Jn4o/6GHU//Alqwsj1FOCsVZgpKr1OOB9aAsbf/CZ+KP8AoYdT/wDAlqP+Ez8Uf9DDqf8A4EtWFketPKOqlmRgqnBJHAPpQFja/wCEz8Uf9DDqf/gS1H/CZ+KP+hh1P/wJasLI9RS0BY3P+Ez8Uf8AQw6n/wCBLUf8Jn4o/wChh1P/AMCWrDooCxuf8Jn4o/6GHU//AAJaj/hM/FH/AEMOp/8AgS1YdFAWNz/hM/FH/Qw6n/4EtR/wmfij/oYdT/8AAlqw6KAsbn/CZ+KP+hh1P/wJaj/hM/FH/Qw6n/4EtWHRQFjc/wCEz8Uf9DDqf/gS1H/CZ+KP+hh1P/wJasOigLG5/wAJn4o/6GHU/wDwJaj/AITPxR/0MOp/+BLVh0UBY3P+Ez8Uf9DDqf8A4EtR/wAJn4o/6GHU/wDwJasOigLG5/wmfij/AKGHU/8AwJaj/hM/FH/Qw6n/AOBLVh0UBY3P+Ez8Uf8AQw6n/wCBLUf8Jn4o/wChh1P/AMCWrDooCxuf8Jn4o/6GHU//AAJaj/hM/FH/AEMOp/8AgS1YdFAWNz/hM/FH/Qw6n/4EtR/wmfij/oYdT/8AAlqw6KAsbn/CZ+KP+hh1P/wJaj/hM/FH/Qw6n/4EtWHRQFjc/wCEz8Uf9DDqf/gS1H/CZ+KP+hh1P/wJasOigLG5/wAJn4o/6GHU/wDwJaj/AITPxR/0MOp/+BLVh0UBY3P+Ez8Uf9DDqf8A4EtR/wAJn4o/6GHU/wDwJasOigLG5/wmfij/AKGHU/8AwJaj/hM/FH/Qw6n/AOBLVh0UBY3P+Ez8Uf8AQw6n/wCBLUf8Jn4o/wChh1P/AMCWrDooCxuf8Jn4o/6GHU//AAJaj/hM/FH/AEMOp/8AgS1YdFAWNz/hM/FH/Qw6n/4EtR/wmfij/oYdT/8AAlqw6KAsbn/CZ+KP+hh1P/wJaj/hM/FH/Qw6n/4EtWHRQFjc/wCEz8Uf9DDqf/gS1H/CZ+KP+hh1P/wJasOigLG5/wAJn4o/6GHU/wDwJaj/AITPxR/0MOp/+BLVh0UBY3P+Ez8Uf9DDqf8A4EtR/wAJn4o/6GHU/wDwJasOigLG5/wmfij/AKGHU/8AwJaj/hM/FH/Qw6n/AOBLVh0UBY3P+Ez8Uf8AQw6n/wCBLUf8Jn4o/wChh1P/AMCWrDooCxuf8Jn4o/6GHU//AAJaj/hM/FH/AEMOp/8AgS1YdFAWNz/hM/FH/Qw6n/4EtR/wmfij/oYdT/8AAlqw6KAsbn/CZ+KP+hh1P/wJaj/hM/FH/Qw6n/4EtWHRQFjc/wCEz8Uf9DDqf/gS1H/CZ+KP+hh1P/wJasOigLG5/wAJn4o/6GHU/wDwJaj/AITPxR/0MOp/+BLVh0UBY3P+Ez8Uf9DDqf8A4EtR/wAJn4o/6GHU/wDwJasOigLG5/wmfij/AKGHU/8AwJaj/hM/FH/Qw6n/AOBLVh0UBY3P+Ez8Uf8AQw6n/wCBLUf8Jn4o/wChh1P/AMCWrDooCxuf8Jn4o/6GHU//AAJaj/hM/FH/AEMOp/8AgS1YdFAWNz/hM/FH/Qw6n/4EtR/wmfij/oYdT/8AAlqw6KAsbn/CZ+KP+hh1P/wJaj/hM/FH/Qw6n/4EtWHRQFjc/wCEz8Uf9DDqf/gS1H/CZ+KP+hh1P/wJasOigLHt3wc8QatrD6vBqWoT3iQrE8ZnbcyklgeT24FenXf/AB5XH/XJ/wD0E14/8Cv+PzXf+ucP83r2C7/48rj/AK5P/wCgmkY1NmP1D/WWf/Xcf+gtT6ZqH+ss/wDruP8A0FqfQD+JhRRRQAUUUUAFKv3h9aSlX7w+tAHyFd/8f11/12f/ANCNdJpOu6VZafZifSGl+zbxPKII3DSNnY+W7gcbTxxnrXN3f/H9df8AXZ//AEI112ieNYdL0qxszobTrbybiVkwsr4bnG05b5uck9O1UjUf/wAJnpMLL9n0FbSNopYwywxsdrrj+L72G55+lRjxboKJCqeHYcJbiF90SEk8bjkk5J55wCM1Mnj7bNDPJo29Yo5YokbaUQO+4FQU6gHbzkY9K5O9uGu1tFFvKnkRbDwMH5icjAGBz3z060X/AK+8fc1db1tLu8tbl9M8uVbeJV86LywpQDLKFwHBx/ED6V0MXibw9qN3LeXVjC89zeoI42tgWiiOPMLBRhumF78niqsnj61naN7rQjcXCoF86SYZkOCuSNmOh7Y6ZrMv9Zs9Wuf7QlsbiLUleJYUtwArBSSxPy4zjaBx2pdSeho6l4j0aS3aOPw0baRbpGlna2XJK7c8ZAUkA/LgjmsLRr6003XV1W/0+W40/c+1BGoVieg5+XjuBWr4l8SS6pDqFhcaddwTvdRyFTNuWJ0XZjbt6t3wR2qTTPGzWGj2untpMk3kp5YbfwrAuQ6KVIEmX6nPTpQu5T7GqPE/hGJFYaNGFFv5sYNqp+ctzECfvHHVjwO1Zs+v2kySL/ZmqhX0hrMAxA7V3llcHrsGcfQCsPV/EEmraTYWMiSBrPeAzMpDBmJGQFGCM4649q6Gw+Iw06yjtYtNlkWO2EIM1zvO7nJyV6HP3e2BikloPqRP4g0mIaiW8OTL5tqiWyPbIq23Bwx7sNxB3Hk9Ke3irTr2S+mm0i7uIZ7m3mMccCKgKdUYr1znjNUr7xjFeWVzafZr5YZbJLRUa7DBdrb9xyuWOfXpk4pfDXjg+HdHfT/7PWfdP5vmCTaeqnB4P93j61QvItz+INDu7n7FL4ekg3TJI+22UTMylTjaORu2sMDj5qltfEUNlY/atctRcvPqDTm2+ykFRtYEMWAUkZGOTgdqzbnxoZ9e/taO1kgl+0xzgI6HGyPZ3Xqfy9qkuvGsVxGI106SNBfG8AE4bZlSCq5U+uec+2KT2/ry/r5A9y7b+JtEWG3Fv4TklKAgFoEfIyN/OPmJGeT90njiuIET3M8n2aCRxksERSxVc+3pXZ6X8Rm02y0+2XSIgtkrKPLlIEgJU8gg4yygkjrWX4Z8VjQJ755bH7St2ysypJ5eMEnHQ/L83T2FFtQMIWN6VZhZXO1fvHyWwPrxxUFdlrPxDv8AWbe5jkhaEzQtBmKUqApkDgkDqcAgnvmuNoAKKKKACiiigAooooAKKKKACiiigAooooAKKKKACiiigAooooAKKKKACiiigAooooAKKKKACiiigAooooAKKKKACiiigAooooAKKKKACiiigAooooAKKKKACiiigAooooAKKKKACiiigAooooAKKKKACiiigAooooAKKKKACiiigAooooAKKKKACiiigAooooA9c+BX/H5rv/XOH+b17Bd/8eVx/wBcn/8AQTXj/wACv+PzXf8ArnD/ADevYLv/AI8rj/rk/wD6CaTMamzH6h/rLP8A67j/ANBan0y//wBZZ/8AXcf+gtUmKAfxMSilxRigBKKXFGKAEpV+8PrRijmgD5Cu/wDj+uf+uz/+hGuk0fxxc6Pp9jax2EE32N3aOR3O4bwQcDGB1zk56V7Tc/C7whd3UtxJpbCSVi7bLh1XJ64AOBUP/CpvBv8A0DJf/AqT/Gnc05kePJ8QNTS7jkaCGS3jhMYtZOY92ciTp94HB444pbr4g6pcWvlRRR28n2YW/mxHBAyCSBjvjkEnqa9g/wCFTeDf+gZL/wCBUn+NH/CpvBv/AEDJf/AqT/GgOfqeASam731ldeX81qkSqrOWDbOnXoD6DpXQXPj65ngkgTTbeCNtuwpI2+IA5YK3UbuM+mK9f/4VN4N/6Bkv/gVJ/jR/wqbwb/0DJf8AwKk/xouLmR5EPiBOty00emRR7rmS5KJcMAWdcHPHJHVT1U0j/EXVTepPHFHFGiyAQox27m/j9dwz17169/wqbwb/ANAyX/wKk/xo/wCFTeDf+gZL/wCBUn+NC0HzI+er+6N/qFzeNGsZnlaQonRcnOBVevo3/hU3g3/oGS/+BUn+NH/CpvBv/QMl/wDAqT/GkrJWDnR85UV9G/8ACpvBv/QMl/8AAqT/ABo/4VN4N/6Bkv8A4FSf40w5kfOVFfRv/CpvBv8A0DJf/AqT/Gj/AIVN4N/6Bkv/AIFSf40BzI+cqK+jf+FTeDf+gZL/AOBUn+NH/CpvBv8A0DJf/AqT/GgOZHzlRX0b/wAKm8G/9AyX/wACpP8AGj/hU3g3/oGS/wDgVJ/jQHMj5yor6N/4VN4N/wCgZL/4FSf40f8ACpvBv/QMl/8AAqT/ABoDmR85UV9G/wDCpvBv/QMl/wDAqT/Gj/hU3g3/AKBkv/gVJ/jQHMj5yor6N/4VN4N/6Bkv/gVJ/jR/wqbwb/0DJf8AwKk/xoDmR85UV9G/8Km8G/8AQMl/8CpP8aP+FTeDf+gZL/4FSf40BzI+cqK+jf8AhU3g3/oGS/8AgVJ/jR/wqbwb/wBAyX/wKk/xoDmR85UV9G/8Km8G/wDQMl/8CpP8aP8AhU3g3/oGS/8AgVJ/jQHMj5yor6N/4VN4N/6Bkv8A4FSf40f8Km8G/wDQMl/8CpP8aA5kfOVFfRv/AAqbwb/0DJf/AAKk/wAaP+FTeDf+gZL/AOBUn+NAcyPnKivo3/hU3g3/AKBkv/gVJ/jR/wAKm8G/9AyX/wACpP8AGgOZHzlRX0b/AMKm8G/9AyX/AMCpP8aP+FTeDf8AoGS/+BUn+NAcyPnKivo3/hU3g3/oGS/+BUn+NH/CpvBv/QMl/wDAqT/GgOZHzlRX0b/wqbwb/wBAyX/wKk/xo/4VN4N/6Bkv/gVJ/jQHMj5yor6N/wCFTeDf+gZL/wCBUn+NH/CpvBv/AEDJf/AqT/GgOZHzlRX0b/wqbwb/ANAyX/wKk/xo/wCFTeDf+gZL/wCBUn+NAcyPnKivo3/hU3g3/oGS/wDgVJ/jR/wqbwb/ANAyX/wKk/xoDmR85UV9G/8ACpvBv/QMl/8AAqT/ABo/4VN4N/6Bkv8A4FSf40BzI+cqK+jf+FTeDf8AoGS/+BUn+NH/AAqbwb/0DJf/AAKk/wAaA5kfOVFfRv8Awqbwb/0DJf8AwKk/xo/4VN4N/wCgZL/4FSf40BzI+cqK+jf+FTeDf+gZL/4FSf40f8Km8G/9AyX/AMCpP8aA5kfOVFfRv/CpvBv/AEDJf/AqT/Gj/hU3g3/oGS/+BUn+NAcyPnKivo3/AIVN4N/6Bkv/AIFSf40f8Km8G/8AQMl/8CpP8aA5kfOVFfRv/CpvBv8A0DJf/AqT/Gj/AIVN4N/6Bkv/AIFSf40BzI+cqK+jf+FTeDf+gZL/AOBUn+NH/CpvBv8A0DJf/AqT/GgOZHzlRX0b/wAKm8G/9AyX/wACpP8AGj/hU3g3/oGS/wDgVJ/jQHMj5yor6N/4VN4N/wCgZL/4FSf40f8ACpvBv/QMl/8AAqT/ABoDmR85UV9G/wDCpvBv/QMl/wDAqT/Gj/hU3g3/AKBkv/gVJ/jQHMj5yor6N/4VN4N/6Bkv/gVJ/jR/wqbwb/0DJf8AwKk/xoDmR85UV9G/8Km8G/8AQMl/8CpP8aP+FTeDf+gZL/4FSf40BzI+cqK+jf8AhU3g3/oGS/8AgVJ/jR/wqbwb/wBAyX/wKk/xoDmR85UV9G/8Km8G/wDQMl/8CpP8aP8AhU3g3/oGS/8AgVJ/jQHMj5yor6N/4VN4N/6Bkv8A4FSf40f8Km8G/wDQMl/8CpP8aA5kfOVFfRv/AAqbwb/0DJf/AAKk/wAaP+FTeDf+gZL/AOBUn+NAcyPnKivo3/hU3g3/AKBkv/gVJ/jR/wAKm8G/9AyX/wACpP8AGgOZHzlRX0b/AMKm8G/9AyX/AMCpP8aP+FTeDf8AoGS/+BUn+NAcyPnKivo3/hU3g3/oGS/+BUn+NH/CpvBv/QMl/wDAqT/GgOZHzlRX0b/wqbwb/wBAyX/wKk/xo/4VN4N/6Bkv/gVJ/jQHMjjvgV/x+a7/ANc4f5vXsF3/AMeVx/1yf/0E1m6B4V0bwxHMmkWfkeeQZGLl2bHTknpWndj/AEK4/wCuT/yNIyqO6Z//2Q=="/>
          <p:cNvSpPr>
            <a:spLocks noChangeAspect="1" noChangeArrowheads="1"/>
          </p:cNvSpPr>
          <p:nvPr/>
        </p:nvSpPr>
        <p:spPr bwMode="auto">
          <a:xfrm>
            <a:off x="-152400" y="155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63" y="-1"/>
            <a:ext cx="7805737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8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Colorful cliff city near ocean shore">
            <a:extLst>
              <a:ext uri="{FF2B5EF4-FFF2-40B4-BE49-F238E27FC236}">
                <a16:creationId xmlns:a16="http://schemas.microsoft.com/office/drawing/2014/main" id="{74ED1216-A221-4C9B-B39B-71A3E4D9E40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3230" b="1323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THANK YOU</a:t>
            </a:r>
            <a:endParaRPr lang="ru-RU" sz="8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A5B48-F9FF-45FC-A3F7-5CEF9A012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r"/>
            <a:r>
              <a:rPr lang="en-US" sz="3600" dirty="0"/>
              <a:t>JUPITER TEAM</a:t>
            </a:r>
            <a:endParaRPr lang="ru-RU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6dc4bcd6-49db-4c07-9060-8acfc67cef9f"/>
    <ds:schemaRef ds:uri="http://schemas.microsoft.com/office/2006/documentManagement/types"/>
    <ds:schemaRef ds:uri="http://purl.org/dc/elements/1.1/"/>
    <ds:schemaRef ds:uri="fb0879af-3eba-417a-a55a-ffe6dcd6ca77"/>
    <ds:schemaRef ds:uri="http://purl.org/dc/terms/"/>
    <ds:schemaRef ds:uri="http://schemas.microsoft.com/sharepoint/v3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161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JUPITER PDF</vt:lpstr>
      <vt:lpstr>FEATURES</vt:lpstr>
      <vt:lpstr>USER GUIDE</vt:lpstr>
      <vt:lpstr>USER GUIDE</vt:lpstr>
      <vt:lpstr>USER GUIDE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2021-10-31T08:40:46Z</dcterms:created>
  <dcterms:modified xsi:type="dcterms:W3CDTF">2021-10-31T09:44:08Z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