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5D35-657F-46ED-9AB8-6B6BFDC0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59723-873C-4B13-8BDC-8286EA2DD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782E1-87A9-4068-9C96-F14A3035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777A-AE0C-4158-BEEE-9FB0397626A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0C867-8483-480B-B71F-A379567F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109DF-D6D6-4A88-BD00-3B747328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A101-B6E1-4911-8C6A-65FF09416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69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0449-CF37-480F-942A-A2E2B127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4D0AF-A2B3-425E-9728-D69769858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A5311-D37B-46F3-830A-F04C86F6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777A-AE0C-4158-BEEE-9FB0397626A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8412-0700-4C28-8E56-04EEFD20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0D40A-95B6-4636-990B-9DD4FB21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A101-B6E1-4911-8C6A-65FF09416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25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704C5-6794-4EC3-A44E-B3BE85D11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27D90-D7D1-47D0-A045-1B6798F37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274A5-9E0B-41EF-B19C-99D0EE42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777A-AE0C-4158-BEEE-9FB0397626A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A4FC1-783C-4C3E-9773-7B3072CC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DFDE5-BE8B-4661-8B68-4BF9F0E7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A101-B6E1-4911-8C6A-65FF09416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6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DB62-9C7A-45ED-A0C6-2BBE3B35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79B3-EC63-43C5-836A-31AAAC87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46C1-3BF6-4634-86FB-F88D38CF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777A-AE0C-4158-BEEE-9FB0397626A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21937-33B1-48C2-A15E-F768014C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CA801-0183-434F-85E8-A1F4966C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A101-B6E1-4911-8C6A-65FF09416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2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DAF1-DDD2-42BF-B31D-D00CD8F0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3AF5F-87EE-4257-A490-C4821753E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CE00D-9485-4E6E-AA80-2FDF21C86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777A-AE0C-4158-BEEE-9FB0397626A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43071-91AD-4EFC-8929-A2906C50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B47B-4FDD-4593-9AE6-8EBD3B75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A101-B6E1-4911-8C6A-65FF09416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7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5A25-0294-4766-9A54-0F9084D9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6C4F1-EFA3-4441-8373-568966D18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DA96E-64D3-4B15-A367-D1CECEBDA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8A241-00F5-4240-A565-51459628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777A-AE0C-4158-BEEE-9FB0397626A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831CB-783B-4FB5-A12A-9D487E5F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73816-C106-4B90-8E39-C32398DB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A101-B6E1-4911-8C6A-65FF09416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97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70A7-D330-4532-8126-DA96E139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7E632-A045-4595-BC9A-94A0A7402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1CD45-5574-4F0C-B0EC-947118A05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3F547-5F8E-479A-A809-D7622A08E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5B17C-422A-45BE-8898-EFE645703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A15E1-E1A2-4746-B0A4-76F92094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777A-AE0C-4158-BEEE-9FB0397626A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426EA-D37E-4769-B498-FBC0CC07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A73E4-291D-4892-8441-4E518AA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A101-B6E1-4911-8C6A-65FF09416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97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650A-FAFF-44D9-8F22-8770C55E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99F6E-041A-45C6-B891-1BC6C6E0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777A-AE0C-4158-BEEE-9FB0397626A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C989F-4289-49A1-9A7D-96E99B58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65C2D-C34D-46CA-B2CB-E5FE384A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A101-B6E1-4911-8C6A-65FF09416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3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B5D27-3B10-449D-A5A1-AC4A557A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777A-AE0C-4158-BEEE-9FB0397626A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DAAD8C-CCDE-491B-ABB7-E818AF71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7B372-3150-4231-A61B-2888212D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A101-B6E1-4911-8C6A-65FF09416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7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FE74-0DD0-42FC-9C19-8164DE03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70C21-E363-416C-8700-7413AA55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41D55-176F-471B-8801-A1DEB9BCE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7DC9C-780E-43C8-B998-E4651380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777A-AE0C-4158-BEEE-9FB0397626A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D8580-555C-499E-864B-0461C54E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F4DF-E8DE-4702-9F00-1FD6541B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A101-B6E1-4911-8C6A-65FF09416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E173-A797-4BDB-8C5F-B40EF3F91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1AF30-C3B1-4AE0-BB84-CAE5123F4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D6681-4FE0-4BA2-9679-157440DB5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A6596-AE3D-470E-973A-631BA11D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777A-AE0C-4158-BEEE-9FB0397626A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6302F-604D-4EFC-A4B5-0F7A5589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29A75-8B87-41EF-A961-B44B587E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DA101-B6E1-4911-8C6A-65FF09416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0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D93F7-1AA5-411D-B6C2-9A8C5FF4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783D8-05B2-4C07-B58E-4CD4E295E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95D91-D235-43B7-9ABC-0E285024A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8777A-AE0C-4158-BEEE-9FB0397626A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06014-A7DA-469D-8FF9-27572F1CA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43705-5932-4F14-B474-217D7AE8A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DA101-B6E1-4911-8C6A-65FF09416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2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609A62-7C86-477A-8844-E9F8D276B778}"/>
              </a:ext>
            </a:extLst>
          </p:cNvPr>
          <p:cNvSpPr/>
          <p:nvPr/>
        </p:nvSpPr>
        <p:spPr>
          <a:xfrm>
            <a:off x="2101871" y="13997"/>
            <a:ext cx="45719" cy="3158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FFAA8-0F9B-4829-AE57-4A81E36DFEA3}"/>
              </a:ext>
            </a:extLst>
          </p:cNvPr>
          <p:cNvSpPr/>
          <p:nvPr/>
        </p:nvSpPr>
        <p:spPr>
          <a:xfrm>
            <a:off x="6082005" y="0"/>
            <a:ext cx="177282" cy="31630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BB51FD-E03A-4B21-BE8B-DC1D2C6990B4}"/>
              </a:ext>
            </a:extLst>
          </p:cNvPr>
          <p:cNvSpPr/>
          <p:nvPr/>
        </p:nvSpPr>
        <p:spPr>
          <a:xfrm>
            <a:off x="6707144" y="23327"/>
            <a:ext cx="45719" cy="3149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DA54B9-9587-4203-A6F9-439F3357D448}"/>
              </a:ext>
            </a:extLst>
          </p:cNvPr>
          <p:cNvCxnSpPr>
            <a:cxnSpLocks/>
          </p:cNvCxnSpPr>
          <p:nvPr/>
        </p:nvCxnSpPr>
        <p:spPr>
          <a:xfrm>
            <a:off x="2212907" y="2066731"/>
            <a:ext cx="351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0E98AA-5319-465C-AC35-6B30785A7EA5}"/>
              </a:ext>
            </a:extLst>
          </p:cNvPr>
          <p:cNvCxnSpPr>
            <a:cxnSpLocks/>
          </p:cNvCxnSpPr>
          <p:nvPr/>
        </p:nvCxnSpPr>
        <p:spPr>
          <a:xfrm>
            <a:off x="5677673" y="2057401"/>
            <a:ext cx="345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65A4CF-A1BA-4C36-90F3-E6D1C1F2E16F}"/>
              </a:ext>
            </a:extLst>
          </p:cNvPr>
          <p:cNvCxnSpPr>
            <a:cxnSpLocks/>
          </p:cNvCxnSpPr>
          <p:nvPr/>
        </p:nvCxnSpPr>
        <p:spPr>
          <a:xfrm flipV="1">
            <a:off x="6296605" y="2057401"/>
            <a:ext cx="373221" cy="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25FD885-53A9-4A9D-88F4-76B1061BCE7C}"/>
              </a:ext>
            </a:extLst>
          </p:cNvPr>
          <p:cNvSpPr txBox="1"/>
          <p:nvPr/>
        </p:nvSpPr>
        <p:spPr>
          <a:xfrm>
            <a:off x="1558369" y="3225144"/>
            <a:ext cx="9002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Input</a:t>
            </a:r>
          </a:p>
          <a:p>
            <a:pPr algn="ctr"/>
            <a:r>
              <a:rPr lang="en-US" altLang="ko-KR" sz="1400" dirty="0"/>
              <a:t>(Sub-6GHz)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9B802D-DD8E-4FC0-B845-79E561974402}"/>
              </a:ext>
            </a:extLst>
          </p:cNvPr>
          <p:cNvSpPr txBox="1"/>
          <p:nvPr/>
        </p:nvSpPr>
        <p:spPr>
          <a:xfrm>
            <a:off x="2390185" y="3328104"/>
            <a:ext cx="328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‘Convolution-Based’ Layers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EB9DD1-95CE-4B64-961F-34DAE3F3CD17}"/>
              </a:ext>
            </a:extLst>
          </p:cNvPr>
          <p:cNvSpPr txBox="1"/>
          <p:nvPr/>
        </p:nvSpPr>
        <p:spPr>
          <a:xfrm>
            <a:off x="4985657" y="3235770"/>
            <a:ext cx="209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Dense</a:t>
            </a:r>
          </a:p>
          <a:p>
            <a:pPr algn="ctr"/>
            <a:r>
              <a:rPr lang="en-US" altLang="ko-KR" sz="1400" dirty="0"/>
              <a:t>Layer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A23766-E3C0-45A5-9D73-1FB43604C965}"/>
              </a:ext>
            </a:extLst>
          </p:cNvPr>
          <p:cNvSpPr txBox="1"/>
          <p:nvPr/>
        </p:nvSpPr>
        <p:spPr>
          <a:xfrm>
            <a:off x="6109997" y="3229040"/>
            <a:ext cx="195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 </a:t>
            </a:r>
          </a:p>
          <a:p>
            <a:pPr algn="ctr"/>
            <a:r>
              <a:rPr lang="en-US" altLang="ko-KR" sz="1400" dirty="0"/>
              <a:t>(THz parameters)</a:t>
            </a:r>
            <a:endParaRPr lang="ko-KR" altLang="en-US" sz="14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F060AE3-4618-4E27-982C-9DDE3A48BB3C}"/>
              </a:ext>
            </a:extLst>
          </p:cNvPr>
          <p:cNvCxnSpPr/>
          <p:nvPr/>
        </p:nvCxnSpPr>
        <p:spPr>
          <a:xfrm>
            <a:off x="2388633" y="3163076"/>
            <a:ext cx="0" cy="16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D1A1F63-B65C-4DC6-B0E3-75F78E091771}"/>
              </a:ext>
            </a:extLst>
          </p:cNvPr>
          <p:cNvCxnSpPr/>
          <p:nvPr/>
        </p:nvCxnSpPr>
        <p:spPr>
          <a:xfrm>
            <a:off x="2388633" y="3328103"/>
            <a:ext cx="3124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05DF1D7-9ED6-4264-9399-4C84CCE4C2ED}"/>
              </a:ext>
            </a:extLst>
          </p:cNvPr>
          <p:cNvCxnSpPr>
            <a:cxnSpLocks/>
          </p:cNvCxnSpPr>
          <p:nvPr/>
        </p:nvCxnSpPr>
        <p:spPr>
          <a:xfrm flipV="1">
            <a:off x="5522165" y="3163076"/>
            <a:ext cx="0" cy="165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5669664-0194-41C3-891E-6BE2141E9610}"/>
              </a:ext>
            </a:extLst>
          </p:cNvPr>
          <p:cNvCxnSpPr/>
          <p:nvPr/>
        </p:nvCxnSpPr>
        <p:spPr>
          <a:xfrm>
            <a:off x="6906202" y="2057401"/>
            <a:ext cx="89263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75A23D4-B158-4D7E-B302-B389A756C9DD}"/>
              </a:ext>
            </a:extLst>
          </p:cNvPr>
          <p:cNvCxnSpPr/>
          <p:nvPr/>
        </p:nvCxnSpPr>
        <p:spPr>
          <a:xfrm>
            <a:off x="7808165" y="2062066"/>
            <a:ext cx="0" cy="18175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A5DB93F-A921-424F-BA3F-9611FEFFAB46}"/>
              </a:ext>
            </a:extLst>
          </p:cNvPr>
          <p:cNvCxnSpPr>
            <a:cxnSpLocks/>
          </p:cNvCxnSpPr>
          <p:nvPr/>
        </p:nvCxnSpPr>
        <p:spPr>
          <a:xfrm flipH="1">
            <a:off x="2146894" y="3879663"/>
            <a:ext cx="565194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015132B-D300-4AD5-93D0-2DA3D944D370}"/>
              </a:ext>
            </a:extLst>
          </p:cNvPr>
          <p:cNvCxnSpPr>
            <a:cxnSpLocks/>
          </p:cNvCxnSpPr>
          <p:nvPr/>
        </p:nvCxnSpPr>
        <p:spPr>
          <a:xfrm flipH="1">
            <a:off x="2146893" y="3879663"/>
            <a:ext cx="1" cy="6456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9EE748-6A38-4266-913B-656DD63F5028}"/>
              </a:ext>
            </a:extLst>
          </p:cNvPr>
          <p:cNvCxnSpPr/>
          <p:nvPr/>
        </p:nvCxnSpPr>
        <p:spPr>
          <a:xfrm>
            <a:off x="2146893" y="4525347"/>
            <a:ext cx="41746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BAC79D2-9DE0-4A9B-A19A-2E26F007BE57}"/>
              </a:ext>
            </a:extLst>
          </p:cNvPr>
          <p:cNvCxnSpPr/>
          <p:nvPr/>
        </p:nvCxnSpPr>
        <p:spPr>
          <a:xfrm>
            <a:off x="2564360" y="4525347"/>
            <a:ext cx="177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5F48507-EC88-4A37-BE7E-1C7B071A1879}"/>
              </a:ext>
            </a:extLst>
          </p:cNvPr>
          <p:cNvSpPr/>
          <p:nvPr/>
        </p:nvSpPr>
        <p:spPr>
          <a:xfrm>
            <a:off x="2844279" y="4040155"/>
            <a:ext cx="1080314" cy="22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6CB88A4-4954-4960-966C-E2230D6DA844}"/>
              </a:ext>
            </a:extLst>
          </p:cNvPr>
          <p:cNvSpPr/>
          <p:nvPr/>
        </p:nvSpPr>
        <p:spPr>
          <a:xfrm>
            <a:off x="4760647" y="4040155"/>
            <a:ext cx="1044542" cy="224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1D4A8B7-8DB5-4154-A626-D31340404B80}"/>
              </a:ext>
            </a:extLst>
          </p:cNvPr>
          <p:cNvSpPr txBox="1"/>
          <p:nvPr/>
        </p:nvSpPr>
        <p:spPr>
          <a:xfrm>
            <a:off x="3526967" y="4799122"/>
            <a:ext cx="159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…</a:t>
            </a:r>
            <a:endParaRPr lang="ko-KR" altLang="en-US" sz="20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D0DDB05-A4CE-4C7E-BB3C-E5BB26E7AB59}"/>
              </a:ext>
            </a:extLst>
          </p:cNvPr>
          <p:cNvCxnSpPr>
            <a:cxnSpLocks/>
          </p:cNvCxnSpPr>
          <p:nvPr/>
        </p:nvCxnSpPr>
        <p:spPr>
          <a:xfrm>
            <a:off x="5943597" y="5164491"/>
            <a:ext cx="454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D062773-F073-44A8-90C8-B0971DFCA480}"/>
              </a:ext>
            </a:extLst>
          </p:cNvPr>
          <p:cNvSpPr/>
          <p:nvPr/>
        </p:nvSpPr>
        <p:spPr>
          <a:xfrm>
            <a:off x="6707144" y="4040155"/>
            <a:ext cx="45719" cy="2248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A85225F-67CD-454A-9816-434D2B650923}"/>
              </a:ext>
            </a:extLst>
          </p:cNvPr>
          <p:cNvCxnSpPr/>
          <p:nvPr/>
        </p:nvCxnSpPr>
        <p:spPr>
          <a:xfrm>
            <a:off x="2702768" y="6209798"/>
            <a:ext cx="0" cy="239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323133A-D92F-45BB-88BF-A4184E6C1764}"/>
              </a:ext>
            </a:extLst>
          </p:cNvPr>
          <p:cNvCxnSpPr/>
          <p:nvPr/>
        </p:nvCxnSpPr>
        <p:spPr>
          <a:xfrm>
            <a:off x="2702768" y="6449317"/>
            <a:ext cx="3240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13C5BE4-4A2D-4493-981C-10443B6AB70A}"/>
              </a:ext>
            </a:extLst>
          </p:cNvPr>
          <p:cNvCxnSpPr>
            <a:cxnSpLocks/>
          </p:cNvCxnSpPr>
          <p:nvPr/>
        </p:nvCxnSpPr>
        <p:spPr>
          <a:xfrm flipV="1">
            <a:off x="5943597" y="6288826"/>
            <a:ext cx="0" cy="160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964D436-04DD-444C-A15A-E47238DBEEF6}"/>
              </a:ext>
            </a:extLst>
          </p:cNvPr>
          <p:cNvSpPr txBox="1"/>
          <p:nvPr/>
        </p:nvSpPr>
        <p:spPr>
          <a:xfrm>
            <a:off x="3349691" y="6444522"/>
            <a:ext cx="2034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Dense Layers</a:t>
            </a:r>
            <a:endParaRPr lang="ko-KR" alt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8CD948-0944-41E5-AF14-FAE8A04EFC18}"/>
              </a:ext>
            </a:extLst>
          </p:cNvPr>
          <p:cNvSpPr txBox="1"/>
          <p:nvPr/>
        </p:nvSpPr>
        <p:spPr>
          <a:xfrm>
            <a:off x="5712966" y="6352188"/>
            <a:ext cx="203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</a:t>
            </a:r>
          </a:p>
          <a:p>
            <a:pPr algn="ctr"/>
            <a:r>
              <a:rPr lang="en-US" altLang="ko-KR" sz="1400" dirty="0"/>
              <a:t>(Optimal Beamformer)</a:t>
            </a:r>
            <a:endParaRPr lang="ko-KR" altLang="en-US" sz="14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8C1377D-4B79-49A2-9CC2-DD92E44D1882}"/>
              </a:ext>
            </a:extLst>
          </p:cNvPr>
          <p:cNvCxnSpPr>
            <a:cxnSpLocks/>
          </p:cNvCxnSpPr>
          <p:nvPr/>
        </p:nvCxnSpPr>
        <p:spPr>
          <a:xfrm>
            <a:off x="3907692" y="2055241"/>
            <a:ext cx="445531" cy="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AE46D73-E985-45A7-952D-8E15D7D5E4C5}"/>
              </a:ext>
            </a:extLst>
          </p:cNvPr>
          <p:cNvSpPr/>
          <p:nvPr/>
        </p:nvSpPr>
        <p:spPr>
          <a:xfrm>
            <a:off x="2664973" y="23327"/>
            <a:ext cx="1108553" cy="3139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AE0C7E-70A4-4DA4-82C1-96B70AF61288}"/>
              </a:ext>
            </a:extLst>
          </p:cNvPr>
          <p:cNvSpPr/>
          <p:nvPr/>
        </p:nvSpPr>
        <p:spPr>
          <a:xfrm>
            <a:off x="2741642" y="105143"/>
            <a:ext cx="925287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D687B11-AD47-4301-86C1-4783D22D2E5B}"/>
              </a:ext>
            </a:extLst>
          </p:cNvPr>
          <p:cNvSpPr/>
          <p:nvPr/>
        </p:nvSpPr>
        <p:spPr>
          <a:xfrm>
            <a:off x="2741642" y="734295"/>
            <a:ext cx="925288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Maxpool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01C0ED-1AAD-43C5-9097-E958020AB2E8}"/>
              </a:ext>
            </a:extLst>
          </p:cNvPr>
          <p:cNvSpPr/>
          <p:nvPr/>
        </p:nvSpPr>
        <p:spPr>
          <a:xfrm>
            <a:off x="2732314" y="1336698"/>
            <a:ext cx="925286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73D30A7-DF5B-41D4-898C-7003B5B3C011}"/>
              </a:ext>
            </a:extLst>
          </p:cNvPr>
          <p:cNvSpPr/>
          <p:nvPr/>
        </p:nvSpPr>
        <p:spPr>
          <a:xfrm>
            <a:off x="2735189" y="1970236"/>
            <a:ext cx="922411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ReLU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10CE5D5-8BD1-479C-BC30-7448FB35634F}"/>
              </a:ext>
            </a:extLst>
          </p:cNvPr>
          <p:cNvSpPr/>
          <p:nvPr/>
        </p:nvSpPr>
        <p:spPr>
          <a:xfrm>
            <a:off x="2741643" y="2603774"/>
            <a:ext cx="92241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Dropout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A5314E-8793-4E13-B2B4-A8082E896619}"/>
              </a:ext>
            </a:extLst>
          </p:cNvPr>
          <p:cNvCxnSpPr>
            <a:stCxn id="26" idx="2"/>
            <a:endCxn id="54" idx="0"/>
          </p:cNvCxnSpPr>
          <p:nvPr/>
        </p:nvCxnSpPr>
        <p:spPr>
          <a:xfrm>
            <a:off x="3204286" y="562343"/>
            <a:ext cx="0" cy="17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E42CE1-FE95-454F-B4B2-DAB86F4DC329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 flipH="1">
            <a:off x="3194957" y="1191495"/>
            <a:ext cx="9329" cy="14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C05C0E-BF21-4EFE-BB2E-7556EBC20956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3194957" y="1793898"/>
            <a:ext cx="1438" cy="17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5888FB-42B2-4AB1-A9E9-77F31A82D3B1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>
            <a:off x="3196395" y="2427436"/>
            <a:ext cx="6453" cy="17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0DB96821-8CE5-48C4-8A97-2D878AA8A2A9}"/>
              </a:ext>
            </a:extLst>
          </p:cNvPr>
          <p:cNvSpPr/>
          <p:nvPr/>
        </p:nvSpPr>
        <p:spPr>
          <a:xfrm>
            <a:off x="4487390" y="9972"/>
            <a:ext cx="1108553" cy="3139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D90B72C-0055-402B-B8C6-DAF24C93DCE0}"/>
              </a:ext>
            </a:extLst>
          </p:cNvPr>
          <p:cNvSpPr/>
          <p:nvPr/>
        </p:nvSpPr>
        <p:spPr>
          <a:xfrm>
            <a:off x="4564059" y="91788"/>
            <a:ext cx="925287" cy="312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Conv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8EF8713-8D76-42C1-A563-FD4A5A266E63}"/>
              </a:ext>
            </a:extLst>
          </p:cNvPr>
          <p:cNvSpPr/>
          <p:nvPr/>
        </p:nvSpPr>
        <p:spPr>
          <a:xfrm>
            <a:off x="4564059" y="601196"/>
            <a:ext cx="925288" cy="312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Maxpool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44CC9B-EEF2-41BF-9B6C-245CC9DD2EDE}"/>
              </a:ext>
            </a:extLst>
          </p:cNvPr>
          <p:cNvSpPr/>
          <p:nvPr/>
        </p:nvSpPr>
        <p:spPr>
          <a:xfrm>
            <a:off x="4554731" y="1144318"/>
            <a:ext cx="925286" cy="261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E88D103-4D76-4151-8656-F11611A0F969}"/>
              </a:ext>
            </a:extLst>
          </p:cNvPr>
          <p:cNvSpPr/>
          <p:nvPr/>
        </p:nvSpPr>
        <p:spPr>
          <a:xfrm>
            <a:off x="4557606" y="1672261"/>
            <a:ext cx="922411" cy="318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ReLU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5867C20-42B7-4032-8FE8-179932AB6DEF}"/>
              </a:ext>
            </a:extLst>
          </p:cNvPr>
          <p:cNvSpPr/>
          <p:nvPr/>
        </p:nvSpPr>
        <p:spPr>
          <a:xfrm>
            <a:off x="4566437" y="2198836"/>
            <a:ext cx="922410" cy="312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Dropout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B51490-CEB8-4341-8C3F-0F30D61BD513}"/>
              </a:ext>
            </a:extLst>
          </p:cNvPr>
          <p:cNvSpPr/>
          <p:nvPr/>
        </p:nvSpPr>
        <p:spPr>
          <a:xfrm>
            <a:off x="4565617" y="2801782"/>
            <a:ext cx="914400" cy="312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GAP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57E799-E100-4A77-B037-7A2898CDA21F}"/>
              </a:ext>
            </a:extLst>
          </p:cNvPr>
          <p:cNvCxnSpPr>
            <a:stCxn id="67" idx="2"/>
            <a:endCxn id="69" idx="0"/>
          </p:cNvCxnSpPr>
          <p:nvPr/>
        </p:nvCxnSpPr>
        <p:spPr>
          <a:xfrm>
            <a:off x="5026703" y="403885"/>
            <a:ext cx="0" cy="19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0E8B1CB-64D9-4FD4-B5CD-1006034D9753}"/>
              </a:ext>
            </a:extLst>
          </p:cNvPr>
          <p:cNvCxnSpPr>
            <a:stCxn id="69" idx="2"/>
            <a:endCxn id="72" idx="0"/>
          </p:cNvCxnSpPr>
          <p:nvPr/>
        </p:nvCxnSpPr>
        <p:spPr>
          <a:xfrm flipH="1">
            <a:off x="5017374" y="913293"/>
            <a:ext cx="9329" cy="23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108D58-00DE-41E8-888B-B3BEC8F7569F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>
            <a:off x="5017374" y="1405322"/>
            <a:ext cx="1438" cy="26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E7710AE-1481-4350-8BF8-EF92820DA7EA}"/>
              </a:ext>
            </a:extLst>
          </p:cNvPr>
          <p:cNvCxnSpPr>
            <a:stCxn id="75" idx="2"/>
            <a:endCxn id="77" idx="0"/>
          </p:cNvCxnSpPr>
          <p:nvPr/>
        </p:nvCxnSpPr>
        <p:spPr>
          <a:xfrm>
            <a:off x="5018812" y="1990481"/>
            <a:ext cx="8830" cy="20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94D132-C304-4DD3-8C55-AC7AFFDFA010}"/>
              </a:ext>
            </a:extLst>
          </p:cNvPr>
          <p:cNvCxnSpPr>
            <a:stCxn id="77" idx="2"/>
            <a:endCxn id="39" idx="0"/>
          </p:cNvCxnSpPr>
          <p:nvPr/>
        </p:nvCxnSpPr>
        <p:spPr>
          <a:xfrm flipH="1">
            <a:off x="5022817" y="2510933"/>
            <a:ext cx="4825" cy="29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336DF8E3-6796-4973-A0B3-CFE311260416}"/>
              </a:ext>
            </a:extLst>
          </p:cNvPr>
          <p:cNvSpPr/>
          <p:nvPr/>
        </p:nvSpPr>
        <p:spPr>
          <a:xfrm>
            <a:off x="2910441" y="4112678"/>
            <a:ext cx="975284" cy="346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Dense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00BB2E3-2854-4C5A-AB31-35AB851AC2F4}"/>
              </a:ext>
            </a:extLst>
          </p:cNvPr>
          <p:cNvSpPr/>
          <p:nvPr/>
        </p:nvSpPr>
        <p:spPr>
          <a:xfrm>
            <a:off x="2914583" y="4951587"/>
            <a:ext cx="971141" cy="346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ReLU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C6AD8FF-1CE0-48A8-9AAE-5342C3A377AF}"/>
              </a:ext>
            </a:extLst>
          </p:cNvPr>
          <p:cNvSpPr/>
          <p:nvPr/>
        </p:nvSpPr>
        <p:spPr>
          <a:xfrm>
            <a:off x="2914584" y="5883841"/>
            <a:ext cx="971140" cy="346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Dropout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4CADDC1-F751-40FE-8D24-504DABB714E5}"/>
              </a:ext>
            </a:extLst>
          </p:cNvPr>
          <p:cNvCxnSpPr>
            <a:stCxn id="89" idx="2"/>
            <a:endCxn id="91" idx="0"/>
          </p:cNvCxnSpPr>
          <p:nvPr/>
        </p:nvCxnSpPr>
        <p:spPr>
          <a:xfrm>
            <a:off x="3398083" y="4459411"/>
            <a:ext cx="2071" cy="49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BD77D73-B4B2-4EF1-9669-D5C56DEB21A9}"/>
              </a:ext>
            </a:extLst>
          </p:cNvPr>
          <p:cNvCxnSpPr>
            <a:stCxn id="91" idx="2"/>
            <a:endCxn id="92" idx="0"/>
          </p:cNvCxnSpPr>
          <p:nvPr/>
        </p:nvCxnSpPr>
        <p:spPr>
          <a:xfrm>
            <a:off x="3400154" y="5298320"/>
            <a:ext cx="0" cy="58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E81CE81-ED35-46DB-BFB8-2EA81C3F1904}"/>
              </a:ext>
            </a:extLst>
          </p:cNvPr>
          <p:cNvSpPr/>
          <p:nvPr/>
        </p:nvSpPr>
        <p:spPr>
          <a:xfrm>
            <a:off x="4826548" y="4310549"/>
            <a:ext cx="921435" cy="558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Dense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35E12C1-55D6-45F7-99C6-553D8BFE87C6}"/>
              </a:ext>
            </a:extLst>
          </p:cNvPr>
          <p:cNvSpPr/>
          <p:nvPr/>
        </p:nvSpPr>
        <p:spPr>
          <a:xfrm>
            <a:off x="4826548" y="5510368"/>
            <a:ext cx="921435" cy="558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Softmax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D50FB8E-2109-4C97-8589-597D25B7C2DB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5287266" y="4869228"/>
            <a:ext cx="0" cy="641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05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5913</TotalTime>
  <Words>39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Sagnik Bhattacharya</dc:creator>
  <cp:lastModifiedBy>Sagnik Bhattacharya</cp:lastModifiedBy>
  <cp:revision>1</cp:revision>
  <dcterms:created xsi:type="dcterms:W3CDTF">2022-04-18T23:35:34Z</dcterms:created>
  <dcterms:modified xsi:type="dcterms:W3CDTF">2022-04-23T02:09:34Z</dcterms:modified>
</cp:coreProperties>
</file>