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F0F5-6982-4EBC-B901-B99815B10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B948-1B2C-45C7-B9E1-8388641B9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6BD-CD1D-46BE-B40E-969EE664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99C9-0CEF-44E8-8953-63B334AA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2422-986F-4BF6-9286-C79392E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556C-3273-48D5-A4F2-5FE4FE4F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CB0F2-7192-4BB8-AF5D-B1D225FE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C6A2-3269-48B9-871E-55F5BC17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C8C7-47BE-449B-93B7-F0F20F62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F4C5-F5DE-437A-8612-D7D4C3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FB0AF-1A28-4AAD-8116-FAEA36D1A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B4319-C2C6-46FA-8E56-8F577BDDD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2371-4736-4E16-B6A1-E7F78DF1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51D6-2134-46C1-83EB-DE759366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5BE7-9878-498E-98B8-3F03C683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D5A-3ACE-4F2E-9E50-E8002E11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DD47-AFA9-453F-A481-6C3BD0BF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E696-F510-4578-9EC5-DEC03AA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74991-9CEE-4234-BA2C-F91C2064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5A37-9DDB-489B-9C68-E69CC25D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2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DD7D-6A97-4B66-839C-16D2997E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63BD-A6FE-47FB-9C99-C488CB3F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0631-5473-4BF2-96A7-2067B059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B6F6-51FE-4792-940E-F04BE3A2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B34E-8615-4CAC-8141-2762CCB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8A7F-F46A-49AE-8EA5-67B130E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D06B-E705-47C0-A70C-56BBCA77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DF266-A8AC-40A9-AB88-B5FDE7E59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07394-49DF-4D8F-A427-54066CCE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94041-7581-43BE-B1C2-718DD442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CC1C-C15E-4B96-A96A-9493B49A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C9A-15E0-434F-A528-5387CD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FAC41-7C68-41DD-9738-6BDB2E10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5CF27-458D-422D-822F-124B66DA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D8491-E731-4CCA-89F8-5B73B53EF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05775-BB34-48B9-A8FE-16C0F9AD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0B918-F8FC-4F74-98AF-A5AC3ACC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D2FE0-8EDB-438C-89E4-5153ECFA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B679-ECC4-4352-81FD-136C0274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0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527A-FF34-40DB-A5A9-DFE2BAF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4D776-2C1F-4534-99E0-A80D0746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35D4-D0D5-488A-9F7E-E1B0881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D699-7907-4403-AFCC-438418AE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59829-2061-4ACF-9526-2650D9C6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2481-1A00-4382-A698-61267133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937F-9D70-472C-A08B-865B818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8F0-38D3-4321-BE2B-59EB0FE6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E040-DA64-4927-8DA1-A6E41197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43F4-49D7-445A-850A-C908A0D0B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CC7A-6CE9-4FB0-97A8-28BEEE75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76E8B-1BBF-4B11-BA7D-C04A7C30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0E77-4230-4488-8385-4E4DB3E7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B268-0A08-4291-9B54-02C2853F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BFEF3-2E7C-43A0-859C-ACA9DBF8D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DD20F-AC3B-4A34-8D31-FDF8931D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7BA6-8C7B-4FAF-8B91-ADE58A4E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E1D71-2156-4CE2-8FA3-8F65089D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646B-6723-48A3-B186-74FDEAAC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3FC49-4262-4F4B-8FB3-17EC9FFF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DE95D-3A91-401F-9DD9-1456DF66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AF1B-5A69-49B9-B55E-4212B4435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6E7D-F888-4F8D-8591-38AA2B4ACE7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4A86-1D2E-4575-B7CD-FDDE3EE3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3D15-F7F7-42DF-B31E-4CA46A5E0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67C9-F8F0-42C4-B82C-6E45AB1D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4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E87B0-B4B6-49F0-83F8-0E501C488723}"/>
              </a:ext>
            </a:extLst>
          </p:cNvPr>
          <p:cNvSpPr/>
          <p:nvPr/>
        </p:nvSpPr>
        <p:spPr>
          <a:xfrm>
            <a:off x="4565902" y="1735495"/>
            <a:ext cx="187248" cy="20033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9E1D30-F4BF-404F-8294-DF954365BB4E}"/>
              </a:ext>
            </a:extLst>
          </p:cNvPr>
          <p:cNvCxnSpPr/>
          <p:nvPr/>
        </p:nvCxnSpPr>
        <p:spPr>
          <a:xfrm>
            <a:off x="6087863" y="1409055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2F0EB7-3107-4CC6-9459-08BDCF282AB7}"/>
              </a:ext>
            </a:extLst>
          </p:cNvPr>
          <p:cNvCxnSpPr/>
          <p:nvPr/>
        </p:nvCxnSpPr>
        <p:spPr>
          <a:xfrm flipV="1">
            <a:off x="6329266" y="1236244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F5B8973-0303-401E-9EB2-0A62B4F83807}"/>
              </a:ext>
            </a:extLst>
          </p:cNvPr>
          <p:cNvSpPr/>
          <p:nvPr/>
        </p:nvSpPr>
        <p:spPr>
          <a:xfrm rot="10800000">
            <a:off x="6234016" y="1079860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18738D-D47C-451B-ACBE-48A52C39BA01}"/>
              </a:ext>
            </a:extLst>
          </p:cNvPr>
          <p:cNvCxnSpPr/>
          <p:nvPr/>
        </p:nvCxnSpPr>
        <p:spPr>
          <a:xfrm>
            <a:off x="6087865" y="1802159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C5252B-9E7C-4E59-A69E-BE5861FFA676}"/>
              </a:ext>
            </a:extLst>
          </p:cNvPr>
          <p:cNvCxnSpPr/>
          <p:nvPr/>
        </p:nvCxnSpPr>
        <p:spPr>
          <a:xfrm flipV="1">
            <a:off x="6321131" y="1629348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EEB7380-0192-4B8F-9A9D-D5C8BFD39947}"/>
              </a:ext>
            </a:extLst>
          </p:cNvPr>
          <p:cNvSpPr/>
          <p:nvPr/>
        </p:nvSpPr>
        <p:spPr>
          <a:xfrm rot="10800000">
            <a:off x="6225879" y="1500762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3D3430-4631-408C-A2DE-4A41DDCC902C}"/>
              </a:ext>
            </a:extLst>
          </p:cNvPr>
          <p:cNvCxnSpPr>
            <a:cxnSpLocks/>
          </p:cNvCxnSpPr>
          <p:nvPr/>
        </p:nvCxnSpPr>
        <p:spPr>
          <a:xfrm>
            <a:off x="6090497" y="2529890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5240B1-184B-4FEA-84AE-7CA941FF7B3B}"/>
              </a:ext>
            </a:extLst>
          </p:cNvPr>
          <p:cNvCxnSpPr>
            <a:cxnSpLocks/>
          </p:cNvCxnSpPr>
          <p:nvPr/>
        </p:nvCxnSpPr>
        <p:spPr>
          <a:xfrm flipV="1">
            <a:off x="6317570" y="2369431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99666F3-23E6-4D92-94BD-9113C5026334}"/>
              </a:ext>
            </a:extLst>
          </p:cNvPr>
          <p:cNvSpPr/>
          <p:nvPr/>
        </p:nvSpPr>
        <p:spPr>
          <a:xfrm rot="10800000">
            <a:off x="6222320" y="2222758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CA75F-F16D-4E12-9A52-BAAFC05A51FC}"/>
              </a:ext>
            </a:extLst>
          </p:cNvPr>
          <p:cNvSpPr txBox="1"/>
          <p:nvPr/>
        </p:nvSpPr>
        <p:spPr>
          <a:xfrm>
            <a:off x="6174583" y="1926862"/>
            <a:ext cx="461665" cy="6583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828B14-35CE-4069-84AE-D99D372E6F03}"/>
              </a:ext>
            </a:extLst>
          </p:cNvPr>
          <p:cNvSpPr txBox="1"/>
          <p:nvPr/>
        </p:nvSpPr>
        <p:spPr>
          <a:xfrm>
            <a:off x="4565902" y="4193844"/>
            <a:ext cx="1324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Base Station</a:t>
            </a:r>
            <a:endParaRPr lang="ko-KR" alt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70FBEC-002A-4E50-9455-0482B7A3DA0E}"/>
              </a:ext>
            </a:extLst>
          </p:cNvPr>
          <p:cNvSpPr/>
          <p:nvPr/>
        </p:nvSpPr>
        <p:spPr>
          <a:xfrm>
            <a:off x="7914588" y="2718524"/>
            <a:ext cx="139951" cy="9423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05ACB7-4DF4-4DAD-B1B7-CDD60AECCFB6}"/>
              </a:ext>
            </a:extLst>
          </p:cNvPr>
          <p:cNvCxnSpPr/>
          <p:nvPr/>
        </p:nvCxnSpPr>
        <p:spPr>
          <a:xfrm flipH="1">
            <a:off x="7737284" y="2928458"/>
            <a:ext cx="16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D452BD-3277-496C-826B-27DD6C7CC423}"/>
              </a:ext>
            </a:extLst>
          </p:cNvPr>
          <p:cNvCxnSpPr/>
          <p:nvPr/>
        </p:nvCxnSpPr>
        <p:spPr>
          <a:xfrm flipV="1">
            <a:off x="7746615" y="2746606"/>
            <a:ext cx="0" cy="18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EB9A8009-C848-4819-97E6-F05B05FEFA3E}"/>
              </a:ext>
            </a:extLst>
          </p:cNvPr>
          <p:cNvSpPr/>
          <p:nvPr/>
        </p:nvSpPr>
        <p:spPr>
          <a:xfrm rot="10800000">
            <a:off x="7681315" y="2566698"/>
            <a:ext cx="139944" cy="1818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9FEAFD-5853-43A5-B4C7-B79E91B28B78}"/>
              </a:ext>
            </a:extLst>
          </p:cNvPr>
          <p:cNvCxnSpPr/>
          <p:nvPr/>
        </p:nvCxnSpPr>
        <p:spPr>
          <a:xfrm flipH="1">
            <a:off x="7737290" y="3540685"/>
            <a:ext cx="16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87B5A93-ECD6-44CD-813E-E737BBF3371C}"/>
              </a:ext>
            </a:extLst>
          </p:cNvPr>
          <p:cNvCxnSpPr/>
          <p:nvPr/>
        </p:nvCxnSpPr>
        <p:spPr>
          <a:xfrm flipV="1">
            <a:off x="7746621" y="3358833"/>
            <a:ext cx="0" cy="18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4D75354-20C3-4640-AEEF-1E4DC99F419F}"/>
              </a:ext>
            </a:extLst>
          </p:cNvPr>
          <p:cNvSpPr/>
          <p:nvPr/>
        </p:nvSpPr>
        <p:spPr>
          <a:xfrm rot="10800000">
            <a:off x="7681321" y="3178925"/>
            <a:ext cx="139944" cy="181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3108B7-6599-407F-BDA7-E8FC74B47434}"/>
              </a:ext>
            </a:extLst>
          </p:cNvPr>
          <p:cNvSpPr txBox="1"/>
          <p:nvPr/>
        </p:nvSpPr>
        <p:spPr>
          <a:xfrm>
            <a:off x="7317406" y="368249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7EACFB-F65C-484C-990C-73F3CBC31E13}"/>
              </a:ext>
            </a:extLst>
          </p:cNvPr>
          <p:cNvSpPr/>
          <p:nvPr/>
        </p:nvSpPr>
        <p:spPr>
          <a:xfrm>
            <a:off x="5191495" y="1258886"/>
            <a:ext cx="904505" cy="1339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Sub-6GHZ</a:t>
            </a:r>
          </a:p>
          <a:p>
            <a:pPr algn="ctr"/>
            <a:r>
              <a:rPr lang="en-US" altLang="ko-KR" sz="1200" dirty="0"/>
              <a:t>Antenna</a:t>
            </a:r>
          </a:p>
          <a:p>
            <a:pPr algn="ctr"/>
            <a:r>
              <a:rPr lang="en-US" altLang="ko-KR" sz="1200" dirty="0"/>
              <a:t>Array</a:t>
            </a:r>
            <a:endParaRPr lang="ko-KR" altLang="en-US" sz="12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81C94D-17ED-4D1A-B991-DD6C5A94669A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753151" y="1928729"/>
            <a:ext cx="438344" cy="34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5DD8ECA-DC00-4E68-8E23-89BCEE4CC06D}"/>
              </a:ext>
            </a:extLst>
          </p:cNvPr>
          <p:cNvCxnSpPr>
            <a:cxnSpLocks/>
          </p:cNvCxnSpPr>
          <p:nvPr/>
        </p:nvCxnSpPr>
        <p:spPr>
          <a:xfrm flipH="1" flipV="1">
            <a:off x="6460556" y="1926862"/>
            <a:ext cx="1132318" cy="6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6E0625D-3934-4854-B60A-EDA47FC0902B}"/>
              </a:ext>
            </a:extLst>
          </p:cNvPr>
          <p:cNvCxnSpPr>
            <a:cxnSpLocks/>
          </p:cNvCxnSpPr>
          <p:nvPr/>
        </p:nvCxnSpPr>
        <p:spPr>
          <a:xfrm flipH="1">
            <a:off x="6466935" y="3266352"/>
            <a:ext cx="1125939" cy="27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FF91CC-DF83-4E4E-8C19-46F8CB776889}"/>
              </a:ext>
            </a:extLst>
          </p:cNvPr>
          <p:cNvCxnSpPr/>
          <p:nvPr/>
        </p:nvCxnSpPr>
        <p:spPr>
          <a:xfrm>
            <a:off x="6090082" y="3012117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266D6E5-8F9A-4BE1-886B-DFC95480A0E4}"/>
              </a:ext>
            </a:extLst>
          </p:cNvPr>
          <p:cNvCxnSpPr/>
          <p:nvPr/>
        </p:nvCxnSpPr>
        <p:spPr>
          <a:xfrm flipV="1">
            <a:off x="6331485" y="2839306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3537E992-D603-4C5B-839B-E18DD21D3008}"/>
              </a:ext>
            </a:extLst>
          </p:cNvPr>
          <p:cNvSpPr/>
          <p:nvPr/>
        </p:nvSpPr>
        <p:spPr>
          <a:xfrm rot="10800000">
            <a:off x="6236235" y="2682922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64BF64A-C18D-4692-9E5F-7ABF32DF9E79}"/>
              </a:ext>
            </a:extLst>
          </p:cNvPr>
          <p:cNvCxnSpPr/>
          <p:nvPr/>
        </p:nvCxnSpPr>
        <p:spPr>
          <a:xfrm>
            <a:off x="6090084" y="3405221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8FA127-381F-431E-B402-07BDD95E640E}"/>
              </a:ext>
            </a:extLst>
          </p:cNvPr>
          <p:cNvCxnSpPr/>
          <p:nvPr/>
        </p:nvCxnSpPr>
        <p:spPr>
          <a:xfrm flipV="1">
            <a:off x="6323350" y="3232410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F2C46DC4-0352-4C47-A6C9-402F4840B797}"/>
              </a:ext>
            </a:extLst>
          </p:cNvPr>
          <p:cNvSpPr/>
          <p:nvPr/>
        </p:nvSpPr>
        <p:spPr>
          <a:xfrm rot="10800000">
            <a:off x="6228098" y="3103824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FCD9C71-01BF-43BC-8C0C-77308F85BF5A}"/>
              </a:ext>
            </a:extLst>
          </p:cNvPr>
          <p:cNvCxnSpPr>
            <a:cxnSpLocks/>
          </p:cNvCxnSpPr>
          <p:nvPr/>
        </p:nvCxnSpPr>
        <p:spPr>
          <a:xfrm>
            <a:off x="6092716" y="4132952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184F90-9799-4372-9B3E-FDA50C77DEB0}"/>
              </a:ext>
            </a:extLst>
          </p:cNvPr>
          <p:cNvCxnSpPr>
            <a:cxnSpLocks/>
          </p:cNvCxnSpPr>
          <p:nvPr/>
        </p:nvCxnSpPr>
        <p:spPr>
          <a:xfrm flipV="1">
            <a:off x="6319789" y="3972493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7C5E4376-0DE5-4014-A206-4A4EBEFDFA6A}"/>
              </a:ext>
            </a:extLst>
          </p:cNvPr>
          <p:cNvSpPr/>
          <p:nvPr/>
        </p:nvSpPr>
        <p:spPr>
          <a:xfrm rot="10800000">
            <a:off x="6224539" y="3825820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3811AC-8ECE-44D0-99EA-793E74CF3247}"/>
              </a:ext>
            </a:extLst>
          </p:cNvPr>
          <p:cNvSpPr/>
          <p:nvPr/>
        </p:nvSpPr>
        <p:spPr>
          <a:xfrm>
            <a:off x="5193714" y="2861948"/>
            <a:ext cx="904505" cy="13396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THz Antenna</a:t>
            </a:r>
          </a:p>
          <a:p>
            <a:pPr algn="ctr"/>
            <a:r>
              <a:rPr lang="en-US" altLang="ko-KR" sz="1200" dirty="0"/>
              <a:t>Array</a:t>
            </a:r>
            <a:endParaRPr lang="ko-KR" altLang="en-US" sz="1200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403E78-0CB6-46EE-B653-CE21090716FE}"/>
              </a:ext>
            </a:extLst>
          </p:cNvPr>
          <p:cNvCxnSpPr>
            <a:endCxn id="122" idx="1"/>
          </p:cNvCxnSpPr>
          <p:nvPr/>
        </p:nvCxnSpPr>
        <p:spPr>
          <a:xfrm>
            <a:off x="4723114" y="3256906"/>
            <a:ext cx="470600" cy="27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866373A-38A8-4D8A-B216-2DCA31EB63BC}"/>
              </a:ext>
            </a:extLst>
          </p:cNvPr>
          <p:cNvSpPr txBox="1"/>
          <p:nvPr/>
        </p:nvSpPr>
        <p:spPr>
          <a:xfrm>
            <a:off x="6189076" y="3520993"/>
            <a:ext cx="461665" cy="1094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1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609A62-7C86-477A-8844-E9F8D276B778}"/>
              </a:ext>
            </a:extLst>
          </p:cNvPr>
          <p:cNvSpPr/>
          <p:nvPr/>
        </p:nvSpPr>
        <p:spPr>
          <a:xfrm>
            <a:off x="1924589" y="58144"/>
            <a:ext cx="45719" cy="315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A2960A8-D9AF-44AA-B52A-F302F5D02C82}"/>
              </a:ext>
            </a:extLst>
          </p:cNvPr>
          <p:cNvSpPr/>
          <p:nvPr/>
        </p:nvSpPr>
        <p:spPr>
          <a:xfrm>
            <a:off x="2281334" y="44147"/>
            <a:ext cx="1343609" cy="3172409"/>
          </a:xfrm>
          <a:prstGeom prst="parallelogram">
            <a:avLst>
              <a:gd name="adj" fmla="val 29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MaxPool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FFAA8-0F9B-4829-AE57-4A81E36DFEA3}"/>
              </a:ext>
            </a:extLst>
          </p:cNvPr>
          <p:cNvSpPr/>
          <p:nvPr/>
        </p:nvSpPr>
        <p:spPr>
          <a:xfrm>
            <a:off x="5904723" y="44147"/>
            <a:ext cx="177282" cy="316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B51FD-E03A-4B21-BE8B-DC1D2C6990B4}"/>
              </a:ext>
            </a:extLst>
          </p:cNvPr>
          <p:cNvSpPr/>
          <p:nvPr/>
        </p:nvSpPr>
        <p:spPr>
          <a:xfrm>
            <a:off x="6529862" y="67474"/>
            <a:ext cx="45719" cy="31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02D1634F-05B7-481C-9708-08D4B8596A76}"/>
              </a:ext>
            </a:extLst>
          </p:cNvPr>
          <p:cNvSpPr/>
          <p:nvPr/>
        </p:nvSpPr>
        <p:spPr>
          <a:xfrm>
            <a:off x="4225213" y="34817"/>
            <a:ext cx="1343609" cy="3181739"/>
          </a:xfrm>
          <a:prstGeom prst="parallelogram">
            <a:avLst>
              <a:gd name="adj" fmla="val 29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MaxPool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Dropout,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DA54B9-9587-4203-A6F9-439F3357D448}"/>
              </a:ext>
            </a:extLst>
          </p:cNvPr>
          <p:cNvCxnSpPr>
            <a:cxnSpLocks/>
          </p:cNvCxnSpPr>
          <p:nvPr/>
        </p:nvCxnSpPr>
        <p:spPr>
          <a:xfrm>
            <a:off x="2035625" y="2110878"/>
            <a:ext cx="35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0E98AA-5319-465C-AC35-6B30785A7EA5}"/>
              </a:ext>
            </a:extLst>
          </p:cNvPr>
          <p:cNvCxnSpPr>
            <a:cxnSpLocks/>
          </p:cNvCxnSpPr>
          <p:nvPr/>
        </p:nvCxnSpPr>
        <p:spPr>
          <a:xfrm>
            <a:off x="5500391" y="2101548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65A4CF-A1BA-4C36-90F3-E6D1C1F2E16F}"/>
              </a:ext>
            </a:extLst>
          </p:cNvPr>
          <p:cNvCxnSpPr>
            <a:cxnSpLocks/>
          </p:cNvCxnSpPr>
          <p:nvPr/>
        </p:nvCxnSpPr>
        <p:spPr>
          <a:xfrm flipV="1">
            <a:off x="6119323" y="2101548"/>
            <a:ext cx="37322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5FD885-53A9-4A9D-88F4-76B1061BCE7C}"/>
              </a:ext>
            </a:extLst>
          </p:cNvPr>
          <p:cNvSpPr txBox="1"/>
          <p:nvPr/>
        </p:nvSpPr>
        <p:spPr>
          <a:xfrm>
            <a:off x="1381087" y="3269291"/>
            <a:ext cx="90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Input</a:t>
            </a:r>
          </a:p>
          <a:p>
            <a:pPr algn="ctr"/>
            <a:r>
              <a:rPr lang="en-US" altLang="ko-KR" sz="1200" dirty="0"/>
              <a:t>(Sub-6GHz)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9B802D-DD8E-4FC0-B845-79E561974402}"/>
              </a:ext>
            </a:extLst>
          </p:cNvPr>
          <p:cNvSpPr txBox="1"/>
          <p:nvPr/>
        </p:nvSpPr>
        <p:spPr>
          <a:xfrm>
            <a:off x="2212903" y="3372251"/>
            <a:ext cx="328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Convolution Layers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B9DD1-95CE-4B64-961F-34DAE3F3CD17}"/>
              </a:ext>
            </a:extLst>
          </p:cNvPr>
          <p:cNvSpPr txBox="1"/>
          <p:nvPr/>
        </p:nvSpPr>
        <p:spPr>
          <a:xfrm>
            <a:off x="4808375" y="3279917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Dense</a:t>
            </a:r>
          </a:p>
          <a:p>
            <a:pPr algn="ctr"/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23766-E3C0-45A5-9D73-1FB43604C965}"/>
              </a:ext>
            </a:extLst>
          </p:cNvPr>
          <p:cNvSpPr txBox="1"/>
          <p:nvPr/>
        </p:nvSpPr>
        <p:spPr>
          <a:xfrm>
            <a:off x="5845624" y="3280239"/>
            <a:ext cx="19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Output </a:t>
            </a:r>
          </a:p>
          <a:p>
            <a:pPr algn="ctr"/>
            <a:r>
              <a:rPr lang="en-US" altLang="ko-KR" sz="1200" dirty="0"/>
              <a:t>(THz parameters)</a:t>
            </a:r>
            <a:endParaRPr lang="ko-KR" altLang="en-US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060AE3-4618-4E27-982C-9DDE3A48BB3C}"/>
              </a:ext>
            </a:extLst>
          </p:cNvPr>
          <p:cNvCxnSpPr/>
          <p:nvPr/>
        </p:nvCxnSpPr>
        <p:spPr>
          <a:xfrm>
            <a:off x="2211351" y="3207223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1A1F63-B65C-4DC6-B0E3-75F78E091771}"/>
              </a:ext>
            </a:extLst>
          </p:cNvPr>
          <p:cNvCxnSpPr/>
          <p:nvPr/>
        </p:nvCxnSpPr>
        <p:spPr>
          <a:xfrm>
            <a:off x="2211351" y="3372250"/>
            <a:ext cx="3124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5DF1D7-9ED6-4264-9399-4C84CCE4C2ED}"/>
              </a:ext>
            </a:extLst>
          </p:cNvPr>
          <p:cNvCxnSpPr>
            <a:cxnSpLocks/>
          </p:cNvCxnSpPr>
          <p:nvPr/>
        </p:nvCxnSpPr>
        <p:spPr>
          <a:xfrm flipV="1">
            <a:off x="5344883" y="3207223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669664-0194-41C3-891E-6BE2141E9610}"/>
              </a:ext>
            </a:extLst>
          </p:cNvPr>
          <p:cNvCxnSpPr/>
          <p:nvPr/>
        </p:nvCxnSpPr>
        <p:spPr>
          <a:xfrm>
            <a:off x="6728920" y="2101548"/>
            <a:ext cx="8926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5A23D4-B158-4D7E-B302-B389A756C9DD}"/>
              </a:ext>
            </a:extLst>
          </p:cNvPr>
          <p:cNvCxnSpPr/>
          <p:nvPr/>
        </p:nvCxnSpPr>
        <p:spPr>
          <a:xfrm>
            <a:off x="7630883" y="2106213"/>
            <a:ext cx="0" cy="18175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5DB93F-A921-424F-BA3F-9611FEFFAB46}"/>
              </a:ext>
            </a:extLst>
          </p:cNvPr>
          <p:cNvCxnSpPr>
            <a:cxnSpLocks/>
          </p:cNvCxnSpPr>
          <p:nvPr/>
        </p:nvCxnSpPr>
        <p:spPr>
          <a:xfrm flipH="1">
            <a:off x="1969612" y="3923810"/>
            <a:ext cx="56519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15132B-D300-4AD5-93D0-2DA3D944D370}"/>
              </a:ext>
            </a:extLst>
          </p:cNvPr>
          <p:cNvCxnSpPr>
            <a:cxnSpLocks/>
          </p:cNvCxnSpPr>
          <p:nvPr/>
        </p:nvCxnSpPr>
        <p:spPr>
          <a:xfrm flipH="1">
            <a:off x="1969611" y="3923810"/>
            <a:ext cx="1" cy="645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9EE748-6A38-4266-913B-656DD63F5028}"/>
              </a:ext>
            </a:extLst>
          </p:cNvPr>
          <p:cNvCxnSpPr/>
          <p:nvPr/>
        </p:nvCxnSpPr>
        <p:spPr>
          <a:xfrm>
            <a:off x="1969611" y="4569494"/>
            <a:ext cx="4174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AC79D2-9DE0-4A9B-A19A-2E26F007BE57}"/>
              </a:ext>
            </a:extLst>
          </p:cNvPr>
          <p:cNvCxnSpPr/>
          <p:nvPr/>
        </p:nvCxnSpPr>
        <p:spPr>
          <a:xfrm>
            <a:off x="2387078" y="4569494"/>
            <a:ext cx="17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5F48507-EC88-4A37-BE7E-1C7B071A1879}"/>
              </a:ext>
            </a:extLst>
          </p:cNvPr>
          <p:cNvSpPr/>
          <p:nvPr/>
        </p:nvSpPr>
        <p:spPr>
          <a:xfrm>
            <a:off x="2666997" y="4084302"/>
            <a:ext cx="929252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Dense,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Dropout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CB88A4-4954-4960-966C-E2230D6DA844}"/>
              </a:ext>
            </a:extLst>
          </p:cNvPr>
          <p:cNvSpPr/>
          <p:nvPr/>
        </p:nvSpPr>
        <p:spPr>
          <a:xfrm>
            <a:off x="4698655" y="4084302"/>
            <a:ext cx="929252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Dense,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Softmax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D4A8B7-8DB5-4154-A626-D31340404B80}"/>
              </a:ext>
            </a:extLst>
          </p:cNvPr>
          <p:cNvSpPr txBox="1"/>
          <p:nvPr/>
        </p:nvSpPr>
        <p:spPr>
          <a:xfrm>
            <a:off x="3349685" y="4843269"/>
            <a:ext cx="159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0DDB05-A4CE-4C7E-BB3C-E5BB26E7AB59}"/>
              </a:ext>
            </a:extLst>
          </p:cNvPr>
          <p:cNvCxnSpPr>
            <a:cxnSpLocks/>
          </p:cNvCxnSpPr>
          <p:nvPr/>
        </p:nvCxnSpPr>
        <p:spPr>
          <a:xfrm>
            <a:off x="5766315" y="5208638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D062773-F073-44A8-90C8-B0971DFCA480}"/>
              </a:ext>
            </a:extLst>
          </p:cNvPr>
          <p:cNvSpPr/>
          <p:nvPr/>
        </p:nvSpPr>
        <p:spPr>
          <a:xfrm>
            <a:off x="6529862" y="4084302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85225F-67CD-454A-9816-434D2B650923}"/>
              </a:ext>
            </a:extLst>
          </p:cNvPr>
          <p:cNvCxnSpPr/>
          <p:nvPr/>
        </p:nvCxnSpPr>
        <p:spPr>
          <a:xfrm>
            <a:off x="2525486" y="6253945"/>
            <a:ext cx="0" cy="2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23133A-D92F-45BB-88BF-A4184E6C1764}"/>
              </a:ext>
            </a:extLst>
          </p:cNvPr>
          <p:cNvCxnSpPr/>
          <p:nvPr/>
        </p:nvCxnSpPr>
        <p:spPr>
          <a:xfrm>
            <a:off x="2525486" y="6493464"/>
            <a:ext cx="32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3C5BE4-4A2D-4493-981C-10443B6AB70A}"/>
              </a:ext>
            </a:extLst>
          </p:cNvPr>
          <p:cNvCxnSpPr>
            <a:cxnSpLocks/>
          </p:cNvCxnSpPr>
          <p:nvPr/>
        </p:nvCxnSpPr>
        <p:spPr>
          <a:xfrm flipV="1">
            <a:off x="5766315" y="6332973"/>
            <a:ext cx="0" cy="16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964D436-04DD-444C-A15A-E47238DBEEF6}"/>
              </a:ext>
            </a:extLst>
          </p:cNvPr>
          <p:cNvSpPr txBox="1"/>
          <p:nvPr/>
        </p:nvSpPr>
        <p:spPr>
          <a:xfrm>
            <a:off x="3172409" y="6488669"/>
            <a:ext cx="203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Dense Layers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CD948-0944-41E5-AF14-FAE8A04EFC18}"/>
              </a:ext>
            </a:extLst>
          </p:cNvPr>
          <p:cNvSpPr txBox="1"/>
          <p:nvPr/>
        </p:nvSpPr>
        <p:spPr>
          <a:xfrm>
            <a:off x="5535684" y="6396335"/>
            <a:ext cx="203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Output</a:t>
            </a:r>
          </a:p>
          <a:p>
            <a:pPr algn="ctr"/>
            <a:r>
              <a:rPr lang="en-US" altLang="ko-KR" sz="1200" dirty="0"/>
              <a:t>(Optimal Beamformer)</a:t>
            </a:r>
            <a:endParaRPr lang="ko-KR" alt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C1377D-4B79-49A2-9CC2-DD92E44D1882}"/>
              </a:ext>
            </a:extLst>
          </p:cNvPr>
          <p:cNvCxnSpPr/>
          <p:nvPr/>
        </p:nvCxnSpPr>
        <p:spPr>
          <a:xfrm>
            <a:off x="3489649" y="2101548"/>
            <a:ext cx="73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9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8441</TotalTime>
  <Words>61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Sagnik Bhattacharya</cp:lastModifiedBy>
  <cp:revision>6</cp:revision>
  <dcterms:created xsi:type="dcterms:W3CDTF">2022-04-17T05:28:15Z</dcterms:created>
  <dcterms:modified xsi:type="dcterms:W3CDTF">2022-04-23T02:09:42Z</dcterms:modified>
</cp:coreProperties>
</file>