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5" r:id="rId16"/>
    <p:sldId id="272" r:id="rId17"/>
    <p:sldId id="273" r:id="rId18"/>
    <p:sldId id="274" r:id="rId19"/>
    <p:sldId id="276" r:id="rId20"/>
    <p:sldId id="277" r:id="rId21"/>
    <p:sldId id="278" r:id="rId22"/>
    <p:sldId id="280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B6A11"/>
    <a:srgbClr val="EA42E2"/>
    <a:srgbClr val="0359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864" autoAdjust="0"/>
    <p:restoredTop sz="94660" autoAdjust="0"/>
  </p:normalViewPr>
  <p:slideViewPr>
    <p:cSldViewPr>
      <p:cViewPr>
        <p:scale>
          <a:sx n="100" d="100"/>
          <a:sy n="100" d="100"/>
        </p:scale>
        <p:origin x="-552" y="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F82DDD-4816-4C43-AA0A-819D42BFA46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64F8163-9951-4DD5-83A6-58CF28E8218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 smtClean="0"/>
            <a:t>Data Processing</a:t>
          </a:r>
          <a:endParaRPr lang="en-IN" dirty="0"/>
        </a:p>
      </dgm:t>
    </dgm:pt>
    <dgm:pt modelId="{EC45DF56-EE98-4882-B975-4B97048E7389}" type="parTrans" cxnId="{960F10C6-912A-4909-A1B2-D4B7F282B0D9}">
      <dgm:prSet/>
      <dgm:spPr/>
      <dgm:t>
        <a:bodyPr/>
        <a:lstStyle/>
        <a:p>
          <a:endParaRPr lang="en-IN"/>
        </a:p>
      </dgm:t>
    </dgm:pt>
    <dgm:pt modelId="{5B2E7097-1E32-47DC-B0FC-D558E59E0ED6}" type="sibTrans" cxnId="{960F10C6-912A-4909-A1B2-D4B7F282B0D9}">
      <dgm:prSet/>
      <dgm:spPr/>
      <dgm:t>
        <a:bodyPr/>
        <a:lstStyle/>
        <a:p>
          <a:endParaRPr lang="en-IN"/>
        </a:p>
      </dgm:t>
    </dgm:pt>
    <dgm:pt modelId="{01315125-ECA2-40FE-A1FE-472FD1A4DAC3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 smtClean="0"/>
            <a:t>Data Understanding</a:t>
          </a:r>
          <a:endParaRPr lang="en-IN" dirty="0"/>
        </a:p>
      </dgm:t>
    </dgm:pt>
    <dgm:pt modelId="{1A3FADD3-A69F-485D-9D70-313D1CBF01E5}" type="parTrans" cxnId="{84976BC2-98F6-4FF4-BA4A-5E979834011C}">
      <dgm:prSet/>
      <dgm:spPr/>
      <dgm:t>
        <a:bodyPr/>
        <a:lstStyle/>
        <a:p>
          <a:endParaRPr lang="en-IN"/>
        </a:p>
      </dgm:t>
    </dgm:pt>
    <dgm:pt modelId="{64A01285-850D-4EE5-8A39-A1A910C74653}" type="sibTrans" cxnId="{84976BC2-98F6-4FF4-BA4A-5E979834011C}">
      <dgm:prSet/>
      <dgm:spPr/>
      <dgm:t>
        <a:bodyPr/>
        <a:lstStyle/>
        <a:p>
          <a:endParaRPr lang="en-IN"/>
        </a:p>
      </dgm:t>
    </dgm:pt>
    <dgm:pt modelId="{93ABDDDD-4F4C-44FF-91EC-DBFD94FEBFB6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 smtClean="0"/>
            <a:t>Primary Visualization</a:t>
          </a:r>
          <a:endParaRPr lang="en-IN" dirty="0"/>
        </a:p>
      </dgm:t>
    </dgm:pt>
    <dgm:pt modelId="{FCD9918B-CD31-497F-B69C-3DD1E7CF1356}" type="parTrans" cxnId="{D536BF98-50BC-4A70-8F69-2C0B6006EB6C}">
      <dgm:prSet/>
      <dgm:spPr/>
      <dgm:t>
        <a:bodyPr/>
        <a:lstStyle/>
        <a:p>
          <a:endParaRPr lang="en-IN"/>
        </a:p>
      </dgm:t>
    </dgm:pt>
    <dgm:pt modelId="{28AAC188-D684-4409-B224-16F7F94DEA1B}" type="sibTrans" cxnId="{D536BF98-50BC-4A70-8F69-2C0B6006EB6C}">
      <dgm:prSet/>
      <dgm:spPr/>
      <dgm:t>
        <a:bodyPr/>
        <a:lstStyle/>
        <a:p>
          <a:endParaRPr lang="en-IN"/>
        </a:p>
      </dgm:t>
    </dgm:pt>
    <dgm:pt modelId="{16375587-2481-40F5-B1E9-1D89F2B6B3D8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 smtClean="0"/>
            <a:t>Unnecessary Feature Drop</a:t>
          </a:r>
          <a:endParaRPr lang="en-IN" dirty="0"/>
        </a:p>
      </dgm:t>
    </dgm:pt>
    <dgm:pt modelId="{6F3E3842-000F-4507-B4A0-78BBD8C568A7}" type="parTrans" cxnId="{99D95F3A-C656-49EB-B586-9773CF2BD2F0}">
      <dgm:prSet/>
      <dgm:spPr/>
      <dgm:t>
        <a:bodyPr/>
        <a:lstStyle/>
        <a:p>
          <a:endParaRPr lang="en-IN"/>
        </a:p>
      </dgm:t>
    </dgm:pt>
    <dgm:pt modelId="{308D7090-0950-42C0-9737-406E4FFA6A5F}" type="sibTrans" cxnId="{99D95F3A-C656-49EB-B586-9773CF2BD2F0}">
      <dgm:prSet/>
      <dgm:spPr/>
      <dgm:t>
        <a:bodyPr/>
        <a:lstStyle/>
        <a:p>
          <a:endParaRPr lang="en-IN"/>
        </a:p>
      </dgm:t>
    </dgm:pt>
    <dgm:pt modelId="{1F7E56EB-B243-4BAA-86D2-9D90937AAA9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 smtClean="0"/>
            <a:t>Feature Engineering</a:t>
          </a:r>
          <a:endParaRPr lang="en-IN" dirty="0"/>
        </a:p>
      </dgm:t>
    </dgm:pt>
    <dgm:pt modelId="{5E0826FC-16A1-4AB8-A346-4E74C2E2A2D9}" type="parTrans" cxnId="{B69F254C-6653-423E-B537-0CB73D0C35B7}">
      <dgm:prSet/>
      <dgm:spPr/>
      <dgm:t>
        <a:bodyPr/>
        <a:lstStyle/>
        <a:p>
          <a:endParaRPr lang="en-IN"/>
        </a:p>
      </dgm:t>
    </dgm:pt>
    <dgm:pt modelId="{E471D073-2D87-4E0E-85FF-F9DBBF05CDF2}" type="sibTrans" cxnId="{B69F254C-6653-423E-B537-0CB73D0C35B7}">
      <dgm:prSet/>
      <dgm:spPr/>
      <dgm:t>
        <a:bodyPr/>
        <a:lstStyle/>
        <a:p>
          <a:endParaRPr lang="en-IN"/>
        </a:p>
      </dgm:t>
    </dgm:pt>
    <dgm:pt modelId="{54EED36B-5B84-418D-A0D0-FAEB7071BB26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 smtClean="0"/>
            <a:t>Leakage Processing</a:t>
          </a:r>
          <a:endParaRPr lang="en-IN" dirty="0"/>
        </a:p>
      </dgm:t>
    </dgm:pt>
    <dgm:pt modelId="{9C1F19D1-DC51-407D-8325-0643C8E8F4E1}" type="parTrans" cxnId="{D8B8D354-35D8-4707-8264-0DB6FC6BB266}">
      <dgm:prSet/>
      <dgm:spPr/>
      <dgm:t>
        <a:bodyPr/>
        <a:lstStyle/>
        <a:p>
          <a:endParaRPr lang="en-IN"/>
        </a:p>
      </dgm:t>
    </dgm:pt>
    <dgm:pt modelId="{0A49C1CD-5519-4976-9072-3169E5A80B7A}" type="sibTrans" cxnId="{D8B8D354-35D8-4707-8264-0DB6FC6BB266}">
      <dgm:prSet/>
      <dgm:spPr/>
      <dgm:t>
        <a:bodyPr/>
        <a:lstStyle/>
        <a:p>
          <a:endParaRPr lang="en-IN"/>
        </a:p>
      </dgm:t>
    </dgm:pt>
    <dgm:pt modelId="{8FB2F3C3-B105-493B-8488-61F0F1BC537D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 smtClean="0"/>
            <a:t>Releasing constant and quasi-constant features</a:t>
          </a:r>
          <a:endParaRPr lang="en-IN" dirty="0"/>
        </a:p>
      </dgm:t>
    </dgm:pt>
    <dgm:pt modelId="{49C7EBC7-785E-413D-9289-E8EB5D864133}" type="parTrans" cxnId="{C6A550DE-AFA9-42E0-A159-6781212EB910}">
      <dgm:prSet/>
      <dgm:spPr/>
      <dgm:t>
        <a:bodyPr/>
        <a:lstStyle/>
        <a:p>
          <a:endParaRPr lang="en-IN"/>
        </a:p>
      </dgm:t>
    </dgm:pt>
    <dgm:pt modelId="{737EB014-3D03-4AF2-A5CF-54F63F48C22C}" type="sibTrans" cxnId="{C6A550DE-AFA9-42E0-A159-6781212EB910}">
      <dgm:prSet/>
      <dgm:spPr/>
      <dgm:t>
        <a:bodyPr/>
        <a:lstStyle/>
        <a:p>
          <a:endParaRPr lang="en-IN"/>
        </a:p>
      </dgm:t>
    </dgm:pt>
    <dgm:pt modelId="{90080D36-F756-4241-8461-7B828FC3388C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 smtClean="0"/>
            <a:t>Exploratory Data Analysis</a:t>
          </a:r>
          <a:endParaRPr lang="en-IN" dirty="0"/>
        </a:p>
      </dgm:t>
    </dgm:pt>
    <dgm:pt modelId="{DDA6A8B8-6E95-44FC-9B4D-345D125CD59C}" type="parTrans" cxnId="{ED7FB97A-E6C4-44DF-9822-FBA62E9FB544}">
      <dgm:prSet/>
      <dgm:spPr/>
      <dgm:t>
        <a:bodyPr/>
        <a:lstStyle/>
        <a:p>
          <a:endParaRPr lang="en-IN"/>
        </a:p>
      </dgm:t>
    </dgm:pt>
    <dgm:pt modelId="{3FCB5067-17AC-42EA-9836-EC3913ADE497}" type="sibTrans" cxnId="{ED7FB97A-E6C4-44DF-9822-FBA62E9FB544}">
      <dgm:prSet/>
      <dgm:spPr/>
      <dgm:t>
        <a:bodyPr/>
        <a:lstStyle/>
        <a:p>
          <a:endParaRPr lang="en-IN"/>
        </a:p>
      </dgm:t>
    </dgm:pt>
    <dgm:pt modelId="{C2B2C3B6-F65C-4FD4-B889-01FC7385C8E7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 smtClean="0"/>
            <a:t>Deleting irregular data features</a:t>
          </a:r>
          <a:endParaRPr lang="en-IN" dirty="0"/>
        </a:p>
      </dgm:t>
    </dgm:pt>
    <dgm:pt modelId="{C7F7BDC2-2E41-4342-8838-6C43DF384FD8}" type="parTrans" cxnId="{62BA35AE-779E-478E-90CD-3E527AD8F12F}">
      <dgm:prSet/>
      <dgm:spPr/>
      <dgm:t>
        <a:bodyPr/>
        <a:lstStyle/>
        <a:p>
          <a:endParaRPr lang="en-IN"/>
        </a:p>
      </dgm:t>
    </dgm:pt>
    <dgm:pt modelId="{911619CA-C6CB-49BA-9D35-8C9A8D1BB742}" type="sibTrans" cxnId="{62BA35AE-779E-478E-90CD-3E527AD8F12F}">
      <dgm:prSet/>
      <dgm:spPr/>
      <dgm:t>
        <a:bodyPr/>
        <a:lstStyle/>
        <a:p>
          <a:endParaRPr lang="en-IN"/>
        </a:p>
      </dgm:t>
    </dgm:pt>
    <dgm:pt modelId="{AF0CB7CD-4D09-4F34-AE5B-42575A0B4C24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 smtClean="0"/>
            <a:t>Encoding</a:t>
          </a:r>
          <a:endParaRPr lang="en-IN" dirty="0"/>
        </a:p>
      </dgm:t>
    </dgm:pt>
    <dgm:pt modelId="{A62D5711-7A30-41BF-BAFF-EAABECFEE682}" type="parTrans" cxnId="{0958DD23-36F4-4078-A569-E74F7C842DBE}">
      <dgm:prSet/>
      <dgm:spPr/>
      <dgm:t>
        <a:bodyPr/>
        <a:lstStyle/>
        <a:p>
          <a:endParaRPr lang="en-IN"/>
        </a:p>
      </dgm:t>
    </dgm:pt>
    <dgm:pt modelId="{D554F401-D4A5-4776-A766-B8FFA075A0CC}" type="sibTrans" cxnId="{0958DD23-36F4-4078-A569-E74F7C842DBE}">
      <dgm:prSet/>
      <dgm:spPr/>
      <dgm:t>
        <a:bodyPr/>
        <a:lstStyle/>
        <a:p>
          <a:endParaRPr lang="en-IN"/>
        </a:p>
      </dgm:t>
    </dgm:pt>
    <dgm:pt modelId="{C5CFB38B-1B0C-496A-B166-673EEC64B2AD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 smtClean="0"/>
            <a:t>Creation of Train and Test data</a:t>
          </a:r>
          <a:endParaRPr lang="en-IN" dirty="0"/>
        </a:p>
      </dgm:t>
    </dgm:pt>
    <dgm:pt modelId="{9390640D-BBF3-4489-AF62-C749AECFD341}" type="parTrans" cxnId="{76308305-9A3E-4618-973D-5C4C58C61B26}">
      <dgm:prSet/>
      <dgm:spPr/>
      <dgm:t>
        <a:bodyPr/>
        <a:lstStyle/>
        <a:p>
          <a:endParaRPr lang="en-IN"/>
        </a:p>
      </dgm:t>
    </dgm:pt>
    <dgm:pt modelId="{FDA6F7ED-296D-4F85-B364-3D31C03956CF}" type="sibTrans" cxnId="{76308305-9A3E-4618-973D-5C4C58C61B26}">
      <dgm:prSet/>
      <dgm:spPr/>
      <dgm:t>
        <a:bodyPr/>
        <a:lstStyle/>
        <a:p>
          <a:endParaRPr lang="en-IN"/>
        </a:p>
      </dgm:t>
    </dgm:pt>
    <dgm:pt modelId="{0F0E89BA-29A7-4D75-84F4-D0A3E12C91B1}" type="pres">
      <dgm:prSet presAssocID="{65F82DDD-4816-4C43-AA0A-819D42BFA46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041E1DC-C4C6-4B49-93E5-BDA42B78C95A}" type="pres">
      <dgm:prSet presAssocID="{564F8163-9951-4DD5-83A6-58CF28E8218C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D3EB96-F22B-4A00-8945-515D98720FD9}" type="pres">
      <dgm:prSet presAssocID="{5B2E7097-1E32-47DC-B0FC-D558E59E0ED6}" presName="sibTrans" presStyleLbl="sibTrans2D1" presStyleIdx="0" presStyleCnt="10"/>
      <dgm:spPr/>
      <dgm:t>
        <a:bodyPr/>
        <a:lstStyle/>
        <a:p>
          <a:endParaRPr lang="en-IN"/>
        </a:p>
      </dgm:t>
    </dgm:pt>
    <dgm:pt modelId="{816A22B4-BC8B-45F7-98E3-DF4C673B83FE}" type="pres">
      <dgm:prSet presAssocID="{5B2E7097-1E32-47DC-B0FC-D558E59E0ED6}" presName="connectorText" presStyleLbl="sibTrans2D1" presStyleIdx="0" presStyleCnt="10"/>
      <dgm:spPr/>
      <dgm:t>
        <a:bodyPr/>
        <a:lstStyle/>
        <a:p>
          <a:endParaRPr lang="en-IN"/>
        </a:p>
      </dgm:t>
    </dgm:pt>
    <dgm:pt modelId="{ED594ACC-DAE0-47B9-BBDA-170458A44628}" type="pres">
      <dgm:prSet presAssocID="{01315125-ECA2-40FE-A1FE-472FD1A4DAC3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8B8CA4-AE6D-4EFB-A181-B41F08ED04A3}" type="pres">
      <dgm:prSet presAssocID="{64A01285-850D-4EE5-8A39-A1A910C74653}" presName="sibTrans" presStyleLbl="sibTrans2D1" presStyleIdx="1" presStyleCnt="10"/>
      <dgm:spPr/>
      <dgm:t>
        <a:bodyPr/>
        <a:lstStyle/>
        <a:p>
          <a:endParaRPr lang="en-IN"/>
        </a:p>
      </dgm:t>
    </dgm:pt>
    <dgm:pt modelId="{1738FC4D-2CCF-4428-ABC9-37902100B3D2}" type="pres">
      <dgm:prSet presAssocID="{64A01285-850D-4EE5-8A39-A1A910C74653}" presName="connectorText" presStyleLbl="sibTrans2D1" presStyleIdx="1" presStyleCnt="10"/>
      <dgm:spPr/>
      <dgm:t>
        <a:bodyPr/>
        <a:lstStyle/>
        <a:p>
          <a:endParaRPr lang="en-IN"/>
        </a:p>
      </dgm:t>
    </dgm:pt>
    <dgm:pt modelId="{056959E2-FA60-46EE-895F-F42C8585C19E}" type="pres">
      <dgm:prSet presAssocID="{93ABDDDD-4F4C-44FF-91EC-DBFD94FEBFB6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158F83-2984-45DE-811F-651DC592F21E}" type="pres">
      <dgm:prSet presAssocID="{28AAC188-D684-4409-B224-16F7F94DEA1B}" presName="sibTrans" presStyleLbl="sibTrans2D1" presStyleIdx="2" presStyleCnt="10"/>
      <dgm:spPr/>
      <dgm:t>
        <a:bodyPr/>
        <a:lstStyle/>
        <a:p>
          <a:endParaRPr lang="en-IN"/>
        </a:p>
      </dgm:t>
    </dgm:pt>
    <dgm:pt modelId="{7EDE9A99-AE59-4AFE-A6D1-870252BB7C80}" type="pres">
      <dgm:prSet presAssocID="{28AAC188-D684-4409-B224-16F7F94DEA1B}" presName="connectorText" presStyleLbl="sibTrans2D1" presStyleIdx="2" presStyleCnt="10"/>
      <dgm:spPr/>
      <dgm:t>
        <a:bodyPr/>
        <a:lstStyle/>
        <a:p>
          <a:endParaRPr lang="en-IN"/>
        </a:p>
      </dgm:t>
    </dgm:pt>
    <dgm:pt modelId="{C6994535-DC4D-4AEB-AAB5-183AC371440E}" type="pres">
      <dgm:prSet presAssocID="{16375587-2481-40F5-B1E9-1D89F2B6B3D8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51B3364-EEBD-4760-9E25-8439B89B10AF}" type="pres">
      <dgm:prSet presAssocID="{308D7090-0950-42C0-9737-406E4FFA6A5F}" presName="sibTrans" presStyleLbl="sibTrans2D1" presStyleIdx="3" presStyleCnt="10"/>
      <dgm:spPr/>
      <dgm:t>
        <a:bodyPr/>
        <a:lstStyle/>
        <a:p>
          <a:endParaRPr lang="en-IN"/>
        </a:p>
      </dgm:t>
    </dgm:pt>
    <dgm:pt modelId="{7FF5B075-F21F-4956-B0FF-1B617A09D0D0}" type="pres">
      <dgm:prSet presAssocID="{308D7090-0950-42C0-9737-406E4FFA6A5F}" presName="connectorText" presStyleLbl="sibTrans2D1" presStyleIdx="3" presStyleCnt="10"/>
      <dgm:spPr/>
      <dgm:t>
        <a:bodyPr/>
        <a:lstStyle/>
        <a:p>
          <a:endParaRPr lang="en-IN"/>
        </a:p>
      </dgm:t>
    </dgm:pt>
    <dgm:pt modelId="{1ED7C87E-1C86-4233-8B15-911D1374C824}" type="pres">
      <dgm:prSet presAssocID="{1F7E56EB-B243-4BAA-86D2-9D90937AAA9F}" presName="node" presStyleLbl="node1" presStyleIdx="4" presStyleCnt="11" custLinFactNeighborX="929" custLinFactNeighborY="384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72D8083-EDD9-4B1A-BEED-78F2B88D0218}" type="pres">
      <dgm:prSet presAssocID="{E471D073-2D87-4E0E-85FF-F9DBBF05CDF2}" presName="sibTrans" presStyleLbl="sibTrans2D1" presStyleIdx="4" presStyleCnt="10"/>
      <dgm:spPr/>
      <dgm:t>
        <a:bodyPr/>
        <a:lstStyle/>
        <a:p>
          <a:endParaRPr lang="en-IN"/>
        </a:p>
      </dgm:t>
    </dgm:pt>
    <dgm:pt modelId="{5A42808D-3277-4EEC-8043-D80EFBCC394A}" type="pres">
      <dgm:prSet presAssocID="{E471D073-2D87-4E0E-85FF-F9DBBF05CDF2}" presName="connectorText" presStyleLbl="sibTrans2D1" presStyleIdx="4" presStyleCnt="10"/>
      <dgm:spPr/>
      <dgm:t>
        <a:bodyPr/>
        <a:lstStyle/>
        <a:p>
          <a:endParaRPr lang="en-IN"/>
        </a:p>
      </dgm:t>
    </dgm:pt>
    <dgm:pt modelId="{B869C9E6-A9AE-440A-9A71-A1CBABF41B17}" type="pres">
      <dgm:prSet presAssocID="{54EED36B-5B84-418D-A0D0-FAEB7071BB26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028B6F-25E9-4093-83E6-DBE66AB58830}" type="pres">
      <dgm:prSet presAssocID="{0A49C1CD-5519-4976-9072-3169E5A80B7A}" presName="sibTrans" presStyleLbl="sibTrans2D1" presStyleIdx="5" presStyleCnt="10"/>
      <dgm:spPr/>
      <dgm:t>
        <a:bodyPr/>
        <a:lstStyle/>
        <a:p>
          <a:endParaRPr lang="en-IN"/>
        </a:p>
      </dgm:t>
    </dgm:pt>
    <dgm:pt modelId="{EC5F5DF2-4753-443D-9088-25EAC3CCA6A4}" type="pres">
      <dgm:prSet presAssocID="{0A49C1CD-5519-4976-9072-3169E5A80B7A}" presName="connectorText" presStyleLbl="sibTrans2D1" presStyleIdx="5" presStyleCnt="10"/>
      <dgm:spPr/>
      <dgm:t>
        <a:bodyPr/>
        <a:lstStyle/>
        <a:p>
          <a:endParaRPr lang="en-IN"/>
        </a:p>
      </dgm:t>
    </dgm:pt>
    <dgm:pt modelId="{8B3E533D-DAF8-4A9D-BA30-E8863B7BFBFB}" type="pres">
      <dgm:prSet presAssocID="{8FB2F3C3-B105-493B-8488-61F0F1BC537D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FA6509-9E00-41C4-A3BF-9A074C8AE378}" type="pres">
      <dgm:prSet presAssocID="{737EB014-3D03-4AF2-A5CF-54F63F48C22C}" presName="sibTrans" presStyleLbl="sibTrans2D1" presStyleIdx="6" presStyleCnt="10"/>
      <dgm:spPr/>
      <dgm:t>
        <a:bodyPr/>
        <a:lstStyle/>
        <a:p>
          <a:endParaRPr lang="en-IN"/>
        </a:p>
      </dgm:t>
    </dgm:pt>
    <dgm:pt modelId="{7F1DF464-7EE9-4397-ABB2-8103E4E3B55C}" type="pres">
      <dgm:prSet presAssocID="{737EB014-3D03-4AF2-A5CF-54F63F48C22C}" presName="connectorText" presStyleLbl="sibTrans2D1" presStyleIdx="6" presStyleCnt="10"/>
      <dgm:spPr/>
      <dgm:t>
        <a:bodyPr/>
        <a:lstStyle/>
        <a:p>
          <a:endParaRPr lang="en-IN"/>
        </a:p>
      </dgm:t>
    </dgm:pt>
    <dgm:pt modelId="{2F2F90CA-C3E1-4FF9-996C-1A21ABEC2B92}" type="pres">
      <dgm:prSet presAssocID="{90080D36-F756-4241-8461-7B828FC3388C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248E11-A441-44CB-8B61-69D792D9E7F8}" type="pres">
      <dgm:prSet presAssocID="{3FCB5067-17AC-42EA-9836-EC3913ADE497}" presName="sibTrans" presStyleLbl="sibTrans2D1" presStyleIdx="7" presStyleCnt="10"/>
      <dgm:spPr/>
      <dgm:t>
        <a:bodyPr/>
        <a:lstStyle/>
        <a:p>
          <a:endParaRPr lang="en-IN"/>
        </a:p>
      </dgm:t>
    </dgm:pt>
    <dgm:pt modelId="{DAD34339-990D-43D5-BBC6-0BED99444A33}" type="pres">
      <dgm:prSet presAssocID="{3FCB5067-17AC-42EA-9836-EC3913ADE497}" presName="connectorText" presStyleLbl="sibTrans2D1" presStyleIdx="7" presStyleCnt="10"/>
      <dgm:spPr/>
      <dgm:t>
        <a:bodyPr/>
        <a:lstStyle/>
        <a:p>
          <a:endParaRPr lang="en-IN"/>
        </a:p>
      </dgm:t>
    </dgm:pt>
    <dgm:pt modelId="{B7923C6D-FFBA-479B-9CF0-58019A2AD0B2}" type="pres">
      <dgm:prSet presAssocID="{C2B2C3B6-F65C-4FD4-B889-01FC7385C8E7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4A4F53-D6A7-47FE-A320-59B257B5167F}" type="pres">
      <dgm:prSet presAssocID="{911619CA-C6CB-49BA-9D35-8C9A8D1BB742}" presName="sibTrans" presStyleLbl="sibTrans2D1" presStyleIdx="8" presStyleCnt="10"/>
      <dgm:spPr/>
      <dgm:t>
        <a:bodyPr/>
        <a:lstStyle/>
        <a:p>
          <a:endParaRPr lang="en-IN"/>
        </a:p>
      </dgm:t>
    </dgm:pt>
    <dgm:pt modelId="{DC27C602-EF8A-460C-AB3C-801BBA67A3AC}" type="pres">
      <dgm:prSet presAssocID="{911619CA-C6CB-49BA-9D35-8C9A8D1BB742}" presName="connectorText" presStyleLbl="sibTrans2D1" presStyleIdx="8" presStyleCnt="10"/>
      <dgm:spPr/>
      <dgm:t>
        <a:bodyPr/>
        <a:lstStyle/>
        <a:p>
          <a:endParaRPr lang="en-IN"/>
        </a:p>
      </dgm:t>
    </dgm:pt>
    <dgm:pt modelId="{9647459B-BA69-4E73-8E03-AA875FC5855F}" type="pres">
      <dgm:prSet presAssocID="{AF0CB7CD-4D09-4F34-AE5B-42575A0B4C24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CBBAEC-A743-43C3-95A7-FCDAE3D39EFE}" type="pres">
      <dgm:prSet presAssocID="{D554F401-D4A5-4776-A766-B8FFA075A0CC}" presName="sibTrans" presStyleLbl="sibTrans2D1" presStyleIdx="9" presStyleCnt="10"/>
      <dgm:spPr/>
      <dgm:t>
        <a:bodyPr/>
        <a:lstStyle/>
        <a:p>
          <a:endParaRPr lang="en-IN"/>
        </a:p>
      </dgm:t>
    </dgm:pt>
    <dgm:pt modelId="{F79B7ECF-3AE9-4C38-9CEC-A181AFE7BFE6}" type="pres">
      <dgm:prSet presAssocID="{D554F401-D4A5-4776-A766-B8FFA075A0CC}" presName="connectorText" presStyleLbl="sibTrans2D1" presStyleIdx="9" presStyleCnt="10"/>
      <dgm:spPr/>
      <dgm:t>
        <a:bodyPr/>
        <a:lstStyle/>
        <a:p>
          <a:endParaRPr lang="en-IN"/>
        </a:p>
      </dgm:t>
    </dgm:pt>
    <dgm:pt modelId="{522B22CE-3A35-4AC1-84A3-20CAF0085E0C}" type="pres">
      <dgm:prSet presAssocID="{C5CFB38B-1B0C-496A-B166-673EEC64B2AD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6308305-9A3E-4618-973D-5C4C58C61B26}" srcId="{65F82DDD-4816-4C43-AA0A-819D42BFA465}" destId="{C5CFB38B-1B0C-496A-B166-673EEC64B2AD}" srcOrd="10" destOrd="0" parTransId="{9390640D-BBF3-4489-AF62-C749AECFD341}" sibTransId="{FDA6F7ED-296D-4F85-B364-3D31C03956CF}"/>
    <dgm:cxn modelId="{D96671AF-977E-4A16-9D09-006DD5DA3020}" type="presOf" srcId="{3FCB5067-17AC-42EA-9836-EC3913ADE497}" destId="{DAD34339-990D-43D5-BBC6-0BED99444A33}" srcOrd="1" destOrd="0" presId="urn:microsoft.com/office/officeart/2005/8/layout/process5"/>
    <dgm:cxn modelId="{C1AF0F4D-B1B2-4B1E-A747-9C8527113B32}" type="presOf" srcId="{D554F401-D4A5-4776-A766-B8FFA075A0CC}" destId="{B5CBBAEC-A743-43C3-95A7-FCDAE3D39EFE}" srcOrd="0" destOrd="0" presId="urn:microsoft.com/office/officeart/2005/8/layout/process5"/>
    <dgm:cxn modelId="{99D95F3A-C656-49EB-B586-9773CF2BD2F0}" srcId="{65F82DDD-4816-4C43-AA0A-819D42BFA465}" destId="{16375587-2481-40F5-B1E9-1D89F2B6B3D8}" srcOrd="3" destOrd="0" parTransId="{6F3E3842-000F-4507-B4A0-78BBD8C568A7}" sibTransId="{308D7090-0950-42C0-9737-406E4FFA6A5F}"/>
    <dgm:cxn modelId="{EA77E30D-BE15-4C22-A4EE-2C60CA11D305}" type="presOf" srcId="{308D7090-0950-42C0-9737-406E4FFA6A5F}" destId="{451B3364-EEBD-4760-9E25-8439B89B10AF}" srcOrd="0" destOrd="0" presId="urn:microsoft.com/office/officeart/2005/8/layout/process5"/>
    <dgm:cxn modelId="{0958DD23-36F4-4078-A569-E74F7C842DBE}" srcId="{65F82DDD-4816-4C43-AA0A-819D42BFA465}" destId="{AF0CB7CD-4D09-4F34-AE5B-42575A0B4C24}" srcOrd="9" destOrd="0" parTransId="{A62D5711-7A30-41BF-BAFF-EAABECFEE682}" sibTransId="{D554F401-D4A5-4776-A766-B8FFA075A0CC}"/>
    <dgm:cxn modelId="{61063911-78F0-4FCF-92B8-DE7E48954380}" type="presOf" srcId="{0A49C1CD-5519-4976-9072-3169E5A80B7A}" destId="{53028B6F-25E9-4093-83E6-DBE66AB58830}" srcOrd="0" destOrd="0" presId="urn:microsoft.com/office/officeart/2005/8/layout/process5"/>
    <dgm:cxn modelId="{4CC16924-C8E7-4DB1-990E-4207A5A605EF}" type="presOf" srcId="{911619CA-C6CB-49BA-9D35-8C9A8D1BB742}" destId="{574A4F53-D6A7-47FE-A320-59B257B5167F}" srcOrd="0" destOrd="0" presId="urn:microsoft.com/office/officeart/2005/8/layout/process5"/>
    <dgm:cxn modelId="{B69F254C-6653-423E-B537-0CB73D0C35B7}" srcId="{65F82DDD-4816-4C43-AA0A-819D42BFA465}" destId="{1F7E56EB-B243-4BAA-86D2-9D90937AAA9F}" srcOrd="4" destOrd="0" parTransId="{5E0826FC-16A1-4AB8-A346-4E74C2E2A2D9}" sibTransId="{E471D073-2D87-4E0E-85FF-F9DBBF05CDF2}"/>
    <dgm:cxn modelId="{EB564D1C-DEB9-4547-BDF7-D6A6FB7F3C8B}" type="presOf" srcId="{308D7090-0950-42C0-9737-406E4FFA6A5F}" destId="{7FF5B075-F21F-4956-B0FF-1B617A09D0D0}" srcOrd="1" destOrd="0" presId="urn:microsoft.com/office/officeart/2005/8/layout/process5"/>
    <dgm:cxn modelId="{D29CC1F9-523B-431A-98A4-2E3DB74FFAEC}" type="presOf" srcId="{AF0CB7CD-4D09-4F34-AE5B-42575A0B4C24}" destId="{9647459B-BA69-4E73-8E03-AA875FC5855F}" srcOrd="0" destOrd="0" presId="urn:microsoft.com/office/officeart/2005/8/layout/process5"/>
    <dgm:cxn modelId="{095575B5-5891-4756-B569-A78034DB542F}" type="presOf" srcId="{E471D073-2D87-4E0E-85FF-F9DBBF05CDF2}" destId="{272D8083-EDD9-4B1A-BEED-78F2B88D0218}" srcOrd="0" destOrd="0" presId="urn:microsoft.com/office/officeart/2005/8/layout/process5"/>
    <dgm:cxn modelId="{7F8CA2F1-CAD7-4452-8F9E-4D9F2C9EF8BC}" type="presOf" srcId="{0A49C1CD-5519-4976-9072-3169E5A80B7A}" destId="{EC5F5DF2-4753-443D-9088-25EAC3CCA6A4}" srcOrd="1" destOrd="0" presId="urn:microsoft.com/office/officeart/2005/8/layout/process5"/>
    <dgm:cxn modelId="{DD0B40DD-30EA-4EBC-AAF1-A6522311CEE1}" type="presOf" srcId="{64A01285-850D-4EE5-8A39-A1A910C74653}" destId="{1738FC4D-2CCF-4428-ABC9-37902100B3D2}" srcOrd="1" destOrd="0" presId="urn:microsoft.com/office/officeart/2005/8/layout/process5"/>
    <dgm:cxn modelId="{960F10C6-912A-4909-A1B2-D4B7F282B0D9}" srcId="{65F82DDD-4816-4C43-AA0A-819D42BFA465}" destId="{564F8163-9951-4DD5-83A6-58CF28E8218C}" srcOrd="0" destOrd="0" parTransId="{EC45DF56-EE98-4882-B975-4B97048E7389}" sibTransId="{5B2E7097-1E32-47DC-B0FC-D558E59E0ED6}"/>
    <dgm:cxn modelId="{D8B8D354-35D8-4707-8264-0DB6FC6BB266}" srcId="{65F82DDD-4816-4C43-AA0A-819D42BFA465}" destId="{54EED36B-5B84-418D-A0D0-FAEB7071BB26}" srcOrd="5" destOrd="0" parTransId="{9C1F19D1-DC51-407D-8325-0643C8E8F4E1}" sibTransId="{0A49C1CD-5519-4976-9072-3169E5A80B7A}"/>
    <dgm:cxn modelId="{899C91E5-604B-43C6-9415-C0659CBA9268}" type="presOf" srcId="{8FB2F3C3-B105-493B-8488-61F0F1BC537D}" destId="{8B3E533D-DAF8-4A9D-BA30-E8863B7BFBFB}" srcOrd="0" destOrd="0" presId="urn:microsoft.com/office/officeart/2005/8/layout/process5"/>
    <dgm:cxn modelId="{5DE915F4-055B-4D12-B566-DD2312BB11B9}" type="presOf" srcId="{65F82DDD-4816-4C43-AA0A-819D42BFA465}" destId="{0F0E89BA-29A7-4D75-84F4-D0A3E12C91B1}" srcOrd="0" destOrd="0" presId="urn:microsoft.com/office/officeart/2005/8/layout/process5"/>
    <dgm:cxn modelId="{ED7FB97A-E6C4-44DF-9822-FBA62E9FB544}" srcId="{65F82DDD-4816-4C43-AA0A-819D42BFA465}" destId="{90080D36-F756-4241-8461-7B828FC3388C}" srcOrd="7" destOrd="0" parTransId="{DDA6A8B8-6E95-44FC-9B4D-345D125CD59C}" sibTransId="{3FCB5067-17AC-42EA-9836-EC3913ADE497}"/>
    <dgm:cxn modelId="{A5726928-BBD3-4901-9A38-020E030859DE}" type="presOf" srcId="{54EED36B-5B84-418D-A0D0-FAEB7071BB26}" destId="{B869C9E6-A9AE-440A-9A71-A1CBABF41B17}" srcOrd="0" destOrd="0" presId="urn:microsoft.com/office/officeart/2005/8/layout/process5"/>
    <dgm:cxn modelId="{B84481B7-5A46-4395-952B-C7396B7B2671}" type="presOf" srcId="{737EB014-3D03-4AF2-A5CF-54F63F48C22C}" destId="{3DFA6509-9E00-41C4-A3BF-9A074C8AE378}" srcOrd="0" destOrd="0" presId="urn:microsoft.com/office/officeart/2005/8/layout/process5"/>
    <dgm:cxn modelId="{6ADD1CD1-4A7A-4597-9217-612FB4B1766B}" type="presOf" srcId="{E471D073-2D87-4E0E-85FF-F9DBBF05CDF2}" destId="{5A42808D-3277-4EEC-8043-D80EFBCC394A}" srcOrd="1" destOrd="0" presId="urn:microsoft.com/office/officeart/2005/8/layout/process5"/>
    <dgm:cxn modelId="{62BA35AE-779E-478E-90CD-3E527AD8F12F}" srcId="{65F82DDD-4816-4C43-AA0A-819D42BFA465}" destId="{C2B2C3B6-F65C-4FD4-B889-01FC7385C8E7}" srcOrd="8" destOrd="0" parTransId="{C7F7BDC2-2E41-4342-8838-6C43DF384FD8}" sibTransId="{911619CA-C6CB-49BA-9D35-8C9A8D1BB742}"/>
    <dgm:cxn modelId="{B42B382C-8322-4BC5-A48E-ED48E19E17ED}" type="presOf" srcId="{64A01285-850D-4EE5-8A39-A1A910C74653}" destId="{968B8CA4-AE6D-4EFB-A181-B41F08ED04A3}" srcOrd="0" destOrd="0" presId="urn:microsoft.com/office/officeart/2005/8/layout/process5"/>
    <dgm:cxn modelId="{1162B027-592F-463B-AE75-93D892C47B94}" type="presOf" srcId="{737EB014-3D03-4AF2-A5CF-54F63F48C22C}" destId="{7F1DF464-7EE9-4397-ABB2-8103E4E3B55C}" srcOrd="1" destOrd="0" presId="urn:microsoft.com/office/officeart/2005/8/layout/process5"/>
    <dgm:cxn modelId="{7F30CD7C-3C7D-4EE7-8E1F-EAE9BA25D4DB}" type="presOf" srcId="{5B2E7097-1E32-47DC-B0FC-D558E59E0ED6}" destId="{98D3EB96-F22B-4A00-8945-515D98720FD9}" srcOrd="0" destOrd="0" presId="urn:microsoft.com/office/officeart/2005/8/layout/process5"/>
    <dgm:cxn modelId="{8B96D535-BE17-48D3-BDCE-0C2ABC635903}" type="presOf" srcId="{93ABDDDD-4F4C-44FF-91EC-DBFD94FEBFB6}" destId="{056959E2-FA60-46EE-895F-F42C8585C19E}" srcOrd="0" destOrd="0" presId="urn:microsoft.com/office/officeart/2005/8/layout/process5"/>
    <dgm:cxn modelId="{8727CEE4-F418-4260-8FAC-9863C2285876}" type="presOf" srcId="{5B2E7097-1E32-47DC-B0FC-D558E59E0ED6}" destId="{816A22B4-BC8B-45F7-98E3-DF4C673B83FE}" srcOrd="1" destOrd="0" presId="urn:microsoft.com/office/officeart/2005/8/layout/process5"/>
    <dgm:cxn modelId="{713A985B-9A30-4D42-AA2A-DE954A970C2B}" type="presOf" srcId="{911619CA-C6CB-49BA-9D35-8C9A8D1BB742}" destId="{DC27C602-EF8A-460C-AB3C-801BBA67A3AC}" srcOrd="1" destOrd="0" presId="urn:microsoft.com/office/officeart/2005/8/layout/process5"/>
    <dgm:cxn modelId="{3286746C-BF63-435D-A77C-7147A35AA46A}" type="presOf" srcId="{1F7E56EB-B243-4BAA-86D2-9D90937AAA9F}" destId="{1ED7C87E-1C86-4233-8B15-911D1374C824}" srcOrd="0" destOrd="0" presId="urn:microsoft.com/office/officeart/2005/8/layout/process5"/>
    <dgm:cxn modelId="{CAE719EB-D3AE-4E1A-A36E-C438239E2B80}" type="presOf" srcId="{01315125-ECA2-40FE-A1FE-472FD1A4DAC3}" destId="{ED594ACC-DAE0-47B9-BBDA-170458A44628}" srcOrd="0" destOrd="0" presId="urn:microsoft.com/office/officeart/2005/8/layout/process5"/>
    <dgm:cxn modelId="{A6BD0E0D-FA38-4D87-981E-22075EE63B86}" type="presOf" srcId="{564F8163-9951-4DD5-83A6-58CF28E8218C}" destId="{A041E1DC-C4C6-4B49-93E5-BDA42B78C95A}" srcOrd="0" destOrd="0" presId="urn:microsoft.com/office/officeart/2005/8/layout/process5"/>
    <dgm:cxn modelId="{8CEF70C6-3136-441B-A42D-829A00E397BE}" type="presOf" srcId="{28AAC188-D684-4409-B224-16F7F94DEA1B}" destId="{C3158F83-2984-45DE-811F-651DC592F21E}" srcOrd="0" destOrd="0" presId="urn:microsoft.com/office/officeart/2005/8/layout/process5"/>
    <dgm:cxn modelId="{5A36776C-4DBD-4527-8BC0-4F9D92BA38DA}" type="presOf" srcId="{D554F401-D4A5-4776-A766-B8FFA075A0CC}" destId="{F79B7ECF-3AE9-4C38-9CEC-A181AFE7BFE6}" srcOrd="1" destOrd="0" presId="urn:microsoft.com/office/officeart/2005/8/layout/process5"/>
    <dgm:cxn modelId="{84976BC2-98F6-4FF4-BA4A-5E979834011C}" srcId="{65F82DDD-4816-4C43-AA0A-819D42BFA465}" destId="{01315125-ECA2-40FE-A1FE-472FD1A4DAC3}" srcOrd="1" destOrd="0" parTransId="{1A3FADD3-A69F-485D-9D70-313D1CBF01E5}" sibTransId="{64A01285-850D-4EE5-8A39-A1A910C74653}"/>
    <dgm:cxn modelId="{46B014F9-0CE9-45E6-B2E4-F73D3562FC5C}" type="presOf" srcId="{C5CFB38B-1B0C-496A-B166-673EEC64B2AD}" destId="{522B22CE-3A35-4AC1-84A3-20CAF0085E0C}" srcOrd="0" destOrd="0" presId="urn:microsoft.com/office/officeart/2005/8/layout/process5"/>
    <dgm:cxn modelId="{6CC8CA24-43ED-4854-8DED-4A692E7A8B75}" type="presOf" srcId="{3FCB5067-17AC-42EA-9836-EC3913ADE497}" destId="{C9248E11-A441-44CB-8B61-69D792D9E7F8}" srcOrd="0" destOrd="0" presId="urn:microsoft.com/office/officeart/2005/8/layout/process5"/>
    <dgm:cxn modelId="{04CAE7E9-7F45-4F9C-BD60-5A643653D43F}" type="presOf" srcId="{16375587-2481-40F5-B1E9-1D89F2B6B3D8}" destId="{C6994535-DC4D-4AEB-AAB5-183AC371440E}" srcOrd="0" destOrd="0" presId="urn:microsoft.com/office/officeart/2005/8/layout/process5"/>
    <dgm:cxn modelId="{D536BF98-50BC-4A70-8F69-2C0B6006EB6C}" srcId="{65F82DDD-4816-4C43-AA0A-819D42BFA465}" destId="{93ABDDDD-4F4C-44FF-91EC-DBFD94FEBFB6}" srcOrd="2" destOrd="0" parTransId="{FCD9918B-CD31-497F-B69C-3DD1E7CF1356}" sibTransId="{28AAC188-D684-4409-B224-16F7F94DEA1B}"/>
    <dgm:cxn modelId="{2AB72788-DC68-4400-A94A-29419539CFC2}" type="presOf" srcId="{90080D36-F756-4241-8461-7B828FC3388C}" destId="{2F2F90CA-C3E1-4FF9-996C-1A21ABEC2B92}" srcOrd="0" destOrd="0" presId="urn:microsoft.com/office/officeart/2005/8/layout/process5"/>
    <dgm:cxn modelId="{A6BA9E6C-29C8-44D3-AB6E-B586A1464E97}" type="presOf" srcId="{C2B2C3B6-F65C-4FD4-B889-01FC7385C8E7}" destId="{B7923C6D-FFBA-479B-9CF0-58019A2AD0B2}" srcOrd="0" destOrd="0" presId="urn:microsoft.com/office/officeart/2005/8/layout/process5"/>
    <dgm:cxn modelId="{C6A550DE-AFA9-42E0-A159-6781212EB910}" srcId="{65F82DDD-4816-4C43-AA0A-819D42BFA465}" destId="{8FB2F3C3-B105-493B-8488-61F0F1BC537D}" srcOrd="6" destOrd="0" parTransId="{49C7EBC7-785E-413D-9289-E8EB5D864133}" sibTransId="{737EB014-3D03-4AF2-A5CF-54F63F48C22C}"/>
    <dgm:cxn modelId="{413AA3B3-36B5-42B1-9CF2-830A9BB3BB41}" type="presOf" srcId="{28AAC188-D684-4409-B224-16F7F94DEA1B}" destId="{7EDE9A99-AE59-4AFE-A6D1-870252BB7C80}" srcOrd="1" destOrd="0" presId="urn:microsoft.com/office/officeart/2005/8/layout/process5"/>
    <dgm:cxn modelId="{CF9A7292-27A1-4E39-A494-381BBD9C7C9A}" type="presParOf" srcId="{0F0E89BA-29A7-4D75-84F4-D0A3E12C91B1}" destId="{A041E1DC-C4C6-4B49-93E5-BDA42B78C95A}" srcOrd="0" destOrd="0" presId="urn:microsoft.com/office/officeart/2005/8/layout/process5"/>
    <dgm:cxn modelId="{96073C25-B920-4F40-8AC5-FCA9D1A823CF}" type="presParOf" srcId="{0F0E89BA-29A7-4D75-84F4-D0A3E12C91B1}" destId="{98D3EB96-F22B-4A00-8945-515D98720FD9}" srcOrd="1" destOrd="0" presId="urn:microsoft.com/office/officeart/2005/8/layout/process5"/>
    <dgm:cxn modelId="{35B24E2F-7063-48C2-8E66-4F24EE736401}" type="presParOf" srcId="{98D3EB96-F22B-4A00-8945-515D98720FD9}" destId="{816A22B4-BC8B-45F7-98E3-DF4C673B83FE}" srcOrd="0" destOrd="0" presId="urn:microsoft.com/office/officeart/2005/8/layout/process5"/>
    <dgm:cxn modelId="{B36123ED-E2FF-41A0-8624-F2BAF4F55784}" type="presParOf" srcId="{0F0E89BA-29A7-4D75-84F4-D0A3E12C91B1}" destId="{ED594ACC-DAE0-47B9-BBDA-170458A44628}" srcOrd="2" destOrd="0" presId="urn:microsoft.com/office/officeart/2005/8/layout/process5"/>
    <dgm:cxn modelId="{8F1E72C0-1111-4A7D-95CE-E274123ACEE2}" type="presParOf" srcId="{0F0E89BA-29A7-4D75-84F4-D0A3E12C91B1}" destId="{968B8CA4-AE6D-4EFB-A181-B41F08ED04A3}" srcOrd="3" destOrd="0" presId="urn:microsoft.com/office/officeart/2005/8/layout/process5"/>
    <dgm:cxn modelId="{47FFAC24-790A-48B1-B973-423B8E6DD3B9}" type="presParOf" srcId="{968B8CA4-AE6D-4EFB-A181-B41F08ED04A3}" destId="{1738FC4D-2CCF-4428-ABC9-37902100B3D2}" srcOrd="0" destOrd="0" presId="urn:microsoft.com/office/officeart/2005/8/layout/process5"/>
    <dgm:cxn modelId="{A56C0E77-C629-4DD3-A9E3-CF7B4F635A2E}" type="presParOf" srcId="{0F0E89BA-29A7-4D75-84F4-D0A3E12C91B1}" destId="{056959E2-FA60-46EE-895F-F42C8585C19E}" srcOrd="4" destOrd="0" presId="urn:microsoft.com/office/officeart/2005/8/layout/process5"/>
    <dgm:cxn modelId="{4E7C2439-A43E-40AA-8D28-4EEAFDABE0B0}" type="presParOf" srcId="{0F0E89BA-29A7-4D75-84F4-D0A3E12C91B1}" destId="{C3158F83-2984-45DE-811F-651DC592F21E}" srcOrd="5" destOrd="0" presId="urn:microsoft.com/office/officeart/2005/8/layout/process5"/>
    <dgm:cxn modelId="{F7CD5DE8-36EC-4492-B830-1ECDF876A0E6}" type="presParOf" srcId="{C3158F83-2984-45DE-811F-651DC592F21E}" destId="{7EDE9A99-AE59-4AFE-A6D1-870252BB7C80}" srcOrd="0" destOrd="0" presId="urn:microsoft.com/office/officeart/2005/8/layout/process5"/>
    <dgm:cxn modelId="{334A9AE8-60F8-4234-879E-B74D43A35B8A}" type="presParOf" srcId="{0F0E89BA-29A7-4D75-84F4-D0A3E12C91B1}" destId="{C6994535-DC4D-4AEB-AAB5-183AC371440E}" srcOrd="6" destOrd="0" presId="urn:microsoft.com/office/officeart/2005/8/layout/process5"/>
    <dgm:cxn modelId="{750FFBC4-46B9-422A-88F4-0FFDBA77117B}" type="presParOf" srcId="{0F0E89BA-29A7-4D75-84F4-D0A3E12C91B1}" destId="{451B3364-EEBD-4760-9E25-8439B89B10AF}" srcOrd="7" destOrd="0" presId="urn:microsoft.com/office/officeart/2005/8/layout/process5"/>
    <dgm:cxn modelId="{B8AE9CA3-36FC-4CF4-8CB8-1FF8B3F4CACE}" type="presParOf" srcId="{451B3364-EEBD-4760-9E25-8439B89B10AF}" destId="{7FF5B075-F21F-4956-B0FF-1B617A09D0D0}" srcOrd="0" destOrd="0" presId="urn:microsoft.com/office/officeart/2005/8/layout/process5"/>
    <dgm:cxn modelId="{5A266E8A-EB88-4E8A-9228-882E5A699B5A}" type="presParOf" srcId="{0F0E89BA-29A7-4D75-84F4-D0A3E12C91B1}" destId="{1ED7C87E-1C86-4233-8B15-911D1374C824}" srcOrd="8" destOrd="0" presId="urn:microsoft.com/office/officeart/2005/8/layout/process5"/>
    <dgm:cxn modelId="{406C118C-BD43-4EB3-83B8-4E5CD737E482}" type="presParOf" srcId="{0F0E89BA-29A7-4D75-84F4-D0A3E12C91B1}" destId="{272D8083-EDD9-4B1A-BEED-78F2B88D0218}" srcOrd="9" destOrd="0" presId="urn:microsoft.com/office/officeart/2005/8/layout/process5"/>
    <dgm:cxn modelId="{7AD9DA29-562D-4C93-9152-4931FA4FC323}" type="presParOf" srcId="{272D8083-EDD9-4B1A-BEED-78F2B88D0218}" destId="{5A42808D-3277-4EEC-8043-D80EFBCC394A}" srcOrd="0" destOrd="0" presId="urn:microsoft.com/office/officeart/2005/8/layout/process5"/>
    <dgm:cxn modelId="{6EE916D2-B255-4AFA-836F-3AA8CD762C9A}" type="presParOf" srcId="{0F0E89BA-29A7-4D75-84F4-D0A3E12C91B1}" destId="{B869C9E6-A9AE-440A-9A71-A1CBABF41B17}" srcOrd="10" destOrd="0" presId="urn:microsoft.com/office/officeart/2005/8/layout/process5"/>
    <dgm:cxn modelId="{09520DDE-B6D1-49EF-B41B-040EF0EDD605}" type="presParOf" srcId="{0F0E89BA-29A7-4D75-84F4-D0A3E12C91B1}" destId="{53028B6F-25E9-4093-83E6-DBE66AB58830}" srcOrd="11" destOrd="0" presId="urn:microsoft.com/office/officeart/2005/8/layout/process5"/>
    <dgm:cxn modelId="{B9CF9989-5C6F-42AA-B340-251369004A63}" type="presParOf" srcId="{53028B6F-25E9-4093-83E6-DBE66AB58830}" destId="{EC5F5DF2-4753-443D-9088-25EAC3CCA6A4}" srcOrd="0" destOrd="0" presId="urn:microsoft.com/office/officeart/2005/8/layout/process5"/>
    <dgm:cxn modelId="{FA590307-6CB3-4E85-BCD8-56D019C9DC6F}" type="presParOf" srcId="{0F0E89BA-29A7-4D75-84F4-D0A3E12C91B1}" destId="{8B3E533D-DAF8-4A9D-BA30-E8863B7BFBFB}" srcOrd="12" destOrd="0" presId="urn:microsoft.com/office/officeart/2005/8/layout/process5"/>
    <dgm:cxn modelId="{92E48B2F-CA9A-4BCC-8BCE-FFACA678F401}" type="presParOf" srcId="{0F0E89BA-29A7-4D75-84F4-D0A3E12C91B1}" destId="{3DFA6509-9E00-41C4-A3BF-9A074C8AE378}" srcOrd="13" destOrd="0" presId="urn:microsoft.com/office/officeart/2005/8/layout/process5"/>
    <dgm:cxn modelId="{605E2404-7C47-43D2-984E-6D8C31FA5307}" type="presParOf" srcId="{3DFA6509-9E00-41C4-A3BF-9A074C8AE378}" destId="{7F1DF464-7EE9-4397-ABB2-8103E4E3B55C}" srcOrd="0" destOrd="0" presId="urn:microsoft.com/office/officeart/2005/8/layout/process5"/>
    <dgm:cxn modelId="{43084731-BCD0-42B1-9322-193DDCF1E65A}" type="presParOf" srcId="{0F0E89BA-29A7-4D75-84F4-D0A3E12C91B1}" destId="{2F2F90CA-C3E1-4FF9-996C-1A21ABEC2B92}" srcOrd="14" destOrd="0" presId="urn:microsoft.com/office/officeart/2005/8/layout/process5"/>
    <dgm:cxn modelId="{861725C9-BDFD-40A6-A357-A5CC050B0602}" type="presParOf" srcId="{0F0E89BA-29A7-4D75-84F4-D0A3E12C91B1}" destId="{C9248E11-A441-44CB-8B61-69D792D9E7F8}" srcOrd="15" destOrd="0" presId="urn:microsoft.com/office/officeart/2005/8/layout/process5"/>
    <dgm:cxn modelId="{E4F6F8AF-3FF4-46EC-BFF0-DBCE8186F316}" type="presParOf" srcId="{C9248E11-A441-44CB-8B61-69D792D9E7F8}" destId="{DAD34339-990D-43D5-BBC6-0BED99444A33}" srcOrd="0" destOrd="0" presId="urn:microsoft.com/office/officeart/2005/8/layout/process5"/>
    <dgm:cxn modelId="{97C2D527-9BB8-4BF7-9F1E-3A8B146EA3D3}" type="presParOf" srcId="{0F0E89BA-29A7-4D75-84F4-D0A3E12C91B1}" destId="{B7923C6D-FFBA-479B-9CF0-58019A2AD0B2}" srcOrd="16" destOrd="0" presId="urn:microsoft.com/office/officeart/2005/8/layout/process5"/>
    <dgm:cxn modelId="{45F4775B-6E1A-4657-BD43-3FA1BF4F26D3}" type="presParOf" srcId="{0F0E89BA-29A7-4D75-84F4-D0A3E12C91B1}" destId="{574A4F53-D6A7-47FE-A320-59B257B5167F}" srcOrd="17" destOrd="0" presId="urn:microsoft.com/office/officeart/2005/8/layout/process5"/>
    <dgm:cxn modelId="{40CAADEF-70CB-4A5E-837F-4BAC909AC89E}" type="presParOf" srcId="{574A4F53-D6A7-47FE-A320-59B257B5167F}" destId="{DC27C602-EF8A-460C-AB3C-801BBA67A3AC}" srcOrd="0" destOrd="0" presId="urn:microsoft.com/office/officeart/2005/8/layout/process5"/>
    <dgm:cxn modelId="{254DBA4D-9E57-4DFE-855E-974DF7A07EE2}" type="presParOf" srcId="{0F0E89BA-29A7-4D75-84F4-D0A3E12C91B1}" destId="{9647459B-BA69-4E73-8E03-AA875FC5855F}" srcOrd="18" destOrd="0" presId="urn:microsoft.com/office/officeart/2005/8/layout/process5"/>
    <dgm:cxn modelId="{0E6A9D30-2690-42FE-B919-8D21282E5648}" type="presParOf" srcId="{0F0E89BA-29A7-4D75-84F4-D0A3E12C91B1}" destId="{B5CBBAEC-A743-43C3-95A7-FCDAE3D39EFE}" srcOrd="19" destOrd="0" presId="urn:microsoft.com/office/officeart/2005/8/layout/process5"/>
    <dgm:cxn modelId="{60AAB258-4239-4B91-9E4C-FACF35D2895B}" type="presParOf" srcId="{B5CBBAEC-A743-43C3-95A7-FCDAE3D39EFE}" destId="{F79B7ECF-3AE9-4C38-9CEC-A181AFE7BFE6}" srcOrd="0" destOrd="0" presId="urn:microsoft.com/office/officeart/2005/8/layout/process5"/>
    <dgm:cxn modelId="{F97CBFEB-F80B-4F90-99BC-1435C033A09C}" type="presParOf" srcId="{0F0E89BA-29A7-4D75-84F4-D0A3E12C91B1}" destId="{522B22CE-3A35-4AC1-84A3-20CAF0085E0C}" srcOrd="20" destOrd="0" presId="urn:microsoft.com/office/officeart/2005/8/layout/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A91EE-4336-451F-B89C-BBDCA8CC2F5F}" type="datetimeFigureOut">
              <a:rPr lang="en-US" smtClean="0"/>
              <a:pPr/>
              <a:t>12/24/2020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D7019-C900-4E05-A1B7-DCF59A061FC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D7019-C900-4E05-A1B7-DCF59A061FC5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D7019-C900-4E05-A1B7-DCF59A061FC5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Steps</a:t>
            </a:r>
            <a:r>
              <a:rPr lang="en-IN" baseline="0" dirty="0" smtClean="0"/>
              <a:t> of data processing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D7019-C900-4E05-A1B7-DCF59A061FC5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this section we can see we have organised the datasets through</a:t>
            </a:r>
            <a:r>
              <a:rPr lang="en-IN" baseline="0" dirty="0" smtClean="0"/>
              <a:t> the steps of data processing (before encoding).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D7019-C900-4E05-A1B7-DCF59A061FC5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This curves indicates that the</a:t>
            </a:r>
            <a:r>
              <a:rPr lang="en-IN" baseline="0" dirty="0" smtClean="0"/>
              <a:t> summed up qualification surely affects the fees or wages of the doctor.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D7019-C900-4E05-A1B7-DCF59A061FC5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Every single line distribution shows different behaviour to the fees.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D7019-C900-4E05-A1B7-DCF59A061FC5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This shows that having other</a:t>
            </a:r>
            <a:r>
              <a:rPr lang="en-IN" baseline="0" dirty="0" smtClean="0"/>
              <a:t> information makes the doctor charge more or vice versa.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D7019-C900-4E05-A1B7-DCF59A061FC5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4EE1-A52C-41DC-942D-AFB66049FB62}" type="datetimeFigureOut">
              <a:rPr lang="en-US" smtClean="0"/>
              <a:pPr/>
              <a:t>12/24/2020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B20F-8FA0-4C28-AF14-02838169FF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4EE1-A52C-41DC-942D-AFB66049FB62}" type="datetimeFigureOut">
              <a:rPr lang="en-US" smtClean="0"/>
              <a:pPr/>
              <a:t>12/24/2020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B20F-8FA0-4C28-AF14-02838169FF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4EE1-A52C-41DC-942D-AFB66049FB62}" type="datetimeFigureOut">
              <a:rPr lang="en-US" smtClean="0"/>
              <a:pPr/>
              <a:t>12/24/2020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B20F-8FA0-4C28-AF14-02838169FF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4EE1-A52C-41DC-942D-AFB66049FB62}" type="datetimeFigureOut">
              <a:rPr lang="en-US" smtClean="0"/>
              <a:pPr/>
              <a:t>12/24/2020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B20F-8FA0-4C28-AF14-02838169FF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4EE1-A52C-41DC-942D-AFB66049FB62}" type="datetimeFigureOut">
              <a:rPr lang="en-US" smtClean="0"/>
              <a:pPr/>
              <a:t>12/24/2020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B20F-8FA0-4C28-AF14-02838169FF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4EE1-A52C-41DC-942D-AFB66049FB62}" type="datetimeFigureOut">
              <a:rPr lang="en-US" smtClean="0"/>
              <a:pPr/>
              <a:t>12/24/2020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B20F-8FA0-4C28-AF14-02838169FF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4EE1-A52C-41DC-942D-AFB66049FB62}" type="datetimeFigureOut">
              <a:rPr lang="en-US" smtClean="0"/>
              <a:pPr/>
              <a:t>12/24/2020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B20F-8FA0-4C28-AF14-02838169FF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4EE1-A52C-41DC-942D-AFB66049FB62}" type="datetimeFigureOut">
              <a:rPr lang="en-US" smtClean="0"/>
              <a:pPr/>
              <a:t>12/24/2020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B20F-8FA0-4C28-AF14-02838169FF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4EE1-A52C-41DC-942D-AFB66049FB62}" type="datetimeFigureOut">
              <a:rPr lang="en-US" smtClean="0"/>
              <a:pPr/>
              <a:t>12/24/2020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B20F-8FA0-4C28-AF14-02838169FF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4EE1-A52C-41DC-942D-AFB66049FB62}" type="datetimeFigureOut">
              <a:rPr lang="en-US" smtClean="0"/>
              <a:pPr/>
              <a:t>12/24/2020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B20F-8FA0-4C28-AF14-02838169FF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4EE1-A52C-41DC-942D-AFB66049FB62}" type="datetimeFigureOut">
              <a:rPr lang="en-US" smtClean="0"/>
              <a:pPr/>
              <a:t>12/24/2020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71AB20F-8FA0-4C28-AF14-02838169FF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FF4EE1-A52C-41DC-942D-AFB66049FB62}" type="datetimeFigureOut">
              <a:rPr lang="en-US" smtClean="0"/>
              <a:pPr/>
              <a:t>12/24/2020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71AB20F-8FA0-4C28-AF14-02838169FF3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aggle.com/nitin194/doctor-fees-prediction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Doctor’s Fees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Machine Learning Project</a:t>
            </a:r>
            <a:endParaRPr lang="en-IN" dirty="0"/>
          </a:p>
        </p:txBody>
      </p:sp>
      <p:pic>
        <p:nvPicPr>
          <p:cNvPr id="4" name="Picture 3" descr="tui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346" y="0"/>
            <a:ext cx="935834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046500" y="2967335"/>
            <a:ext cx="55973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57166"/>
            <a:ext cx="4214810" cy="31393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6600" dirty="0" smtClean="0"/>
              <a:t>Doctor</a:t>
            </a:r>
          </a:p>
          <a:p>
            <a:r>
              <a:rPr lang="en-IN" sz="6600" dirty="0" smtClean="0"/>
              <a:t>Fees</a:t>
            </a:r>
          </a:p>
          <a:p>
            <a:r>
              <a:rPr lang="en-IN" sz="6600" dirty="0" smtClean="0"/>
              <a:t>Prediction</a:t>
            </a:r>
            <a:endParaRPr lang="en-IN" sz="6600" dirty="0"/>
          </a:p>
        </p:txBody>
      </p:sp>
      <p:sp>
        <p:nvSpPr>
          <p:cNvPr id="10" name="TextBox 9"/>
          <p:cNvSpPr txBox="1"/>
          <p:nvPr/>
        </p:nvSpPr>
        <p:spPr>
          <a:xfrm>
            <a:off x="4071934" y="5857892"/>
            <a:ext cx="485778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By  SAGNIK ROY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460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nger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1500174"/>
            <a:ext cx="100727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smtClean="0">
                <a:solidFill>
                  <a:schemeClr val="bg1"/>
                </a:solidFill>
                <a:latin typeface="Cambria" pitchFamily="18" charset="0"/>
              </a:rPr>
              <a:t>Exploratory</a:t>
            </a:r>
          </a:p>
          <a:p>
            <a:r>
              <a:rPr lang="en-IN" sz="8000" dirty="0" smtClean="0">
                <a:solidFill>
                  <a:schemeClr val="bg1"/>
                </a:solidFill>
                <a:latin typeface="Cambria" pitchFamily="18" charset="0"/>
              </a:rPr>
              <a:t>Data</a:t>
            </a:r>
          </a:p>
          <a:p>
            <a:r>
              <a:rPr lang="en-IN" sz="8000" dirty="0" smtClean="0">
                <a:solidFill>
                  <a:schemeClr val="bg1"/>
                </a:solidFill>
                <a:latin typeface="Cambria" pitchFamily="18" charset="0"/>
              </a:rPr>
              <a:t>Analysis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85860"/>
            <a:ext cx="8286808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643578"/>
            <a:ext cx="8286808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5204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071546"/>
            <a:ext cx="850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 smtClean="0">
                <a:solidFill>
                  <a:srgbClr val="002060"/>
                </a:solidFill>
              </a:rPr>
              <a:t>Fees over Qualification</a:t>
            </a:r>
            <a:endParaRPr lang="en-IN" sz="3200" u="sng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74027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720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121442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u="sng" dirty="0" smtClean="0">
                <a:solidFill>
                  <a:srgbClr val="002060"/>
                </a:solidFill>
              </a:rPr>
              <a:t>Overall </a:t>
            </a:r>
            <a:r>
              <a:rPr lang="en-IN" sz="3600" u="sng" dirty="0" smtClean="0">
                <a:solidFill>
                  <a:srgbClr val="002060"/>
                </a:solidFill>
              </a:rPr>
              <a:t>Qualification V/s </a:t>
            </a:r>
            <a:r>
              <a:rPr lang="en-IN" sz="3600" u="sng" dirty="0" smtClean="0">
                <a:solidFill>
                  <a:srgbClr val="002060"/>
                </a:solidFill>
              </a:rPr>
              <a:t>Fees</a:t>
            </a:r>
            <a:endParaRPr lang="en-IN" sz="3600" u="sng" dirty="0">
              <a:solidFill>
                <a:srgbClr val="002060"/>
              </a:solidFill>
            </a:endParaRPr>
          </a:p>
        </p:txBody>
      </p:sp>
      <p:pic>
        <p:nvPicPr>
          <p:cNvPr id="5" name="Picture 4" descr="download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071678"/>
            <a:ext cx="8307693" cy="4429132"/>
          </a:xfrm>
          <a:prstGeom prst="rect">
            <a:avLst/>
          </a:prstGeom>
        </p:spPr>
      </p:pic>
    </p:spTree>
  </p:cSld>
  <p:clrMapOvr>
    <a:masterClrMapping/>
  </p:clrMapOvr>
  <p:transition advTm="6766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357298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u="sng" dirty="0" smtClean="0">
                <a:solidFill>
                  <a:srgbClr val="002060"/>
                </a:solidFill>
              </a:rPr>
              <a:t>Profile </a:t>
            </a:r>
            <a:r>
              <a:rPr lang="en-IN" sz="4000" u="sng" dirty="0" smtClean="0">
                <a:solidFill>
                  <a:srgbClr val="002060"/>
                </a:solidFill>
              </a:rPr>
              <a:t>V/s </a:t>
            </a:r>
            <a:r>
              <a:rPr lang="en-IN" sz="4000" u="sng" dirty="0" smtClean="0">
                <a:solidFill>
                  <a:srgbClr val="002060"/>
                </a:solidFill>
              </a:rPr>
              <a:t>Fees</a:t>
            </a:r>
            <a:endParaRPr lang="en-IN" sz="4000" u="sng" dirty="0">
              <a:solidFill>
                <a:srgbClr val="002060"/>
              </a:solidFill>
            </a:endParaRPr>
          </a:p>
        </p:txBody>
      </p:sp>
      <p:pic>
        <p:nvPicPr>
          <p:cNvPr id="3" name="Picture 2" descr="download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0306"/>
            <a:ext cx="5286380" cy="3968981"/>
          </a:xfrm>
          <a:prstGeom prst="rect">
            <a:avLst/>
          </a:prstGeom>
        </p:spPr>
      </p:pic>
      <p:pic>
        <p:nvPicPr>
          <p:cNvPr id="4" name="Picture 3" descr="download (4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291" y="2857496"/>
            <a:ext cx="3988709" cy="3137615"/>
          </a:xfrm>
          <a:prstGeom prst="rect">
            <a:avLst/>
          </a:prstGeom>
        </p:spPr>
      </p:pic>
    </p:spTree>
  </p:cSld>
  <p:clrMapOvr>
    <a:masterClrMapping/>
  </p:clrMapOvr>
  <p:transition advTm="725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214422"/>
            <a:ext cx="7858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 smtClean="0">
                <a:solidFill>
                  <a:srgbClr val="002060"/>
                </a:solidFill>
              </a:rPr>
              <a:t>Experience </a:t>
            </a:r>
            <a:r>
              <a:rPr lang="en-IN" sz="4400" u="sng" dirty="0" smtClean="0">
                <a:solidFill>
                  <a:srgbClr val="002060"/>
                </a:solidFill>
              </a:rPr>
              <a:t>V/s </a:t>
            </a:r>
            <a:r>
              <a:rPr lang="en-IN" sz="4400" u="sng" dirty="0" smtClean="0">
                <a:solidFill>
                  <a:srgbClr val="002060"/>
                </a:solidFill>
              </a:rPr>
              <a:t>Fees</a:t>
            </a:r>
            <a:endParaRPr lang="en-IN" sz="4400" u="sng" dirty="0">
              <a:solidFill>
                <a:srgbClr val="002060"/>
              </a:solidFill>
            </a:endParaRPr>
          </a:p>
        </p:txBody>
      </p:sp>
      <p:pic>
        <p:nvPicPr>
          <p:cNvPr id="3" name="Picture 2" descr="download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1678"/>
            <a:ext cx="9144000" cy="4143404"/>
          </a:xfrm>
          <a:prstGeom prst="rect">
            <a:avLst/>
          </a:prstGeom>
        </p:spPr>
      </p:pic>
    </p:spTree>
  </p:cSld>
  <p:clrMapOvr>
    <a:masterClrMapping/>
  </p:clrMapOvr>
  <p:transition advTm="7391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14422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 smtClean="0">
                <a:solidFill>
                  <a:srgbClr val="002060"/>
                </a:solidFill>
              </a:rPr>
              <a:t>Rating </a:t>
            </a:r>
            <a:r>
              <a:rPr lang="en-IN" sz="4400" u="sng" dirty="0" smtClean="0">
                <a:solidFill>
                  <a:srgbClr val="002060"/>
                </a:solidFill>
              </a:rPr>
              <a:t>V/s </a:t>
            </a:r>
            <a:r>
              <a:rPr lang="en-IN" sz="4400" u="sng" dirty="0" smtClean="0">
                <a:solidFill>
                  <a:srgbClr val="002060"/>
                </a:solidFill>
              </a:rPr>
              <a:t>Fees</a:t>
            </a:r>
            <a:endParaRPr lang="en-IN" sz="4400" u="sng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643182"/>
            <a:ext cx="8858280" cy="341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06"/>
            <a:ext cx="864396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214422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 smtClean="0">
                <a:solidFill>
                  <a:srgbClr val="002060"/>
                </a:solidFill>
              </a:rPr>
              <a:t>Area </a:t>
            </a:r>
            <a:r>
              <a:rPr lang="en-IN" sz="4400" u="sng" dirty="0" smtClean="0">
                <a:solidFill>
                  <a:srgbClr val="002060"/>
                </a:solidFill>
              </a:rPr>
              <a:t>V/s </a:t>
            </a:r>
            <a:r>
              <a:rPr lang="en-IN" sz="4400" u="sng" dirty="0" smtClean="0">
                <a:solidFill>
                  <a:srgbClr val="002060"/>
                </a:solidFill>
              </a:rPr>
              <a:t>Fees</a:t>
            </a:r>
            <a:endParaRPr lang="en-IN" sz="4400" u="sng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advTm="6859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7" y="1785926"/>
            <a:ext cx="4714908" cy="48267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92867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 smtClean="0">
                <a:solidFill>
                  <a:srgbClr val="002060"/>
                </a:solidFill>
              </a:rPr>
              <a:t>City </a:t>
            </a:r>
            <a:r>
              <a:rPr lang="en-IN" sz="4400" u="sng" dirty="0" smtClean="0">
                <a:solidFill>
                  <a:srgbClr val="002060"/>
                </a:solidFill>
              </a:rPr>
              <a:t>V/s </a:t>
            </a:r>
            <a:r>
              <a:rPr lang="en-IN" sz="4400" u="sng" dirty="0" smtClean="0">
                <a:solidFill>
                  <a:srgbClr val="002060"/>
                </a:solidFill>
              </a:rPr>
              <a:t>Fees</a:t>
            </a:r>
            <a:endParaRPr lang="en-IN" sz="4400" u="sng" dirty="0">
              <a:solidFill>
                <a:srgbClr val="002060"/>
              </a:solidFill>
            </a:endParaRPr>
          </a:p>
        </p:txBody>
      </p:sp>
      <p:pic>
        <p:nvPicPr>
          <p:cNvPr id="4" name="Picture 3" descr="download (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2500306"/>
            <a:ext cx="4214810" cy="3137615"/>
          </a:xfrm>
          <a:prstGeom prst="rect">
            <a:avLst/>
          </a:prstGeom>
        </p:spPr>
      </p:pic>
    </p:spTree>
  </p:cSld>
  <p:clrMapOvr>
    <a:masterClrMapping/>
  </p:clrMapOvr>
  <p:transition advTm="7109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317718"/>
            <a:ext cx="4643470" cy="454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92867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 smtClean="0">
                <a:solidFill>
                  <a:srgbClr val="002060"/>
                </a:solidFill>
              </a:rPr>
              <a:t>Miscellaneous Info </a:t>
            </a:r>
            <a:r>
              <a:rPr lang="en-IN" sz="4400" u="sng" dirty="0" smtClean="0">
                <a:solidFill>
                  <a:srgbClr val="002060"/>
                </a:solidFill>
              </a:rPr>
              <a:t>V/s </a:t>
            </a:r>
            <a:r>
              <a:rPr lang="en-IN" sz="4400" u="sng" dirty="0" smtClean="0">
                <a:solidFill>
                  <a:srgbClr val="002060"/>
                </a:solidFill>
              </a:rPr>
              <a:t>Fees</a:t>
            </a:r>
            <a:endParaRPr lang="en-IN" sz="4400" u="sng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advTm="5062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596" y="1500174"/>
            <a:ext cx="83582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smtClean="0">
                <a:solidFill>
                  <a:schemeClr val="bg1"/>
                </a:solidFill>
                <a:latin typeface="Cambria" pitchFamily="18" charset="0"/>
              </a:rPr>
              <a:t>Model</a:t>
            </a:r>
          </a:p>
          <a:p>
            <a:r>
              <a:rPr lang="en-IN" sz="8000" dirty="0" smtClean="0">
                <a:solidFill>
                  <a:schemeClr val="bg1"/>
                </a:solidFill>
                <a:latin typeface="Cambria" pitchFamily="18" charset="0"/>
              </a:rPr>
              <a:t>Selection  &amp;</a:t>
            </a:r>
          </a:p>
          <a:p>
            <a:r>
              <a:rPr lang="en-IN" sz="8000" dirty="0" smtClean="0">
                <a:solidFill>
                  <a:schemeClr val="bg1"/>
                </a:solidFill>
                <a:latin typeface="Cambria" pitchFamily="18" charset="0"/>
              </a:rPr>
              <a:t>Evaluation</a:t>
            </a:r>
            <a:endParaRPr lang="en-IN" sz="80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142984"/>
            <a:ext cx="8286808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643578"/>
            <a:ext cx="8286808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475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 descr="tanger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4282" y="1142984"/>
            <a:ext cx="8786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smtClean="0">
                <a:solidFill>
                  <a:schemeClr val="bg1"/>
                </a:solidFill>
                <a:latin typeface="Cambria" pitchFamily="18" charset="0"/>
              </a:rPr>
              <a:t>Motivation &amp;</a:t>
            </a:r>
            <a:endParaRPr lang="en-IN" sz="8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3786190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                                                                                                                                                          </a:t>
            </a:r>
            <a:endParaRPr lang="en-IN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2428868"/>
            <a:ext cx="74295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smtClean="0">
                <a:solidFill>
                  <a:schemeClr val="bg1"/>
                </a:solidFill>
                <a:latin typeface="Cambria" pitchFamily="18" charset="0"/>
              </a:rPr>
              <a:t>Problem</a:t>
            </a:r>
            <a:r>
              <a:rPr lang="en-IN" sz="8000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 </a:t>
            </a:r>
            <a:r>
              <a:rPr lang="en-IN" sz="8000" dirty="0" smtClean="0">
                <a:solidFill>
                  <a:schemeClr val="bg1"/>
                </a:solidFill>
                <a:latin typeface="Cambria" pitchFamily="18" charset="0"/>
              </a:rPr>
              <a:t>Statement</a:t>
            </a:r>
            <a:endParaRPr lang="en-IN" sz="8000" dirty="0">
              <a:solidFill>
                <a:schemeClr val="bg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857232"/>
            <a:ext cx="8286808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643578"/>
            <a:ext cx="8286808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5094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4356"/>
            <a:ext cx="914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u="sng" dirty="0" smtClean="0">
                <a:solidFill>
                  <a:srgbClr val="002060"/>
                </a:solidFill>
              </a:rPr>
              <a:t>SELECTION :</a:t>
            </a:r>
          </a:p>
          <a:p>
            <a:pPr algn="ctr"/>
            <a:endParaRPr lang="en-IN" sz="3600" u="sng" dirty="0" smtClean="0">
              <a:solidFill>
                <a:srgbClr val="002060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en-IN" sz="2800" dirty="0" smtClean="0"/>
              <a:t>Model Used :</a:t>
            </a:r>
            <a:r>
              <a:rPr lang="en-IN" sz="2800" dirty="0" smtClean="0">
                <a:solidFill>
                  <a:schemeClr val="accent1"/>
                </a:solidFill>
              </a:rPr>
              <a:t> </a:t>
            </a:r>
            <a:r>
              <a:rPr lang="en-IN" sz="2800" dirty="0" err="1" smtClean="0">
                <a:solidFill>
                  <a:schemeClr val="accent1"/>
                </a:solidFill>
              </a:rPr>
              <a:t>RandomForestRegressor</a:t>
            </a:r>
            <a:endParaRPr lang="en-IN" sz="2800" dirty="0" smtClean="0">
              <a:solidFill>
                <a:schemeClr val="accent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en-IN" sz="2800" dirty="0" smtClean="0"/>
              <a:t>Model Library : </a:t>
            </a:r>
            <a:r>
              <a:rPr lang="en-IN" sz="2400" dirty="0" err="1" smtClean="0">
                <a:solidFill>
                  <a:schemeClr val="accent1"/>
                </a:solidFill>
              </a:rPr>
              <a:t>sklearn</a:t>
            </a:r>
            <a:r>
              <a:rPr lang="en-IN" sz="2400" dirty="0" smtClean="0">
                <a:solidFill>
                  <a:schemeClr val="accent1"/>
                </a:solidFill>
              </a:rPr>
              <a:t> (</a:t>
            </a:r>
            <a:r>
              <a:rPr lang="en-IN" sz="2400" dirty="0" err="1" smtClean="0">
                <a:solidFill>
                  <a:schemeClr val="accent1"/>
                </a:solidFill>
              </a:rPr>
              <a:t>sci</a:t>
            </a:r>
            <a:r>
              <a:rPr lang="en-IN" sz="2400" dirty="0" smtClean="0">
                <a:solidFill>
                  <a:schemeClr val="accent1"/>
                </a:solidFill>
              </a:rPr>
              <a:t>-kit learn)</a:t>
            </a:r>
          </a:p>
          <a:p>
            <a:pPr algn="ctr">
              <a:buFont typeface="Arial" pitchFamily="34" charset="0"/>
              <a:buChar char="•"/>
            </a:pPr>
            <a:r>
              <a:rPr lang="en-IN" sz="2800" dirty="0" smtClean="0"/>
              <a:t>Module : </a:t>
            </a:r>
            <a:r>
              <a:rPr lang="en-IN" sz="2400" dirty="0" smtClean="0">
                <a:solidFill>
                  <a:schemeClr val="accent1"/>
                </a:solidFill>
              </a:rPr>
              <a:t>ensemble</a:t>
            </a:r>
          </a:p>
          <a:p>
            <a:pPr algn="ctr">
              <a:buFont typeface="Arial" pitchFamily="34" charset="0"/>
              <a:buChar char="•"/>
            </a:pPr>
            <a:r>
              <a:rPr lang="en-IN" sz="2800" dirty="0" smtClean="0"/>
              <a:t>Parameters : </a:t>
            </a:r>
            <a:r>
              <a:rPr lang="en-IN" sz="2400" dirty="0" smtClean="0">
                <a:solidFill>
                  <a:schemeClr val="accent1"/>
                </a:solidFill>
              </a:rPr>
              <a:t>default</a:t>
            </a:r>
          </a:p>
          <a:p>
            <a:pPr algn="ctr"/>
            <a:endParaRPr lang="en-IN" sz="2400" dirty="0" smtClean="0">
              <a:solidFill>
                <a:schemeClr val="accent1"/>
              </a:solidFill>
            </a:endParaRPr>
          </a:p>
          <a:p>
            <a:pPr algn="ctr"/>
            <a:r>
              <a:rPr lang="en-IN" sz="3600" u="sng" dirty="0" smtClean="0">
                <a:solidFill>
                  <a:srgbClr val="002060"/>
                </a:solidFill>
              </a:rPr>
              <a:t>EVALUATION :</a:t>
            </a:r>
          </a:p>
          <a:p>
            <a:pPr algn="ctr"/>
            <a:endParaRPr lang="en-IN" sz="2400" dirty="0" smtClean="0">
              <a:solidFill>
                <a:schemeClr val="accent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en-IN" sz="2800" dirty="0" smtClean="0"/>
              <a:t>Model Evaluation Metric :</a:t>
            </a:r>
            <a:r>
              <a:rPr lang="en-IN" sz="2400" dirty="0" smtClean="0">
                <a:solidFill>
                  <a:schemeClr val="accent1"/>
                </a:solidFill>
              </a:rPr>
              <a:t> Root Mean Squared Error (RMSE)</a:t>
            </a:r>
          </a:p>
          <a:p>
            <a:pPr algn="ctr">
              <a:buFont typeface="Arial" pitchFamily="34" charset="0"/>
              <a:buChar char="•"/>
            </a:pPr>
            <a:r>
              <a:rPr lang="en-IN" sz="2800" dirty="0" smtClean="0"/>
              <a:t>Model Performance on train data : </a:t>
            </a:r>
            <a:r>
              <a:rPr lang="en-IN" sz="2400" dirty="0" smtClean="0">
                <a:solidFill>
                  <a:schemeClr val="accent1"/>
                </a:solidFill>
              </a:rPr>
              <a:t>88.631%</a:t>
            </a:r>
            <a:endParaRPr lang="en-IN" sz="2800" dirty="0" smtClean="0"/>
          </a:p>
          <a:p>
            <a:pPr algn="ctr">
              <a:buFont typeface="Arial" pitchFamily="34" charset="0"/>
              <a:buChar char="•"/>
            </a:pPr>
            <a:r>
              <a:rPr lang="en-IN" sz="2800" dirty="0" smtClean="0"/>
              <a:t>Model Evaluation on train : </a:t>
            </a:r>
            <a:r>
              <a:rPr lang="en-IN" sz="2400" dirty="0" smtClean="0">
                <a:solidFill>
                  <a:schemeClr val="accent1"/>
                </a:solidFill>
              </a:rPr>
              <a:t>65.695</a:t>
            </a:r>
            <a:endParaRPr lang="en-IN" sz="2800" dirty="0" smtClean="0"/>
          </a:p>
          <a:p>
            <a:pPr algn="ctr">
              <a:buFont typeface="Arial" pitchFamily="34" charset="0"/>
              <a:buChar char="•"/>
            </a:pPr>
            <a:r>
              <a:rPr lang="en-IN" sz="2800" dirty="0" smtClean="0"/>
              <a:t>Model Evaluation on validation : </a:t>
            </a:r>
            <a:r>
              <a:rPr lang="en-IN" sz="2400" dirty="0" smtClean="0">
                <a:solidFill>
                  <a:schemeClr val="accent1"/>
                </a:solidFill>
              </a:rPr>
              <a:t>173.44</a:t>
            </a:r>
            <a:endParaRPr lang="en-IN" sz="2800" dirty="0" smtClean="0"/>
          </a:p>
          <a:p>
            <a:pPr algn="ctr"/>
            <a:endParaRPr lang="en-IN" sz="2800" dirty="0" smtClean="0"/>
          </a:p>
        </p:txBody>
      </p:sp>
    </p:spTree>
  </p:cSld>
  <p:clrMapOvr>
    <a:masterClrMapping/>
  </p:clrMapOvr>
  <p:transition advTm="10235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0010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u="sng" dirty="0" smtClean="0">
                <a:solidFill>
                  <a:srgbClr val="002060"/>
                </a:solidFill>
              </a:rPr>
              <a:t>Model Deployment</a:t>
            </a:r>
            <a:endParaRPr lang="en-IN" sz="5400" u="sng" dirty="0">
              <a:solidFill>
                <a:srgbClr val="00206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2214554"/>
            <a:ext cx="2047886" cy="2065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4286256"/>
            <a:ext cx="207170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2571744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1"/>
                </a:solidFill>
              </a:rPr>
              <a:t>Regression model Prediction </a:t>
            </a:r>
            <a:r>
              <a:rPr lang="en-IN" sz="2400" dirty="0" smtClean="0">
                <a:solidFill>
                  <a:schemeClr val="accent1"/>
                </a:solidFill>
              </a:rPr>
              <a:t>: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857760"/>
            <a:ext cx="564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>
                <a:solidFill>
                  <a:schemeClr val="accent1"/>
                </a:solidFill>
              </a:rPr>
              <a:t>Rounding off Prediction (deployment) :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advTm="6953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nger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85918" y="1785926"/>
            <a:ext cx="5214942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9600" smtClean="0">
                <a:solidFill>
                  <a:schemeClr val="bg1"/>
                </a:solidFill>
                <a:latin typeface="Algerian" pitchFamily="82" charset="0"/>
                <a:ea typeface="MS UI Gothic" pitchFamily="34" charset="-128"/>
                <a:cs typeface="Times New Roman" pitchFamily="18" charset="0"/>
              </a:rPr>
              <a:t>Thank   </a:t>
            </a:r>
            <a:r>
              <a:rPr lang="en-IN" sz="9600" smtClean="0">
                <a:solidFill>
                  <a:schemeClr val="bg1"/>
                </a:solidFill>
                <a:latin typeface="Algerian" pitchFamily="82" charset="0"/>
                <a:ea typeface="MS UI Gothic" pitchFamily="34" charset="-128"/>
                <a:cs typeface="Times New Roman" pitchFamily="18" charset="0"/>
              </a:rPr>
              <a:t>You</a:t>
            </a:r>
            <a:endParaRPr lang="en-IN" sz="9600" dirty="0">
              <a:solidFill>
                <a:schemeClr val="bg1"/>
              </a:solidFill>
              <a:latin typeface="Algerian" pitchFamily="82" charset="0"/>
              <a:ea typeface="MS UI Gothic" pitchFamily="34" charset="-128"/>
              <a:cs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142984"/>
            <a:ext cx="8286808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6143644"/>
            <a:ext cx="8286808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5929330"/>
            <a:ext cx="8286808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357298"/>
            <a:ext cx="8286808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109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ro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14480" y="1357298"/>
            <a:ext cx="5857916" cy="156966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96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THE END</a:t>
            </a:r>
            <a:endParaRPr lang="en-US" sz="96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122" name="Picture 2" descr="C:\Program Files (x86)\Microsoft Office\MEDIA\CAGCAT10\j018600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3714752"/>
            <a:ext cx="1775765" cy="1825142"/>
          </a:xfrm>
          <a:prstGeom prst="rect">
            <a:avLst/>
          </a:prstGeom>
          <a:noFill/>
        </p:spPr>
      </p:pic>
    </p:spTree>
  </p:cSld>
  <p:clrMapOvr>
    <a:masterClrMapping/>
  </p:clrMapOvr>
  <p:transition advTm="1035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428736"/>
            <a:ext cx="8072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u="sng" dirty="0" smtClean="0">
                <a:solidFill>
                  <a:srgbClr val="002060"/>
                </a:solidFill>
              </a:rPr>
              <a:t>Motivation:</a:t>
            </a:r>
            <a:endParaRPr lang="en-IN" sz="5400" u="sng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3071810"/>
            <a:ext cx="8001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/>
              <a:t> </a:t>
            </a:r>
            <a:r>
              <a:rPr lang="en-IN" sz="3200" dirty="0" smtClean="0"/>
              <a:t>Increase in research interests in ML in Medical Science and Everyday work</a:t>
            </a:r>
          </a:p>
          <a:p>
            <a:pPr>
              <a:buFont typeface="Arial" pitchFamily="34" charset="0"/>
              <a:buChar char="•"/>
            </a:pPr>
            <a:endParaRPr lang="en-IN" sz="3200" dirty="0" smtClean="0"/>
          </a:p>
          <a:p>
            <a:pPr>
              <a:buFont typeface="Arial" pitchFamily="34" charset="0"/>
              <a:buChar char="•"/>
            </a:pPr>
            <a:r>
              <a:rPr lang="en-IN" sz="3200" dirty="0"/>
              <a:t> </a:t>
            </a:r>
            <a:r>
              <a:rPr lang="en-IN" sz="3200" dirty="0" smtClean="0"/>
              <a:t>Huge amount of un-licensed / public datasets available</a:t>
            </a:r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142984"/>
            <a:ext cx="71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u="sng" dirty="0" smtClean="0">
                <a:solidFill>
                  <a:srgbClr val="002060"/>
                </a:solidFill>
              </a:rPr>
              <a:t>Problem Statement :</a:t>
            </a:r>
            <a:endParaRPr lang="en-IN" sz="5400" u="sng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2285992"/>
            <a:ext cx="76438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 this time we all need doctors at any time for check-up or in any emergency. But </a:t>
            </a:r>
            <a:r>
              <a:rPr lang="en-IN" sz="2800" dirty="0" smtClean="0"/>
              <a:t>we </a:t>
            </a:r>
            <a:r>
              <a:rPr lang="en-IN" sz="2800" dirty="0"/>
              <a:t>find that their wages or consultancy fees are too high also for a well-settled individual. Some charges are very high and some very low but have </a:t>
            </a:r>
            <a:r>
              <a:rPr lang="en-IN" sz="2800" dirty="0" smtClean="0"/>
              <a:t>clinics </a:t>
            </a:r>
            <a:r>
              <a:rPr lang="en-IN" sz="2800" dirty="0"/>
              <a:t>in remote area. What if we can correlate </a:t>
            </a:r>
            <a:r>
              <a:rPr lang="en-IN" sz="2800" dirty="0" smtClean="0"/>
              <a:t>the </a:t>
            </a:r>
            <a:r>
              <a:rPr lang="en-IN" sz="2800" dirty="0"/>
              <a:t>wages with other valuable information of the doctor and build a machine learning model that can predict the fees? </a:t>
            </a:r>
          </a:p>
        </p:txBody>
      </p:sp>
    </p:spTree>
  </p:cSld>
  <p:clrMapOvr>
    <a:masterClrMapping/>
  </p:clrMapOvr>
  <p:transition advTm="7047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5720" y="1142984"/>
            <a:ext cx="103585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smtClean="0">
                <a:solidFill>
                  <a:schemeClr val="bg1">
                    <a:lumMod val="95000"/>
                  </a:schemeClr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Dataset</a:t>
            </a:r>
          </a:p>
          <a:p>
            <a:r>
              <a:rPr lang="en-IN" sz="8000" dirty="0" smtClean="0">
                <a:solidFill>
                  <a:schemeClr val="bg1">
                    <a:lumMod val="95000"/>
                  </a:schemeClr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Source   &amp;</a:t>
            </a:r>
          </a:p>
          <a:p>
            <a:r>
              <a:rPr lang="en-IN" sz="8000" dirty="0" smtClean="0">
                <a:solidFill>
                  <a:schemeClr val="bg1">
                    <a:lumMod val="95000"/>
                  </a:schemeClr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Description</a:t>
            </a:r>
            <a:r>
              <a:rPr lang="en-IN" sz="9600" dirty="0" smtClean="0">
                <a:solidFill>
                  <a:schemeClr val="bg1">
                    <a:lumMod val="9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785926"/>
            <a:ext cx="7500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8000" dirty="0">
              <a:solidFill>
                <a:schemeClr val="bg1">
                  <a:lumMod val="95000"/>
                </a:schemeClr>
              </a:solidFill>
              <a:latin typeface="Cambria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3071810"/>
            <a:ext cx="7715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8000" dirty="0">
              <a:solidFill>
                <a:schemeClr val="bg1">
                  <a:lumMod val="95000"/>
                </a:schemeClr>
              </a:solidFill>
              <a:latin typeface="Cambria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500702"/>
            <a:ext cx="8286808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928670"/>
            <a:ext cx="8286808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489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0017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 smtClean="0">
                <a:solidFill>
                  <a:srgbClr val="0070C0"/>
                </a:solidFill>
                <a:hlinkClick r:id="rId2"/>
              </a:rPr>
              <a:t> </a:t>
            </a:r>
            <a:r>
              <a:rPr lang="en-IN" sz="2400" u="sng" dirty="0" smtClean="0">
                <a:solidFill>
                  <a:srgbClr val="002060"/>
                </a:solidFill>
              </a:rPr>
              <a:t>Link-</a:t>
            </a:r>
            <a:r>
              <a:rPr lang="en-IN" sz="3200" u="sng" dirty="0" smtClean="0">
                <a:solidFill>
                  <a:srgbClr val="0070C0"/>
                </a:solidFill>
              </a:rPr>
              <a:t> </a:t>
            </a:r>
            <a:r>
              <a:rPr lang="en-IN" sz="2000" u="sng" dirty="0" smtClean="0">
                <a:solidFill>
                  <a:srgbClr val="0070C0"/>
                </a:solidFill>
                <a:hlinkClick r:id="rId2"/>
              </a:rPr>
              <a:t>https://kaggle.com/nitin194/doctor-fees-prediction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2071678"/>
            <a:ext cx="842968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There are 2 datasets. </a:t>
            </a:r>
            <a:r>
              <a:rPr lang="en-IN" sz="2000" dirty="0" smtClean="0"/>
              <a:t>–	1</a:t>
            </a:r>
            <a:r>
              <a:rPr lang="en-IN" sz="2000" dirty="0" smtClean="0"/>
              <a:t>. Final Train</a:t>
            </a:r>
          </a:p>
          <a:p>
            <a:r>
              <a:rPr lang="en-IN" sz="2000" dirty="0" smtClean="0"/>
              <a:t>                                       </a:t>
            </a:r>
            <a:r>
              <a:rPr lang="en-IN" sz="2000" dirty="0" smtClean="0"/>
              <a:t>	2</a:t>
            </a:r>
            <a:r>
              <a:rPr lang="en-IN" sz="2000" dirty="0" smtClean="0"/>
              <a:t>. Final Test</a:t>
            </a:r>
          </a:p>
          <a:p>
            <a:r>
              <a:rPr lang="en-IN" sz="2400" dirty="0" smtClean="0">
                <a:solidFill>
                  <a:srgbClr val="002060"/>
                </a:solidFill>
              </a:rPr>
              <a:t>Type of the dataset </a:t>
            </a:r>
            <a:r>
              <a:rPr lang="en-IN" sz="2400" dirty="0" smtClean="0">
                <a:solidFill>
                  <a:srgbClr val="002060"/>
                </a:solidFill>
              </a:rPr>
              <a:t>	</a:t>
            </a:r>
            <a:r>
              <a:rPr lang="en-IN" sz="2000" dirty="0" smtClean="0"/>
              <a:t>: </a:t>
            </a:r>
            <a:r>
              <a:rPr lang="en-IN" sz="2000" dirty="0" smtClean="0"/>
              <a:t>excel type </a:t>
            </a:r>
            <a:r>
              <a:rPr lang="en-IN" sz="2000" dirty="0" smtClean="0"/>
              <a:t>(.</a:t>
            </a:r>
            <a:r>
              <a:rPr lang="en-IN" sz="2000" dirty="0" err="1" smtClean="0"/>
              <a:t>xlsx</a:t>
            </a:r>
            <a:r>
              <a:rPr lang="en-IN" sz="2000" dirty="0" smtClean="0"/>
              <a:t>)</a:t>
            </a:r>
            <a:endParaRPr lang="en-IN" sz="2000" dirty="0" smtClean="0"/>
          </a:p>
          <a:p>
            <a:r>
              <a:rPr lang="en-IN" sz="2400" dirty="0" smtClean="0">
                <a:solidFill>
                  <a:srgbClr val="002060"/>
                </a:solidFill>
              </a:rPr>
              <a:t>Size of the data   </a:t>
            </a:r>
            <a:r>
              <a:rPr lang="en-IN" sz="2400" dirty="0" smtClean="0">
                <a:solidFill>
                  <a:srgbClr val="002060"/>
                </a:solidFill>
              </a:rPr>
              <a:t>	: </a:t>
            </a:r>
            <a:r>
              <a:rPr lang="en-IN" sz="2000" dirty="0" smtClean="0"/>
              <a:t> 1</a:t>
            </a:r>
            <a:r>
              <a:rPr lang="en-IN" sz="2000" dirty="0" smtClean="0"/>
              <a:t>. Final Train : </a:t>
            </a:r>
            <a:r>
              <a:rPr lang="en-IN" sz="2000" dirty="0" smtClean="0"/>
              <a:t>(5961 ,  7)</a:t>
            </a:r>
            <a:endParaRPr lang="en-IN" sz="2000" dirty="0" smtClean="0"/>
          </a:p>
          <a:p>
            <a:r>
              <a:rPr lang="en-IN" sz="2000" dirty="0" smtClean="0"/>
              <a:t>                                   </a:t>
            </a:r>
            <a:r>
              <a:rPr lang="en-IN" sz="2000" dirty="0" smtClean="0"/>
              <a:t>	   2. Final </a:t>
            </a:r>
            <a:r>
              <a:rPr lang="en-IN" sz="2000" dirty="0" smtClean="0"/>
              <a:t>Test   : </a:t>
            </a:r>
            <a:r>
              <a:rPr lang="en-IN" sz="2000" dirty="0" smtClean="0"/>
              <a:t>(1987 </a:t>
            </a:r>
            <a:r>
              <a:rPr lang="en-IN" sz="2000" dirty="0" smtClean="0"/>
              <a:t>,  </a:t>
            </a:r>
            <a:r>
              <a:rPr lang="en-IN" sz="2000" dirty="0" smtClean="0"/>
              <a:t>7)</a:t>
            </a:r>
            <a:endParaRPr lang="en-IN" sz="2000" dirty="0" smtClean="0"/>
          </a:p>
          <a:p>
            <a:r>
              <a:rPr lang="en-IN" sz="2800" u="sng" dirty="0" smtClean="0">
                <a:solidFill>
                  <a:srgbClr val="002060"/>
                </a:solidFill>
              </a:rPr>
              <a:t>Information of the features / attributes </a:t>
            </a:r>
            <a:r>
              <a:rPr lang="en-IN" sz="2800" u="sng" dirty="0" smtClean="0">
                <a:solidFill>
                  <a:srgbClr val="002060"/>
                </a:solidFill>
              </a:rPr>
              <a:t>:</a:t>
            </a:r>
            <a:endParaRPr lang="en-IN" sz="2800" u="sng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   </a:t>
            </a:r>
            <a:r>
              <a:rPr lang="en-IN" sz="2000" dirty="0" smtClean="0">
                <a:solidFill>
                  <a:schemeClr val="accent1"/>
                </a:solidFill>
              </a:rPr>
              <a:t>Qualification</a:t>
            </a:r>
            <a:r>
              <a:rPr lang="en-IN" sz="2000" dirty="0" smtClean="0"/>
              <a:t>         	: object type data 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   </a:t>
            </a:r>
            <a:r>
              <a:rPr lang="en-IN" sz="2000" dirty="0" smtClean="0">
                <a:solidFill>
                  <a:schemeClr val="accent1"/>
                </a:solidFill>
              </a:rPr>
              <a:t>Experience</a:t>
            </a:r>
            <a:r>
              <a:rPr lang="en-IN" sz="2000" dirty="0" smtClean="0"/>
              <a:t>             	: object type data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  </a:t>
            </a:r>
            <a:r>
              <a:rPr lang="en-IN" sz="2000" dirty="0" smtClean="0">
                <a:solidFill>
                  <a:schemeClr val="accent1"/>
                </a:solidFill>
              </a:rPr>
              <a:t> Rating             </a:t>
            </a:r>
            <a:r>
              <a:rPr lang="en-IN" sz="2000" dirty="0" smtClean="0"/>
              <a:t>	: object type data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   </a:t>
            </a:r>
            <a:r>
              <a:rPr lang="en-IN" sz="2000" dirty="0" smtClean="0">
                <a:solidFill>
                  <a:schemeClr val="accent1"/>
                </a:solidFill>
              </a:rPr>
              <a:t>Place</a:t>
            </a:r>
            <a:r>
              <a:rPr lang="en-IN" sz="2000" dirty="0" smtClean="0"/>
              <a:t> 		: object type data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   </a:t>
            </a:r>
            <a:r>
              <a:rPr lang="en-IN" sz="2000" dirty="0" smtClean="0">
                <a:solidFill>
                  <a:schemeClr val="accent1"/>
                </a:solidFill>
              </a:rPr>
              <a:t>Profile</a:t>
            </a:r>
            <a:r>
              <a:rPr lang="en-IN" sz="2000" dirty="0" smtClean="0"/>
              <a:t>		: object type data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   </a:t>
            </a:r>
            <a:r>
              <a:rPr lang="en-IN" sz="2000" dirty="0" smtClean="0">
                <a:solidFill>
                  <a:schemeClr val="accent1"/>
                </a:solidFill>
              </a:rPr>
              <a:t>Miscellaneous Info</a:t>
            </a:r>
            <a:r>
              <a:rPr lang="en-IN" sz="2000" dirty="0" smtClean="0"/>
              <a:t>	: object type data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   </a:t>
            </a:r>
            <a:r>
              <a:rPr lang="en-IN" sz="2000" dirty="0" smtClean="0">
                <a:solidFill>
                  <a:schemeClr val="accent1"/>
                </a:solidFill>
              </a:rPr>
              <a:t>Fees</a:t>
            </a:r>
            <a:r>
              <a:rPr lang="en-IN" sz="2000" dirty="0" smtClean="0"/>
              <a:t>           		: integer type data (only present in train </a:t>
            </a:r>
            <a:r>
              <a:rPr lang="en-IN" sz="2000" dirty="0" smtClean="0"/>
              <a:t>dataset) 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572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u="sng" dirty="0" smtClean="0">
                <a:solidFill>
                  <a:srgbClr val="7030A0"/>
                </a:solidFill>
              </a:rPr>
              <a:t>DATA DESCRIPTION</a:t>
            </a:r>
            <a:endParaRPr lang="en-IN" sz="3600" u="sng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advTm="701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ro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4348" y="714356"/>
            <a:ext cx="76438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smtClean="0">
                <a:solidFill>
                  <a:schemeClr val="bg1"/>
                </a:solidFill>
                <a:latin typeface="Cambria" pitchFamily="18" charset="0"/>
              </a:rPr>
              <a:t>Data </a:t>
            </a:r>
          </a:p>
          <a:p>
            <a:r>
              <a:rPr lang="en-IN" sz="8000" dirty="0" smtClean="0">
                <a:solidFill>
                  <a:schemeClr val="bg1"/>
                </a:solidFill>
                <a:latin typeface="Cambria" pitchFamily="18" charset="0"/>
              </a:rPr>
              <a:t>Processing    &amp;</a:t>
            </a:r>
          </a:p>
          <a:p>
            <a:r>
              <a:rPr lang="en-IN" sz="8000" dirty="0" smtClean="0">
                <a:solidFill>
                  <a:schemeClr val="bg1"/>
                </a:solidFill>
                <a:latin typeface="Cambria" pitchFamily="18" charset="0"/>
              </a:rPr>
              <a:t>Feature</a:t>
            </a:r>
          </a:p>
          <a:p>
            <a:r>
              <a:rPr lang="en-IN" sz="8000" dirty="0" smtClean="0">
                <a:solidFill>
                  <a:schemeClr val="bg1"/>
                </a:solidFill>
                <a:latin typeface="Cambria" pitchFamily="18" charset="0"/>
              </a:rPr>
              <a:t>Engineering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00042"/>
            <a:ext cx="8286808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6000768"/>
            <a:ext cx="8286808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5234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928662" y="1857364"/>
          <a:ext cx="7429552" cy="457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4348" y="857232"/>
            <a:ext cx="735811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IN" sz="3600" b="1" i="1" u="sng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Steps of creating Trainable Data</a:t>
            </a:r>
            <a:r>
              <a:rPr lang="en-IN" sz="3600" i="1" u="sng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:</a:t>
            </a:r>
          </a:p>
          <a:p>
            <a:endParaRPr lang="en-IN" dirty="0"/>
          </a:p>
        </p:txBody>
      </p:sp>
    </p:spTree>
  </p:cSld>
  <p:clrMapOvr>
    <a:masterClrMapping/>
  </p:clrMapOvr>
  <p:transition advTm="10375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im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142984"/>
            <a:ext cx="8785691" cy="5213274"/>
          </a:xfrm>
          <a:prstGeom prst="rect">
            <a:avLst/>
          </a:prstGeom>
        </p:spPr>
      </p:pic>
    </p:spTree>
  </p:cSld>
  <p:clrMapOvr>
    <a:masterClrMapping/>
  </p:clrMapOvr>
  <p:transition advTm="7141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739</TotalTime>
  <Words>360</Words>
  <Application>Microsoft Office PowerPoint</Application>
  <PresentationFormat>On-screen Show (4:3)</PresentationFormat>
  <Paragraphs>93</Paragraphs>
  <Slides>23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Doctor’s Fees Prediction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Doctor’s Fees Prediction</dc:title>
  <dc:creator>open</dc:creator>
  <cp:lastModifiedBy>open</cp:lastModifiedBy>
  <cp:revision>117</cp:revision>
  <dcterms:created xsi:type="dcterms:W3CDTF">2020-12-23T06:03:55Z</dcterms:created>
  <dcterms:modified xsi:type="dcterms:W3CDTF">2020-12-24T17:03:16Z</dcterms:modified>
</cp:coreProperties>
</file>