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65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36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DD5A-DA15-4EAD-A487-695DBF2BBC76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C2AAC-F989-46BE-9446-84A88F5B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3031" y="439665"/>
            <a:ext cx="1076673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rlin Sans FB" panose="020E0602020502020306" pitchFamily="34" charset="0"/>
              </a:rPr>
              <a:t>TEAM MERLIN</a:t>
            </a:r>
          </a:p>
          <a:p>
            <a:pPr algn="ctr"/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540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GESTURE </a:t>
            </a:r>
            <a:r>
              <a:rPr lang="en-US" sz="540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KEYBOARD</a:t>
            </a:r>
            <a:endParaRPr lang="en-US" sz="5400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73" y="4623516"/>
            <a:ext cx="46783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AMLAN KUMAR NANDY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ASHISH KUMAR JENA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ANUSKA PANDA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7" y="198377"/>
            <a:ext cx="68258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PROBLEM STATEMENT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7" y="1519646"/>
            <a:ext cx="99645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visually impaired usually have a hard time using </a:t>
            </a:r>
          </a:p>
          <a:p>
            <a:r>
              <a:rPr lang="en-US" sz="3200" dirty="0" smtClean="0"/>
              <a:t>Computers due to a lack of blind-friendly input </a:t>
            </a:r>
          </a:p>
          <a:p>
            <a:r>
              <a:rPr lang="en-US" sz="3200" dirty="0" smtClean="0"/>
              <a:t>devices. Most of the devices available in the </a:t>
            </a:r>
            <a:endParaRPr lang="en-US" sz="3200" dirty="0"/>
          </a:p>
          <a:p>
            <a:r>
              <a:rPr lang="en-US" sz="3200" dirty="0" smtClean="0"/>
              <a:t>market are either not accurate enough or are 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imply unaffordable for the average consumer.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771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80" y="17262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OUR SOLUTION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180" y="1416676"/>
            <a:ext cx="104214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aim to solve this problem by creating an input </a:t>
            </a:r>
          </a:p>
          <a:p>
            <a:r>
              <a:rPr lang="en-US" sz="3200" dirty="0" smtClean="0"/>
              <a:t>device that can be used comfortably by the visually </a:t>
            </a:r>
          </a:p>
          <a:p>
            <a:r>
              <a:rPr lang="en-US" sz="3200" dirty="0" smtClean="0"/>
              <a:t>impaired while being wallet-friendly.</a:t>
            </a:r>
          </a:p>
          <a:p>
            <a:endParaRPr lang="en-US" sz="3200" dirty="0" smtClean="0"/>
          </a:p>
          <a:p>
            <a:r>
              <a:rPr lang="en-US" sz="3200" dirty="0" smtClean="0"/>
              <a:t>Our gesture keyboard provides a seamless, easy-to-use </a:t>
            </a:r>
          </a:p>
          <a:p>
            <a:r>
              <a:rPr lang="en-US" sz="3200" dirty="0" smtClean="0"/>
              <a:t>method of typing. One has to just move their fingers in</a:t>
            </a:r>
          </a:p>
          <a:p>
            <a:r>
              <a:rPr lang="en-US" sz="3200" dirty="0" smtClean="0"/>
              <a:t>the shape of the character they wish to enter and the </a:t>
            </a:r>
          </a:p>
          <a:p>
            <a:r>
              <a:rPr lang="en-US" sz="3200" dirty="0" smtClean="0"/>
              <a:t>device will record the movement and predict the </a:t>
            </a:r>
          </a:p>
          <a:p>
            <a:r>
              <a:rPr lang="en-US" sz="3200" dirty="0" smtClean="0"/>
              <a:t>character through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730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36" y="274404"/>
            <a:ext cx="6467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TECHNOLOGY USED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36" y="1571221"/>
            <a:ext cx="116840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gesture keyboard module consists of an Arduino </a:t>
            </a:r>
            <a:r>
              <a:rPr lang="en-US" sz="2400" dirty="0" smtClean="0"/>
              <a:t>Nano micro-controller</a:t>
            </a:r>
          </a:p>
          <a:p>
            <a:r>
              <a:rPr lang="en-US" sz="2400" dirty="0" smtClean="0"/>
              <a:t>with an </a:t>
            </a:r>
            <a:r>
              <a:rPr lang="en-US" sz="2400" dirty="0" smtClean="0"/>
              <a:t>MPU-6050 </a:t>
            </a:r>
            <a:r>
              <a:rPr lang="en-US" sz="2400" dirty="0" smtClean="0"/>
              <a:t>attached </a:t>
            </a:r>
            <a:r>
              <a:rPr lang="en-US" sz="2400" dirty="0" smtClean="0"/>
              <a:t>to </a:t>
            </a:r>
            <a:r>
              <a:rPr lang="en-US" sz="2400" dirty="0" smtClean="0"/>
              <a:t>it, </a:t>
            </a:r>
            <a:r>
              <a:rPr lang="en-US" sz="2400" dirty="0" smtClean="0"/>
              <a:t>which is turned on and off </a:t>
            </a:r>
            <a:r>
              <a:rPr lang="en-US" sz="2400" dirty="0" smtClean="0"/>
              <a:t>by</a:t>
            </a:r>
            <a:r>
              <a:rPr lang="en-US" sz="2400" dirty="0" smtClean="0"/>
              <a:t> </a:t>
            </a:r>
            <a:r>
              <a:rPr lang="en-US" sz="2400" dirty="0" smtClean="0"/>
              <a:t>a switch. </a:t>
            </a:r>
            <a:endParaRPr lang="en-US" sz="2400" dirty="0" smtClean="0"/>
          </a:p>
          <a:p>
            <a:r>
              <a:rPr lang="en-US" sz="2400" dirty="0" smtClean="0"/>
              <a:t>Keeping </a:t>
            </a:r>
            <a:r>
              <a:rPr lang="en-US" sz="2400" dirty="0" smtClean="0"/>
              <a:t>the button pressed, one has to draw the </a:t>
            </a:r>
            <a:r>
              <a:rPr lang="en-US" sz="2400" dirty="0" smtClean="0"/>
              <a:t>alpha-numeric </a:t>
            </a:r>
            <a:r>
              <a:rPr lang="en-US" sz="2400" dirty="0"/>
              <a:t>c</a:t>
            </a:r>
            <a:r>
              <a:rPr lang="en-US" sz="2400" dirty="0" smtClean="0"/>
              <a:t>haracter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 smtClean="0"/>
              <a:t>want to </a:t>
            </a:r>
            <a:r>
              <a:rPr lang="en-US" sz="2400" dirty="0" smtClean="0"/>
              <a:t>type. It captures </a:t>
            </a:r>
            <a:r>
              <a:rPr lang="en-US" sz="2400" dirty="0" smtClean="0"/>
              <a:t>the </a:t>
            </a:r>
            <a:r>
              <a:rPr lang="en-US" sz="2400" dirty="0" smtClean="0"/>
              <a:t>movement </a:t>
            </a:r>
            <a:r>
              <a:rPr lang="en-US" sz="2400" dirty="0" smtClean="0"/>
              <a:t>of the module through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 smtClean="0"/>
              <a:t>6 </a:t>
            </a:r>
            <a:r>
              <a:rPr lang="en-US" sz="2400" dirty="0" smtClean="0"/>
              <a:t>axis(accelerometer </a:t>
            </a:r>
            <a:r>
              <a:rPr lang="en-US" sz="2400" dirty="0" smtClean="0"/>
              <a:t>+ gyro) and </a:t>
            </a:r>
            <a:r>
              <a:rPr lang="en-US" sz="2400" dirty="0" smtClean="0"/>
              <a:t>compares it </a:t>
            </a:r>
            <a:r>
              <a:rPr lang="en-US" sz="2400" dirty="0" smtClean="0"/>
              <a:t>against the 1500+ </a:t>
            </a:r>
            <a:endParaRPr lang="en-US" sz="2400" dirty="0" smtClean="0"/>
          </a:p>
          <a:p>
            <a:r>
              <a:rPr lang="en-US" sz="2400" dirty="0" smtClean="0"/>
              <a:t>samples </a:t>
            </a:r>
            <a:r>
              <a:rPr lang="en-US" sz="2400" dirty="0" smtClean="0"/>
              <a:t>that we have recorded beforehand and </a:t>
            </a:r>
            <a:r>
              <a:rPr lang="en-US" sz="2400" dirty="0" smtClean="0"/>
              <a:t>predicts the correct </a:t>
            </a:r>
            <a:r>
              <a:rPr lang="en-US" sz="2400" dirty="0" smtClean="0"/>
              <a:t>character.</a:t>
            </a:r>
          </a:p>
          <a:p>
            <a:endParaRPr lang="en-US" sz="2400" dirty="0"/>
          </a:p>
          <a:p>
            <a:r>
              <a:rPr lang="en-US" sz="2400" dirty="0" smtClean="0"/>
              <a:t>We use pyGARL (Python Gesture Analysis and Recognition Library), a Python </a:t>
            </a:r>
          </a:p>
          <a:p>
            <a:r>
              <a:rPr lang="en-US" sz="2400" dirty="0" smtClean="0"/>
              <a:t>library which uses </a:t>
            </a:r>
            <a:r>
              <a:rPr lang="en-US" sz="2400" dirty="0" smtClean="0"/>
              <a:t>SVM (Support </a:t>
            </a:r>
            <a:r>
              <a:rPr lang="en-US" sz="2400" dirty="0" smtClean="0"/>
              <a:t>Vector </a:t>
            </a:r>
            <a:r>
              <a:rPr lang="en-US" sz="2400" dirty="0" smtClean="0"/>
              <a:t>Machine) </a:t>
            </a:r>
            <a:r>
              <a:rPr lang="en-US" sz="2400" dirty="0" smtClean="0"/>
              <a:t>algorithms to analyze the samples </a:t>
            </a:r>
          </a:p>
          <a:p>
            <a:r>
              <a:rPr lang="en-US" sz="2400" dirty="0" smtClean="0"/>
              <a:t>that we have recorded and normalizes the data. When the module records a </a:t>
            </a:r>
          </a:p>
          <a:p>
            <a:r>
              <a:rPr lang="en-US" sz="2400" dirty="0" smtClean="0"/>
              <a:t>movement, it matches it against the normalized data and predicts the </a:t>
            </a:r>
          </a:p>
          <a:p>
            <a:r>
              <a:rPr lang="en-US" sz="2400" dirty="0" smtClean="0"/>
              <a:t>correct one.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2" y="1402923"/>
            <a:ext cx="4553056" cy="52454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1522" y="133983"/>
            <a:ext cx="4022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WORKFLOW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6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328" y="90152"/>
            <a:ext cx="1778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FAQs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328" y="1425606"/>
            <a:ext cx="1145108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Q. What is Machine Learning?</a:t>
            </a:r>
          </a:p>
          <a:p>
            <a:r>
              <a:rPr lang="en-US" sz="2000" dirty="0" smtClean="0"/>
              <a:t>A- </a:t>
            </a:r>
            <a:r>
              <a:rPr lang="en-US" sz="2000" dirty="0"/>
              <a:t>Machine learning is an application of artificial intelligence (AI) that provides systems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ability to automatically learn and improve from experience without being explicitly </a:t>
            </a:r>
            <a:endParaRPr lang="en-US" sz="2000" dirty="0" smtClean="0"/>
          </a:p>
          <a:p>
            <a:r>
              <a:rPr lang="en-US" sz="2000" dirty="0" smtClean="0"/>
              <a:t>programmed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Q. What is Support Vector Machine Algorithm?</a:t>
            </a:r>
          </a:p>
          <a:p>
            <a:r>
              <a:rPr lang="en-US" sz="2000" dirty="0" smtClean="0"/>
              <a:t>A- </a:t>
            </a:r>
            <a:r>
              <a:rPr lang="en-US" sz="2000" dirty="0"/>
              <a:t>S</a:t>
            </a:r>
            <a:r>
              <a:rPr lang="en-US" sz="2000" dirty="0" smtClean="0"/>
              <a:t>upport-vector </a:t>
            </a:r>
            <a:r>
              <a:rPr lang="en-US" sz="2000" dirty="0"/>
              <a:t>machines are supervised learning models with associated learning algorithms </a:t>
            </a:r>
            <a:endParaRPr lang="en-US" sz="2000" dirty="0" smtClean="0"/>
          </a:p>
          <a:p>
            <a:r>
              <a:rPr lang="en-US" sz="2000" dirty="0" smtClean="0"/>
              <a:t>that </a:t>
            </a:r>
            <a:r>
              <a:rPr lang="en-US" sz="2000" dirty="0"/>
              <a:t>analyze data used for classification and regression </a:t>
            </a:r>
            <a:r>
              <a:rPr lang="en-US" sz="2000" dirty="0" smtClean="0"/>
              <a:t>analysis</a:t>
            </a:r>
          </a:p>
          <a:p>
            <a:endParaRPr lang="en-US" sz="2000" dirty="0"/>
          </a:p>
          <a:p>
            <a:r>
              <a:rPr lang="en-US" sz="2000" dirty="0" smtClean="0"/>
              <a:t>Q. What is a Gyroscope?</a:t>
            </a:r>
          </a:p>
          <a:p>
            <a:pPr marL="342900" indent="-342900">
              <a:buAutoNum type="alphaUcPeriod"/>
            </a:pPr>
            <a:r>
              <a:rPr lang="en-US" sz="2000" dirty="0" smtClean="0"/>
              <a:t>An accelerometer is a device that measures the </a:t>
            </a:r>
            <a:r>
              <a:rPr lang="en-US" sz="2000" dirty="0"/>
              <a:t>linear acceleration of </a:t>
            </a:r>
            <a:r>
              <a:rPr lang="en-US" sz="2000" dirty="0" smtClean="0"/>
              <a:t>movement. </a:t>
            </a:r>
            <a:r>
              <a:rPr lang="en-US" sz="2000" dirty="0"/>
              <a:t>A</a:t>
            </a:r>
            <a:r>
              <a:rPr lang="en-US" sz="2000" dirty="0" smtClean="0"/>
              <a:t> gyroscope </a:t>
            </a:r>
          </a:p>
          <a:p>
            <a:r>
              <a:rPr lang="en-US" sz="2000" dirty="0" smtClean="0"/>
              <a:t>adds an additional dimension to the information supplied by the accelerometer</a:t>
            </a:r>
          </a:p>
          <a:p>
            <a:r>
              <a:rPr lang="en-US" sz="2000" dirty="0" smtClean="0"/>
              <a:t>by measuring the </a:t>
            </a:r>
            <a:r>
              <a:rPr lang="en-US" sz="2000" dirty="0"/>
              <a:t>angular rotational velocity.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9803" y="2271877"/>
            <a:ext cx="831291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 YOU HAVE ANY </a:t>
            </a:r>
          </a:p>
          <a:p>
            <a:pPr algn="ctr"/>
            <a:r>
              <a:rPr lang="en-US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QUESTIONS?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582" y="2246118"/>
            <a:ext cx="739676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0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380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Berlin Sans FB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Amlan Nandy</dc:creator>
  <cp:lastModifiedBy>Amlan Nandy</cp:lastModifiedBy>
  <cp:revision>22</cp:revision>
  <dcterms:created xsi:type="dcterms:W3CDTF">2019-06-25T12:54:00Z</dcterms:created>
  <dcterms:modified xsi:type="dcterms:W3CDTF">2019-06-26T05:58:38Z</dcterms:modified>
</cp:coreProperties>
</file>