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4"/>
  </p:sldMasterIdLst>
  <p:notesMasterIdLst>
    <p:notesMasterId r:id="rId50"/>
  </p:notesMasterIdLst>
  <p:sldIdLst>
    <p:sldId id="256" r:id="rId5"/>
    <p:sldId id="259" r:id="rId6"/>
    <p:sldId id="260" r:id="rId7"/>
    <p:sldId id="261" r:id="rId8"/>
    <p:sldId id="262" r:id="rId9"/>
    <p:sldId id="298" r:id="rId10"/>
    <p:sldId id="299" r:id="rId11"/>
    <p:sldId id="302" r:id="rId12"/>
    <p:sldId id="264" r:id="rId13"/>
    <p:sldId id="266" r:id="rId14"/>
    <p:sldId id="265" r:id="rId15"/>
    <p:sldId id="276" r:id="rId16"/>
    <p:sldId id="303" r:id="rId17"/>
    <p:sldId id="293" r:id="rId18"/>
    <p:sldId id="277" r:id="rId19"/>
    <p:sldId id="284" r:id="rId20"/>
    <p:sldId id="269" r:id="rId21"/>
    <p:sldId id="304" r:id="rId22"/>
    <p:sldId id="305" r:id="rId23"/>
    <p:sldId id="307" r:id="rId24"/>
    <p:sldId id="306" r:id="rId25"/>
    <p:sldId id="308" r:id="rId26"/>
    <p:sldId id="278" r:id="rId27"/>
    <p:sldId id="270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294" r:id="rId38"/>
    <p:sldId id="296" r:id="rId39"/>
    <p:sldId id="318" r:id="rId40"/>
    <p:sldId id="319" r:id="rId41"/>
    <p:sldId id="321" r:id="rId42"/>
    <p:sldId id="322" r:id="rId43"/>
    <p:sldId id="323" r:id="rId44"/>
    <p:sldId id="324" r:id="rId45"/>
    <p:sldId id="288" r:id="rId46"/>
    <p:sldId id="289" r:id="rId47"/>
    <p:sldId id="320" r:id="rId48"/>
    <p:sldId id="274" r:id="rId49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619"/>
    <a:srgbClr val="145579"/>
    <a:srgbClr val="3A6483"/>
    <a:srgbClr val="204E79"/>
    <a:srgbClr val="005493"/>
    <a:srgbClr val="F8F9FA"/>
    <a:srgbClr val="F2F2F2"/>
    <a:srgbClr val="F7F3F2"/>
    <a:srgbClr val="F6F2FF"/>
    <a:srgbClr val="ED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8B096-55FE-48D1-86E4-27E2FABB485C}" v="132" dt="2021-08-17T00:31:25.93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88023"/>
  </p:normalViewPr>
  <p:slideViewPr>
    <p:cSldViewPr snapToGrid="0">
      <p:cViewPr varScale="1">
        <p:scale>
          <a:sx n="75" d="100"/>
          <a:sy n="75" d="100"/>
        </p:scale>
        <p:origin x="139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nika Dutta" userId="02fa5d7b-3b77-4251-b2f5-e91b26007860" providerId="ADAL" clId="{C938B096-55FE-48D1-86E4-27E2FABB485C}"/>
    <pc:docChg chg="undo redo custSel addSld delSld modSld modMainMaster">
      <pc:chgData name="Sagnika Dutta" userId="02fa5d7b-3b77-4251-b2f5-e91b26007860" providerId="ADAL" clId="{C938B096-55FE-48D1-86E4-27E2FABB485C}" dt="2021-08-17T00:36:09.794" v="13485" actId="14100"/>
      <pc:docMkLst>
        <pc:docMk/>
      </pc:docMkLst>
      <pc:sldChg chg="modSp mod">
        <pc:chgData name="Sagnika Dutta" userId="02fa5d7b-3b77-4251-b2f5-e91b26007860" providerId="ADAL" clId="{C938B096-55FE-48D1-86E4-27E2FABB485C}" dt="2021-08-17T00:20:14.881" v="13254" actId="27636"/>
        <pc:sldMkLst>
          <pc:docMk/>
          <pc:sldMk cId="3237914124" sldId="256"/>
        </pc:sldMkLst>
        <pc:spChg chg="mod">
          <ac:chgData name="Sagnika Dutta" userId="02fa5d7b-3b77-4251-b2f5-e91b26007860" providerId="ADAL" clId="{C938B096-55FE-48D1-86E4-27E2FABB485C}" dt="2021-08-17T00:20:14.881" v="13254" actId="27636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237914124" sldId="256"/>
            <ac:spMk id="3" creationId="{93383873-F31C-4E31-B4BA-B40D502705CE}"/>
          </ac:spMkLst>
        </pc:sp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4219535993" sldId="259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4219535993" sldId="259"/>
            <ac:spMk id="2" creationId="{2873BEC0-94F5-4226-A9E7-51B66045EF49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4219535993" sldId="259"/>
            <ac:spMk id="4" creationId="{4AEA7475-929A-3C43-8710-21F8972039C8}"/>
          </ac:spMkLst>
        </pc:spChg>
      </pc:sldChg>
      <pc:sldChg chg="modSp mod">
        <pc:chgData name="Sagnika Dutta" userId="02fa5d7b-3b77-4251-b2f5-e91b26007860" providerId="ADAL" clId="{C938B096-55FE-48D1-86E4-27E2FABB485C}" dt="2021-08-17T00:20:54.523" v="13279" actId="207"/>
        <pc:sldMkLst>
          <pc:docMk/>
          <pc:sldMk cId="886073172" sldId="260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886073172" sldId="260"/>
            <ac:spMk id="2" creationId="{2873BEC0-94F5-4226-A9E7-51B66045EF49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886073172" sldId="260"/>
            <ac:spMk id="4" creationId="{8D4F58D4-A60E-214E-8C16-CD93F57F9918}"/>
          </ac:spMkLst>
        </pc:spChg>
        <pc:spChg chg="mod">
          <ac:chgData name="Sagnika Dutta" userId="02fa5d7b-3b77-4251-b2f5-e91b26007860" providerId="ADAL" clId="{C938B096-55FE-48D1-86E4-27E2FABB485C}" dt="2021-08-17T00:20:54.523" v="13279" actId="207"/>
          <ac:spMkLst>
            <pc:docMk/>
            <pc:sldMk cId="886073172" sldId="260"/>
            <ac:spMk id="5" creationId="{A41CA137-23BE-D343-A99F-678FC4485915}"/>
          </ac:spMkLst>
        </pc:spChg>
        <pc:picChg chg="mod">
          <ac:chgData name="Sagnika Dutta" userId="02fa5d7b-3b77-4251-b2f5-e91b26007860" providerId="ADAL" clId="{C938B096-55FE-48D1-86E4-27E2FABB485C}" dt="2021-08-15T10:44:22.906" v="391" actId="1076"/>
          <ac:picMkLst>
            <pc:docMk/>
            <pc:sldMk cId="886073172" sldId="260"/>
            <ac:picMk id="6" creationId="{E4BF18C2-9175-0F42-907F-F0BF5659D2DB}"/>
          </ac:picMkLst>
        </pc:picChg>
      </pc:sldChg>
      <pc:sldChg chg="modSp mod">
        <pc:chgData name="Sagnika Dutta" userId="02fa5d7b-3b77-4251-b2f5-e91b26007860" providerId="ADAL" clId="{C938B096-55FE-48D1-86E4-27E2FABB485C}" dt="2021-08-17T00:21:08.501" v="13281" actId="207"/>
        <pc:sldMkLst>
          <pc:docMk/>
          <pc:sldMk cId="3053275682" sldId="261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053275682" sldId="261"/>
            <ac:spMk id="2" creationId="{2873BEC0-94F5-4226-A9E7-51B66045EF49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053275682" sldId="261"/>
            <ac:spMk id="4" creationId="{A311C53D-47D8-7B4A-B568-D9C50E110CC0}"/>
          </ac:spMkLst>
        </pc:spChg>
        <pc:spChg chg="mod">
          <ac:chgData name="Sagnika Dutta" userId="02fa5d7b-3b77-4251-b2f5-e91b26007860" providerId="ADAL" clId="{C938B096-55FE-48D1-86E4-27E2FABB485C}" dt="2021-08-17T00:21:08.501" v="13281" actId="207"/>
          <ac:spMkLst>
            <pc:docMk/>
            <pc:sldMk cId="3053275682" sldId="261"/>
            <ac:spMk id="8" creationId="{C7B9C153-C85C-3240-8E7E-523FBC004564}"/>
          </ac:spMkLst>
        </pc:spChg>
        <pc:picChg chg="mod">
          <ac:chgData name="Sagnika Dutta" userId="02fa5d7b-3b77-4251-b2f5-e91b26007860" providerId="ADAL" clId="{C938B096-55FE-48D1-86E4-27E2FABB485C}" dt="2021-08-16T16:17:36.481" v="1409" actId="1076"/>
          <ac:picMkLst>
            <pc:docMk/>
            <pc:sldMk cId="3053275682" sldId="261"/>
            <ac:picMk id="7" creationId="{F57D2AAC-90A4-4846-970F-EEFF077D0406}"/>
          </ac:picMkLst>
        </pc:picChg>
      </pc:sldChg>
      <pc:sldChg chg="modSp mod">
        <pc:chgData name="Sagnika Dutta" userId="02fa5d7b-3b77-4251-b2f5-e91b26007860" providerId="ADAL" clId="{C938B096-55FE-48D1-86E4-27E2FABB485C}" dt="2021-08-17T00:21:35.278" v="13286" actId="207"/>
        <pc:sldMkLst>
          <pc:docMk/>
          <pc:sldMk cId="1553432724" sldId="262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553432724" sldId="262"/>
            <ac:spMk id="2" creationId="{2873BEC0-94F5-4226-A9E7-51B66045EF49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553432724" sldId="262"/>
            <ac:spMk id="4" creationId="{B892CF01-5F8F-9D43-96B9-A581954BA94A}"/>
          </ac:spMkLst>
        </pc:spChg>
        <pc:spChg chg="mod">
          <ac:chgData name="Sagnika Dutta" userId="02fa5d7b-3b77-4251-b2f5-e91b26007860" providerId="ADAL" clId="{C938B096-55FE-48D1-86E4-27E2FABB485C}" dt="2021-08-17T00:21:35.278" v="13286" actId="207"/>
          <ac:spMkLst>
            <pc:docMk/>
            <pc:sldMk cId="1553432724" sldId="262"/>
            <ac:spMk id="8" creationId="{C7B9C153-C85C-3240-8E7E-523FBC004564}"/>
          </ac:spMkLst>
        </pc:spChg>
      </pc:sldChg>
      <pc:sldChg chg="modSp add del mod">
        <pc:chgData name="Sagnika Dutta" userId="02fa5d7b-3b77-4251-b2f5-e91b26007860" providerId="ADAL" clId="{C938B096-55FE-48D1-86E4-27E2FABB485C}" dt="2021-08-16T19:26:51.831" v="2566" actId="47"/>
        <pc:sldMkLst>
          <pc:docMk/>
          <pc:sldMk cId="3288665831" sldId="263"/>
        </pc:sldMkLst>
        <pc:spChg chg="mod">
          <ac:chgData name="Sagnika Dutta" userId="02fa5d7b-3b77-4251-b2f5-e91b26007860" providerId="ADAL" clId="{C938B096-55FE-48D1-86E4-27E2FABB485C}" dt="2021-08-16T18:59:22.824" v="2287" actId="20577"/>
          <ac:spMkLst>
            <pc:docMk/>
            <pc:sldMk cId="3288665831" sldId="263"/>
            <ac:spMk id="5" creationId="{1B07C49E-AFFC-EC46-8930-E4D428F5F943}"/>
          </ac:spMkLst>
        </pc:spChg>
        <pc:spChg chg="mod">
          <ac:chgData name="Sagnika Dutta" userId="02fa5d7b-3b77-4251-b2f5-e91b26007860" providerId="ADAL" clId="{C938B096-55FE-48D1-86E4-27E2FABB485C}" dt="2021-08-16T18:51:48.538" v="1673"/>
          <ac:spMkLst>
            <pc:docMk/>
            <pc:sldMk cId="3288665831" sldId="263"/>
            <ac:spMk id="6" creationId="{772D0411-8FF8-C540-84AE-DBA0703D368C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24:04.379" v="13330" actId="207"/>
        <pc:sldMkLst>
          <pc:docMk/>
          <pc:sldMk cId="2987552906" sldId="264"/>
        </pc:sldMkLst>
        <pc:spChg chg="add mod">
          <ac:chgData name="Sagnika Dutta" userId="02fa5d7b-3b77-4251-b2f5-e91b26007860" providerId="ADAL" clId="{C938B096-55FE-48D1-86E4-27E2FABB485C}" dt="2021-08-16T19:49:05.093" v="3464" actId="14100"/>
          <ac:spMkLst>
            <pc:docMk/>
            <pc:sldMk cId="2987552906" sldId="264"/>
            <ac:spMk id="3" creationId="{DB19D74A-9D4A-48AA-AFC2-113BB4E55503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987552906" sldId="264"/>
            <ac:spMk id="4" creationId="{EE021CA9-7CB7-1046-8FA0-21F127C19A59}"/>
          </ac:spMkLst>
        </pc:spChg>
        <pc:spChg chg="mod">
          <ac:chgData name="Sagnika Dutta" userId="02fa5d7b-3b77-4251-b2f5-e91b26007860" providerId="ADAL" clId="{C938B096-55FE-48D1-86E4-27E2FABB485C}" dt="2021-08-17T00:24:04.379" v="13330" actId="207"/>
          <ac:spMkLst>
            <pc:docMk/>
            <pc:sldMk cId="2987552906" sldId="264"/>
            <ac:spMk id="5" creationId="{1B07C49E-AFFC-EC46-8930-E4D428F5F943}"/>
          </ac:spMkLst>
        </pc:spChg>
        <pc:spChg chg="add del mod">
          <ac:chgData name="Sagnika Dutta" userId="02fa5d7b-3b77-4251-b2f5-e91b26007860" providerId="ADAL" clId="{C938B096-55FE-48D1-86E4-27E2FABB485C}" dt="2021-08-16T19:47:47.633" v="3396" actId="478"/>
          <ac:spMkLst>
            <pc:docMk/>
            <pc:sldMk cId="2987552906" sldId="264"/>
            <ac:spMk id="6" creationId="{5BEA585A-6A92-471D-96CD-D5EB94E55149}"/>
          </ac:spMkLst>
        </pc:spChg>
        <pc:spChg chg="add mod">
          <ac:chgData name="Sagnika Dutta" userId="02fa5d7b-3b77-4251-b2f5-e91b26007860" providerId="ADAL" clId="{C938B096-55FE-48D1-86E4-27E2FABB485C}" dt="2021-08-16T19:48:33.933" v="3457" actId="1076"/>
          <ac:spMkLst>
            <pc:docMk/>
            <pc:sldMk cId="2987552906" sldId="264"/>
            <ac:spMk id="7" creationId="{C547709E-5F5C-4FCB-87F4-9E0EFDB34E39}"/>
          </ac:spMkLst>
        </pc:spChg>
        <pc:spChg chg="add mod">
          <ac:chgData name="Sagnika Dutta" userId="02fa5d7b-3b77-4251-b2f5-e91b26007860" providerId="ADAL" clId="{C938B096-55FE-48D1-86E4-27E2FABB485C}" dt="2021-08-16T19:49:02.717" v="3463" actId="14100"/>
          <ac:spMkLst>
            <pc:docMk/>
            <pc:sldMk cId="2987552906" sldId="264"/>
            <ac:spMk id="8" creationId="{C364C315-6A74-43E9-91DE-C6C7A845EF48}"/>
          </ac:spMkLst>
        </pc:spChg>
        <pc:spChg chg="add">
          <ac:chgData name="Sagnika Dutta" userId="02fa5d7b-3b77-4251-b2f5-e91b26007860" providerId="ADAL" clId="{C938B096-55FE-48D1-86E4-27E2FABB485C}" dt="2021-08-16T19:49:12.769" v="3465" actId="11529"/>
          <ac:spMkLst>
            <pc:docMk/>
            <pc:sldMk cId="2987552906" sldId="264"/>
            <ac:spMk id="9" creationId="{B7FF3362-2E4F-49BD-A563-B126E5677F38}"/>
          </ac:spMkLst>
        </pc:spChg>
        <pc:spChg chg="add mod">
          <ac:chgData name="Sagnika Dutta" userId="02fa5d7b-3b77-4251-b2f5-e91b26007860" providerId="ADAL" clId="{C938B096-55FE-48D1-86E4-27E2FABB485C}" dt="2021-08-17T00:23:56.597" v="13329" actId="404"/>
          <ac:spMkLst>
            <pc:docMk/>
            <pc:sldMk cId="2987552906" sldId="264"/>
            <ac:spMk id="10" creationId="{E6A01615-B815-4B13-9EC4-EF3D64C2A0D4}"/>
          </ac:spMkLst>
        </pc:spChg>
        <pc:spChg chg="add mod">
          <ac:chgData name="Sagnika Dutta" userId="02fa5d7b-3b77-4251-b2f5-e91b26007860" providerId="ADAL" clId="{C938B096-55FE-48D1-86E4-27E2FABB485C}" dt="2021-08-16T19:52:00.217" v="3586" actId="1076"/>
          <ac:spMkLst>
            <pc:docMk/>
            <pc:sldMk cId="2987552906" sldId="264"/>
            <ac:spMk id="11" creationId="{42199AD5-FA53-48A3-8744-378992F7DA08}"/>
          </ac:spMkLst>
        </pc:spChg>
        <pc:spChg chg="add del mod">
          <ac:chgData name="Sagnika Dutta" userId="02fa5d7b-3b77-4251-b2f5-e91b26007860" providerId="ADAL" clId="{C938B096-55FE-48D1-86E4-27E2FABB485C}" dt="2021-08-16T19:51:33.095" v="3546"/>
          <ac:spMkLst>
            <pc:docMk/>
            <pc:sldMk cId="2987552906" sldId="264"/>
            <ac:spMk id="12" creationId="{6813F4DD-3936-465F-A628-45BCC0ED9321}"/>
          </ac:spMkLst>
        </pc:spChg>
        <pc:spChg chg="add del mod">
          <ac:chgData name="Sagnika Dutta" userId="02fa5d7b-3b77-4251-b2f5-e91b26007860" providerId="ADAL" clId="{C938B096-55FE-48D1-86E4-27E2FABB485C}" dt="2021-08-16T19:51:36.985" v="3548"/>
          <ac:spMkLst>
            <pc:docMk/>
            <pc:sldMk cId="2987552906" sldId="264"/>
            <ac:spMk id="13" creationId="{C8EF16E8-BDBB-44FC-BAE8-FDE31750362A}"/>
          </ac:spMkLst>
        </pc:spChg>
        <pc:spChg chg="add mod">
          <ac:chgData name="Sagnika Dutta" userId="02fa5d7b-3b77-4251-b2f5-e91b26007860" providerId="ADAL" clId="{C938B096-55FE-48D1-86E4-27E2FABB485C}" dt="2021-08-16T19:51:58.321" v="3585" actId="14100"/>
          <ac:spMkLst>
            <pc:docMk/>
            <pc:sldMk cId="2987552906" sldId="264"/>
            <ac:spMk id="14" creationId="{863CC709-8684-423F-8F0F-3DEDE2AB08AC}"/>
          </ac:spMkLst>
        </pc:spChg>
        <pc:spChg chg="add mod">
          <ac:chgData name="Sagnika Dutta" userId="02fa5d7b-3b77-4251-b2f5-e91b26007860" providerId="ADAL" clId="{C938B096-55FE-48D1-86E4-27E2FABB485C}" dt="2021-08-16T19:52:14.834" v="3589" actId="688"/>
          <ac:spMkLst>
            <pc:docMk/>
            <pc:sldMk cId="2987552906" sldId="264"/>
            <ac:spMk id="15" creationId="{69F2E5A8-0B96-493E-84CF-940E66575105}"/>
          </ac:spMkLst>
        </pc:spChg>
        <pc:spChg chg="add mod">
          <ac:chgData name="Sagnika Dutta" userId="02fa5d7b-3b77-4251-b2f5-e91b26007860" providerId="ADAL" clId="{C938B096-55FE-48D1-86E4-27E2FABB485C}" dt="2021-08-16T19:53:10.727" v="3635" actId="20577"/>
          <ac:spMkLst>
            <pc:docMk/>
            <pc:sldMk cId="2987552906" sldId="264"/>
            <ac:spMk id="16" creationId="{24231346-01E6-49E3-92A0-D8CB8B162DC9}"/>
          </ac:spMkLst>
        </pc:spChg>
        <pc:spChg chg="add mod">
          <ac:chgData name="Sagnika Dutta" userId="02fa5d7b-3b77-4251-b2f5-e91b26007860" providerId="ADAL" clId="{C938B096-55FE-48D1-86E4-27E2FABB485C}" dt="2021-08-16T19:53:41.913" v="3670" actId="20577"/>
          <ac:spMkLst>
            <pc:docMk/>
            <pc:sldMk cId="2987552906" sldId="264"/>
            <ac:spMk id="17" creationId="{5C7C8DF2-0FE2-4F25-9D52-7A826F174604}"/>
          </ac:spMkLst>
        </pc:spChg>
        <pc:spChg chg="add mod">
          <ac:chgData name="Sagnika Dutta" userId="02fa5d7b-3b77-4251-b2f5-e91b26007860" providerId="ADAL" clId="{C938B096-55FE-48D1-86E4-27E2FABB485C}" dt="2021-08-16T19:53:32.368" v="3640" actId="688"/>
          <ac:spMkLst>
            <pc:docMk/>
            <pc:sldMk cId="2987552906" sldId="264"/>
            <ac:spMk id="18" creationId="{13D962EF-54A1-42B1-BD49-DDDFA68CC96D}"/>
          </ac:spMkLst>
        </pc:spChg>
        <pc:spChg chg="add mod">
          <ac:chgData name="Sagnika Dutta" userId="02fa5d7b-3b77-4251-b2f5-e91b26007860" providerId="ADAL" clId="{C938B096-55FE-48D1-86E4-27E2FABB485C}" dt="2021-08-16T19:58:47.504" v="3757" actId="1076"/>
          <ac:spMkLst>
            <pc:docMk/>
            <pc:sldMk cId="2987552906" sldId="264"/>
            <ac:spMk id="19" creationId="{E946EB61-A140-457E-A032-247C173A78F2}"/>
          </ac:spMkLst>
        </pc:spChg>
        <pc:spChg chg="add mod">
          <ac:chgData name="Sagnika Dutta" userId="02fa5d7b-3b77-4251-b2f5-e91b26007860" providerId="ADAL" clId="{C938B096-55FE-48D1-86E4-27E2FABB485C}" dt="2021-08-16T19:58:43.473" v="3756" actId="1076"/>
          <ac:spMkLst>
            <pc:docMk/>
            <pc:sldMk cId="2987552906" sldId="264"/>
            <ac:spMk id="20" creationId="{64A4ACC2-4268-4C0C-B0B9-EDAF95EB8CAD}"/>
          </ac:spMkLst>
        </pc:spChg>
      </pc:sldChg>
      <pc:sldChg chg="modSp mod">
        <pc:chgData name="Sagnika Dutta" userId="02fa5d7b-3b77-4251-b2f5-e91b26007860" providerId="ADAL" clId="{C938B096-55FE-48D1-86E4-27E2FABB485C}" dt="2021-08-17T00:24:33.248" v="13332" actId="207"/>
        <pc:sldMkLst>
          <pc:docMk/>
          <pc:sldMk cId="1578726356" sldId="265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578726356" sldId="265"/>
            <ac:spMk id="4" creationId="{617B1B70-690D-5945-90C2-196E1304B45D}"/>
          </ac:spMkLst>
        </pc:spChg>
        <pc:spChg chg="mod">
          <ac:chgData name="Sagnika Dutta" userId="02fa5d7b-3b77-4251-b2f5-e91b26007860" providerId="ADAL" clId="{C938B096-55FE-48D1-86E4-27E2FABB485C}" dt="2021-08-17T00:24:33.248" v="13332" actId="207"/>
          <ac:spMkLst>
            <pc:docMk/>
            <pc:sldMk cId="1578726356" sldId="265"/>
            <ac:spMk id="5" creationId="{1B07C49E-AFFC-EC46-8930-E4D428F5F943}"/>
          </ac:spMkLst>
        </pc:spChg>
      </pc:sldChg>
      <pc:sldChg chg="modSp mod">
        <pc:chgData name="Sagnika Dutta" userId="02fa5d7b-3b77-4251-b2f5-e91b26007860" providerId="ADAL" clId="{C938B096-55FE-48D1-86E4-27E2FABB485C}" dt="2021-08-17T00:24:09.128" v="13331" actId="207"/>
        <pc:sldMkLst>
          <pc:docMk/>
          <pc:sldMk cId="779971636" sldId="266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779971636" sldId="266"/>
            <ac:spMk id="4" creationId="{2C4E03D3-761E-7549-A4C6-7E585EBC4F01}"/>
          </ac:spMkLst>
        </pc:spChg>
        <pc:spChg chg="mod">
          <ac:chgData name="Sagnika Dutta" userId="02fa5d7b-3b77-4251-b2f5-e91b26007860" providerId="ADAL" clId="{C938B096-55FE-48D1-86E4-27E2FABB485C}" dt="2021-08-17T00:24:09.128" v="13331" actId="207"/>
          <ac:spMkLst>
            <pc:docMk/>
            <pc:sldMk cId="779971636" sldId="266"/>
            <ac:spMk id="5" creationId="{1B07C49E-AFFC-EC46-8930-E4D428F5F943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30:21.664" v="13405" actId="1076"/>
        <pc:sldMkLst>
          <pc:docMk/>
          <pc:sldMk cId="3865605948" sldId="269"/>
        </pc:sldMkLst>
        <pc:spChg chg="mod">
          <ac:chgData name="Sagnika Dutta" userId="02fa5d7b-3b77-4251-b2f5-e91b26007860" providerId="ADAL" clId="{C938B096-55FE-48D1-86E4-27E2FABB485C}" dt="2021-08-17T00:29:16.649" v="13386" actId="1076"/>
          <ac:spMkLst>
            <pc:docMk/>
            <pc:sldMk cId="3865605948" sldId="269"/>
            <ac:spMk id="2" creationId="{C30AE64D-9BFF-4C49-BEEE-CC19604A31D1}"/>
          </ac:spMkLst>
        </pc:spChg>
        <pc:spChg chg="mod">
          <ac:chgData name="Sagnika Dutta" userId="02fa5d7b-3b77-4251-b2f5-e91b26007860" providerId="ADAL" clId="{C938B096-55FE-48D1-86E4-27E2FABB485C}" dt="2021-08-17T00:29:27.582" v="13390" actId="27636"/>
          <ac:spMkLst>
            <pc:docMk/>
            <pc:sldMk cId="3865605948" sldId="269"/>
            <ac:spMk id="3" creationId="{373827F3-F386-AA4E-80ED-D86DEF8C158D}"/>
          </ac:spMkLst>
        </pc:spChg>
        <pc:spChg chg="add del mod">
          <ac:chgData name="Sagnika Dutta" userId="02fa5d7b-3b77-4251-b2f5-e91b26007860" providerId="ADAL" clId="{C938B096-55FE-48D1-86E4-27E2FABB485C}" dt="2021-08-16T20:34:46.486" v="6356" actId="478"/>
          <ac:spMkLst>
            <pc:docMk/>
            <pc:sldMk cId="3865605948" sldId="269"/>
            <ac:spMk id="4" creationId="{10212A03-ABA4-45D5-8F3F-18950A0BB063}"/>
          </ac:spMkLst>
        </pc:spChg>
        <pc:spChg chg="add del mod">
          <ac:chgData name="Sagnika Dutta" userId="02fa5d7b-3b77-4251-b2f5-e91b26007860" providerId="ADAL" clId="{C938B096-55FE-48D1-86E4-27E2FABB485C}" dt="2021-08-17T00:29:13" v="13385" actId="478"/>
          <ac:spMkLst>
            <pc:docMk/>
            <pc:sldMk cId="3865605948" sldId="269"/>
            <ac:spMk id="4" creationId="{41548B9A-5951-43A4-8EFD-813BBE301A1E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865605948" sldId="269"/>
            <ac:spMk id="5" creationId="{31BF7889-073A-E045-A3F2-45D63BD0FDC0}"/>
          </ac:spMkLst>
        </pc:spChg>
        <pc:spChg chg="del mod">
          <ac:chgData name="Sagnika Dutta" userId="02fa5d7b-3b77-4251-b2f5-e91b26007860" providerId="ADAL" clId="{C938B096-55FE-48D1-86E4-27E2FABB485C}" dt="2021-08-16T20:34:28.304" v="6349"/>
          <ac:spMkLst>
            <pc:docMk/>
            <pc:sldMk cId="3865605948" sldId="269"/>
            <ac:spMk id="6" creationId="{8409F086-366C-4343-8B57-58BF0B36827B}"/>
          </ac:spMkLst>
        </pc:spChg>
        <pc:spChg chg="add mod">
          <ac:chgData name="Sagnika Dutta" userId="02fa5d7b-3b77-4251-b2f5-e91b26007860" providerId="ADAL" clId="{C938B096-55FE-48D1-86E4-27E2FABB485C}" dt="2021-08-17T00:30:21.664" v="13405" actId="1076"/>
          <ac:spMkLst>
            <pc:docMk/>
            <pc:sldMk cId="3865605948" sldId="269"/>
            <ac:spMk id="7" creationId="{59879F1D-7B5B-4C44-8EC1-A4E1518CDBDD}"/>
          </ac:spMkLst>
        </pc:spChg>
        <pc:picChg chg="add del mod">
          <ac:chgData name="Sagnika Dutta" userId="02fa5d7b-3b77-4251-b2f5-e91b26007860" providerId="ADAL" clId="{C938B096-55FE-48D1-86E4-27E2FABB485C}" dt="2021-08-16T20:34:44.223" v="6355" actId="478"/>
          <ac:picMkLst>
            <pc:docMk/>
            <pc:sldMk cId="3865605948" sldId="269"/>
            <ac:picMk id="2050" creationId="{F7FEFFB6-DE49-4E91-82BC-72E5CE9C3773}"/>
          </ac:picMkLst>
        </pc:picChg>
        <pc:picChg chg="add mod">
          <ac:chgData name="Sagnika Dutta" userId="02fa5d7b-3b77-4251-b2f5-e91b26007860" providerId="ADAL" clId="{C938B096-55FE-48D1-86E4-27E2FABB485C}" dt="2021-08-17T00:29:31.065" v="13391" actId="1076"/>
          <ac:picMkLst>
            <pc:docMk/>
            <pc:sldMk cId="3865605948" sldId="269"/>
            <ac:picMk id="2052" creationId="{3BE2075D-1107-4649-AAB4-4DEE4F97E3D7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1:49.086" v="13426" actId="207"/>
        <pc:sldMkLst>
          <pc:docMk/>
          <pc:sldMk cId="2727850971" sldId="270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727850971" sldId="270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1:49.086" v="13426" actId="207"/>
          <ac:spMkLst>
            <pc:docMk/>
            <pc:sldMk cId="2727850971" sldId="270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7T00:31:45.371" v="13425" actId="1076"/>
          <ac:picMkLst>
            <pc:docMk/>
            <pc:sldMk cId="2727850971" sldId="270"/>
            <ac:picMk id="6" creationId="{383ECC41-B95B-4E38-9783-334EF3D33F76}"/>
          </ac:picMkLst>
        </pc:picChg>
        <pc:picChg chg="add mod">
          <ac:chgData name="Sagnika Dutta" userId="02fa5d7b-3b77-4251-b2f5-e91b26007860" providerId="ADAL" clId="{C938B096-55FE-48D1-86E4-27E2FABB485C}" dt="2021-08-16T22:14:20.413" v="6951" actId="1076"/>
          <ac:picMkLst>
            <pc:docMk/>
            <pc:sldMk cId="2727850971" sldId="270"/>
            <ac:picMk id="8" creationId="{FF61BBCF-9C73-4450-8127-ABD53CFAE4D7}"/>
          </ac:picMkLst>
        </pc:picChg>
      </pc:sldChg>
      <pc:sldChg chg="modSp mod">
        <pc:chgData name="Sagnika Dutta" userId="02fa5d7b-3b77-4251-b2f5-e91b26007860" providerId="ADAL" clId="{C938B096-55FE-48D1-86E4-27E2FABB485C}" dt="2021-08-17T00:36:09.794" v="13485" actId="14100"/>
        <pc:sldMkLst>
          <pc:docMk/>
          <pc:sldMk cId="1630123617" sldId="274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630123617" sldId="274"/>
            <ac:spMk id="2" creationId="{2873BEC0-94F5-4226-A9E7-51B66045EF49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630123617" sldId="274"/>
            <ac:spMk id="4" creationId="{8DA56319-AADE-D741-AA33-1311B7CA8C0C}"/>
          </ac:spMkLst>
        </pc:spChg>
        <pc:spChg chg="mod">
          <ac:chgData name="Sagnika Dutta" userId="02fa5d7b-3b77-4251-b2f5-e91b26007860" providerId="ADAL" clId="{C938B096-55FE-48D1-86E4-27E2FABB485C}" dt="2021-08-17T00:36:09.794" v="13485" actId="14100"/>
          <ac:spMkLst>
            <pc:docMk/>
            <pc:sldMk cId="1630123617" sldId="274"/>
            <ac:spMk id="5" creationId="{28684E62-A9F8-4E7A-AB01-78893062A1B4}"/>
          </ac:spMkLst>
        </pc:spChg>
        <pc:picChg chg="mod">
          <ac:chgData name="Sagnika Dutta" userId="02fa5d7b-3b77-4251-b2f5-e91b26007860" providerId="ADAL" clId="{C938B096-55FE-48D1-86E4-27E2FABB485C}" dt="2021-08-17T00:01:55.271" v="12028" actId="1076"/>
          <ac:picMkLst>
            <pc:docMk/>
            <pc:sldMk cId="1630123617" sldId="274"/>
            <ac:picMk id="6" creationId="{5E013141-2139-434F-83AB-CF1C80A7AC4A}"/>
          </ac:picMkLst>
        </pc:picChg>
      </pc:sldChg>
      <pc:sldChg chg="modSp del">
        <pc:chgData name="Sagnika Dutta" userId="02fa5d7b-3b77-4251-b2f5-e91b26007860" providerId="ADAL" clId="{C938B096-55FE-48D1-86E4-27E2FABB485C}" dt="2021-08-17T00:02:46.921" v="12039" actId="47"/>
        <pc:sldMkLst>
          <pc:docMk/>
          <pc:sldMk cId="3410008520" sldId="275"/>
        </pc:sldMkLst>
        <pc:spChg chg="mod">
          <ac:chgData name="Sagnika Dutta" userId="02fa5d7b-3b77-4251-b2f5-e91b26007860" providerId="ADAL" clId="{C938B096-55FE-48D1-86E4-27E2FABB485C}" dt="2021-08-16T18:51:48.538" v="1673"/>
          <ac:spMkLst>
            <pc:docMk/>
            <pc:sldMk cId="3410008520" sldId="275"/>
            <ac:spMk id="2" creationId="{2873BEC0-94F5-4226-A9E7-51B66045EF49}"/>
          </ac:spMkLst>
        </pc:spChg>
        <pc:spChg chg="mod">
          <ac:chgData name="Sagnika Dutta" userId="02fa5d7b-3b77-4251-b2f5-e91b26007860" providerId="ADAL" clId="{C938B096-55FE-48D1-86E4-27E2FABB485C}" dt="2021-08-16T18:51:48.538" v="1673"/>
          <ac:spMkLst>
            <pc:docMk/>
            <pc:sldMk cId="3410008520" sldId="275"/>
            <ac:spMk id="6" creationId="{E7525D5A-386D-C541-9D42-BBDEA82289E4}"/>
          </ac:spMkLst>
        </pc:spChg>
      </pc:sldChg>
      <pc:sldChg chg="modSp mod">
        <pc:chgData name="Sagnika Dutta" userId="02fa5d7b-3b77-4251-b2f5-e91b26007860" providerId="ADAL" clId="{C938B096-55FE-48D1-86E4-27E2FABB485C}" dt="2021-08-17T00:24:43.376" v="13334" actId="207"/>
        <pc:sldMkLst>
          <pc:docMk/>
          <pc:sldMk cId="148114319" sldId="276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48114319" sldId="276"/>
            <ac:spMk id="4" creationId="{9ADB26FF-76AA-124F-92D8-C93C45D216A8}"/>
          </ac:spMkLst>
        </pc:spChg>
        <pc:spChg chg="mod">
          <ac:chgData name="Sagnika Dutta" userId="02fa5d7b-3b77-4251-b2f5-e91b26007860" providerId="ADAL" clId="{C938B096-55FE-48D1-86E4-27E2FABB485C}" dt="2021-08-17T00:24:43.376" v="13334" actId="207"/>
          <ac:spMkLst>
            <pc:docMk/>
            <pc:sldMk cId="148114319" sldId="276"/>
            <ac:spMk id="5" creationId="{1B07C49E-AFFC-EC46-8930-E4D428F5F943}"/>
          </ac:spMkLst>
        </pc:sp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321008965" sldId="277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21008965" sldId="277"/>
            <ac:spMk id="2" creationId="{2873BEC0-94F5-4226-A9E7-51B66045EF49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21008965" sldId="277"/>
            <ac:spMk id="4" creationId="{3D45C363-925C-9E48-86B0-27D7D36E50D6}"/>
          </ac:spMkLst>
        </pc:sp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3181088097" sldId="278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181088097" sldId="278"/>
            <ac:spMk id="3" creationId="{DA1BF29A-91D2-784B-9589-F5A3883168D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181088097" sldId="278"/>
            <ac:spMk id="4" creationId="{10918F41-388B-9F49-B083-9363E48C4D6D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181088097" sldId="278"/>
            <ac:spMk id="5" creationId="{1FACB35F-F761-AD43-A90D-CCA232A9EE9C}"/>
          </ac:spMkLst>
        </pc:sp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178270660" sldId="284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78270660" sldId="284"/>
            <ac:spMk id="3" creationId="{266FE4F3-0232-0849-BFC2-DCEE70914CFB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78270660" sldId="284"/>
            <ac:spMk id="4" creationId="{10918F41-388B-9F49-B083-9363E48C4D6D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78270660" sldId="284"/>
            <ac:spMk id="5" creationId="{1FACB35F-F761-AD43-A90D-CCA232A9EE9C}"/>
          </ac:spMkLst>
        </pc:sp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1290394134" sldId="288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290394134" sldId="288"/>
            <ac:spMk id="3" creationId="{14FDC8F1-F98E-B74A-AFE7-5BAA1319DEFF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290394134" sldId="288"/>
            <ac:spMk id="4" creationId="{10918F41-388B-9F49-B083-9363E48C4D6D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290394134" sldId="288"/>
            <ac:spMk id="5" creationId="{1FACB35F-F761-AD43-A90D-CCA232A9EE9C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35:25.386" v="13473" actId="207"/>
        <pc:sldMkLst>
          <pc:docMk/>
          <pc:sldMk cId="2459446073" sldId="289"/>
        </pc:sldMkLst>
        <pc:spChg chg="mod">
          <ac:chgData name="Sagnika Dutta" userId="02fa5d7b-3b77-4251-b2f5-e91b26007860" providerId="ADAL" clId="{C938B096-55FE-48D1-86E4-27E2FABB485C}" dt="2021-08-17T00:34:55.113" v="13465" actId="1076"/>
          <ac:spMkLst>
            <pc:docMk/>
            <pc:sldMk cId="2459446073" sldId="289"/>
            <ac:spMk id="2" creationId="{65F66AA8-EBEF-5C40-A8EA-9C70243211B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459446073" sldId="289"/>
            <ac:spMk id="4" creationId="{336C985E-BCEF-DD49-BB47-C4649A79F0D8}"/>
          </ac:spMkLst>
        </pc:spChg>
        <pc:spChg chg="mod">
          <ac:chgData name="Sagnika Dutta" userId="02fa5d7b-3b77-4251-b2f5-e91b26007860" providerId="ADAL" clId="{C938B096-55FE-48D1-86E4-27E2FABB485C}" dt="2021-08-17T00:35:04.088" v="13469" actId="27636"/>
          <ac:spMkLst>
            <pc:docMk/>
            <pc:sldMk cId="2459446073" sldId="289"/>
            <ac:spMk id="5" creationId="{1B07C49E-AFFC-EC46-8930-E4D428F5F943}"/>
          </ac:spMkLst>
        </pc:spChg>
        <pc:spChg chg="del mod">
          <ac:chgData name="Sagnika Dutta" userId="02fa5d7b-3b77-4251-b2f5-e91b26007860" providerId="ADAL" clId="{C938B096-55FE-48D1-86E4-27E2FABB485C}" dt="2021-08-16T23:47:46.979" v="10807" actId="478"/>
          <ac:spMkLst>
            <pc:docMk/>
            <pc:sldMk cId="2459446073" sldId="289"/>
            <ac:spMk id="6" creationId="{BF48CE57-D8EC-D24F-984D-3158249557A2}"/>
          </ac:spMkLst>
        </pc:spChg>
        <pc:spChg chg="add del">
          <ac:chgData name="Sagnika Dutta" userId="02fa5d7b-3b77-4251-b2f5-e91b26007860" providerId="ADAL" clId="{C938B096-55FE-48D1-86E4-27E2FABB485C}" dt="2021-08-16T23:47:58.722" v="10810" actId="11529"/>
          <ac:spMkLst>
            <pc:docMk/>
            <pc:sldMk cId="2459446073" sldId="289"/>
            <ac:spMk id="8" creationId="{9E6895A8-A9BD-4F09-AA9F-8BFF99344609}"/>
          </ac:spMkLst>
        </pc:spChg>
        <pc:spChg chg="add mod">
          <ac:chgData name="Sagnika Dutta" userId="02fa5d7b-3b77-4251-b2f5-e91b26007860" providerId="ADAL" clId="{C938B096-55FE-48D1-86E4-27E2FABB485C}" dt="2021-08-17T00:35:25.386" v="13473" actId="207"/>
          <ac:spMkLst>
            <pc:docMk/>
            <pc:sldMk cId="2459446073" sldId="289"/>
            <ac:spMk id="9" creationId="{7C51E64A-37FC-41D8-8D0A-B381D35CB234}"/>
          </ac:spMkLst>
        </pc:spChg>
        <pc:picChg chg="add mod">
          <ac:chgData name="Sagnika Dutta" userId="02fa5d7b-3b77-4251-b2f5-e91b26007860" providerId="ADAL" clId="{C938B096-55FE-48D1-86E4-27E2FABB485C}" dt="2021-08-17T00:35:19.330" v="13472" actId="1076"/>
          <ac:picMkLst>
            <pc:docMk/>
            <pc:sldMk cId="2459446073" sldId="289"/>
            <ac:picMk id="7" creationId="{9A16D96A-F38A-42EA-AAAE-57E2D7C3360F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25:43.854" v="13345" actId="404"/>
        <pc:sldMkLst>
          <pc:docMk/>
          <pc:sldMk cId="1813711241" sldId="293"/>
        </pc:sldMkLst>
        <pc:spChg chg="add mod">
          <ac:chgData name="Sagnika Dutta" userId="02fa5d7b-3b77-4251-b2f5-e91b26007860" providerId="ADAL" clId="{C938B096-55FE-48D1-86E4-27E2FABB485C}" dt="2021-08-16T20:32:22.699" v="6312" actId="14100"/>
          <ac:spMkLst>
            <pc:docMk/>
            <pc:sldMk cId="1813711241" sldId="293"/>
            <ac:spMk id="3" creationId="{9D8645D4-675B-4BA7-83A0-A12A7471ECE1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813711241" sldId="293"/>
            <ac:spMk id="4" creationId="{8F1B08F2-C4AD-A440-BB78-A0625E28887A}"/>
          </ac:spMkLst>
        </pc:spChg>
        <pc:spChg chg="mod">
          <ac:chgData name="Sagnika Dutta" userId="02fa5d7b-3b77-4251-b2f5-e91b26007860" providerId="ADAL" clId="{C938B096-55FE-48D1-86E4-27E2FABB485C}" dt="2021-08-17T00:25:28.968" v="13341" actId="207"/>
          <ac:spMkLst>
            <pc:docMk/>
            <pc:sldMk cId="1813711241" sldId="293"/>
            <ac:spMk id="5" creationId="{1B07C49E-AFFC-EC46-8930-E4D428F5F943}"/>
          </ac:spMkLst>
        </pc:spChg>
        <pc:spChg chg="add mod">
          <ac:chgData name="Sagnika Dutta" userId="02fa5d7b-3b77-4251-b2f5-e91b26007860" providerId="ADAL" clId="{C938B096-55FE-48D1-86E4-27E2FABB485C}" dt="2021-08-17T00:25:34.619" v="13342" actId="14100"/>
          <ac:spMkLst>
            <pc:docMk/>
            <pc:sldMk cId="1813711241" sldId="293"/>
            <ac:spMk id="6" creationId="{38E32A85-BDC9-4F66-85F7-4C5AD38B48CD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7" creationId="{84B06F86-A450-4575-A5C4-0BDC96D4FD84}"/>
          </ac:spMkLst>
        </pc:spChg>
        <pc:spChg chg="add del mod">
          <ac:chgData name="Sagnika Dutta" userId="02fa5d7b-3b77-4251-b2f5-e91b26007860" providerId="ADAL" clId="{C938B096-55FE-48D1-86E4-27E2FABB485C}" dt="2021-08-16T20:26:42.999" v="6027" actId="478"/>
          <ac:spMkLst>
            <pc:docMk/>
            <pc:sldMk cId="1813711241" sldId="293"/>
            <ac:spMk id="8" creationId="{99B4E2C2-D679-4DF8-8739-A2A2A1FDA959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9" creationId="{60AF99D8-7415-4953-8F3F-EEB5EA2738DA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10" creationId="{678258AA-1389-4305-8241-E8DF8F287F7C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11" creationId="{5A4658F0-0CF1-43C7-B81D-F947E1CE5CAB}"/>
          </ac:spMkLst>
        </pc:spChg>
        <pc:spChg chg="add del mod">
          <ac:chgData name="Sagnika Dutta" userId="02fa5d7b-3b77-4251-b2f5-e91b26007860" providerId="ADAL" clId="{C938B096-55FE-48D1-86E4-27E2FABB485C}" dt="2021-08-16T20:27:14.842" v="6093" actId="478"/>
          <ac:spMkLst>
            <pc:docMk/>
            <pc:sldMk cId="1813711241" sldId="293"/>
            <ac:spMk id="12" creationId="{753F0B24-117B-470B-A102-C6185481A4A5}"/>
          </ac:spMkLst>
        </pc:spChg>
        <pc:spChg chg="add del mod">
          <ac:chgData name="Sagnika Dutta" userId="02fa5d7b-3b77-4251-b2f5-e91b26007860" providerId="ADAL" clId="{C938B096-55FE-48D1-86E4-27E2FABB485C}" dt="2021-08-16T20:28:30.107" v="6143" actId="478"/>
          <ac:spMkLst>
            <pc:docMk/>
            <pc:sldMk cId="1813711241" sldId="293"/>
            <ac:spMk id="13" creationId="{8C0F6DA5-8AA8-444B-B458-6478ACCD1E64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14" creationId="{C8FE3CC1-D012-4DFD-AF7C-D05723FA941E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15" creationId="{E6596E9E-D7BA-4285-A6F3-00183C306A25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16" creationId="{55C0913E-6D98-48E1-AD90-E29C8E12B43D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17" creationId="{7F051130-D1E3-419F-A93B-0DE7D06E40AB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18" creationId="{F63E41C6-9E58-4ABC-83B0-FCF12BAB986B}"/>
          </ac:spMkLst>
        </pc:spChg>
        <pc:spChg chg="add mod">
          <ac:chgData name="Sagnika Dutta" userId="02fa5d7b-3b77-4251-b2f5-e91b26007860" providerId="ADAL" clId="{C938B096-55FE-48D1-86E4-27E2FABB485C}" dt="2021-08-17T00:25:43.854" v="13345" actId="404"/>
          <ac:spMkLst>
            <pc:docMk/>
            <pc:sldMk cId="1813711241" sldId="293"/>
            <ac:spMk id="19" creationId="{5CC1E71F-329F-41BF-B8B2-806808C0D3F5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20" creationId="{D83011A1-60FE-4C8F-A55E-681F6966DC8E}"/>
          </ac:spMkLst>
        </pc:spChg>
        <pc:spChg chg="add mod">
          <ac:chgData name="Sagnika Dutta" userId="02fa5d7b-3b77-4251-b2f5-e91b26007860" providerId="ADAL" clId="{C938B096-55FE-48D1-86E4-27E2FABB485C}" dt="2021-08-16T20:32:11.695" v="6309" actId="14100"/>
          <ac:spMkLst>
            <pc:docMk/>
            <pc:sldMk cId="1813711241" sldId="293"/>
            <ac:spMk id="21" creationId="{2C675CAE-6525-47B5-B337-1BAB0D248E0F}"/>
          </ac:spMkLst>
        </pc:spChg>
        <pc:spChg chg="add mod">
          <ac:chgData name="Sagnika Dutta" userId="02fa5d7b-3b77-4251-b2f5-e91b26007860" providerId="ADAL" clId="{C938B096-55FE-48D1-86E4-27E2FABB485C}" dt="2021-08-16T20:32:55.297" v="6337" actId="1076"/>
          <ac:spMkLst>
            <pc:docMk/>
            <pc:sldMk cId="1813711241" sldId="293"/>
            <ac:spMk id="22" creationId="{7D47503F-B58E-4004-BA2F-94BCAA153D52}"/>
          </ac:spMkLst>
        </pc:spChg>
        <pc:spChg chg="add mod">
          <ac:chgData name="Sagnika Dutta" userId="02fa5d7b-3b77-4251-b2f5-e91b26007860" providerId="ADAL" clId="{C938B096-55FE-48D1-86E4-27E2FABB485C}" dt="2021-08-16T20:32:43.281" v="6334" actId="1076"/>
          <ac:spMkLst>
            <pc:docMk/>
            <pc:sldMk cId="1813711241" sldId="293"/>
            <ac:spMk id="23" creationId="{6DD8DB32-1D8C-4354-8757-70D429766BEE}"/>
          </ac:spMkLst>
        </pc:spChg>
        <pc:spChg chg="add mod">
          <ac:chgData name="Sagnika Dutta" userId="02fa5d7b-3b77-4251-b2f5-e91b26007860" providerId="ADAL" clId="{C938B096-55FE-48D1-86E4-27E2FABB485C}" dt="2021-08-16T20:32:51.808" v="6336" actId="1076"/>
          <ac:spMkLst>
            <pc:docMk/>
            <pc:sldMk cId="1813711241" sldId="293"/>
            <ac:spMk id="24" creationId="{B65C3529-2CCA-4384-A701-F77431860354}"/>
          </ac:spMkLst>
        </pc:spChg>
        <pc:spChg chg="add mod">
          <ac:chgData name="Sagnika Dutta" userId="02fa5d7b-3b77-4251-b2f5-e91b26007860" providerId="ADAL" clId="{C938B096-55FE-48D1-86E4-27E2FABB485C}" dt="2021-08-16T20:33:08.654" v="6343" actId="1076"/>
          <ac:spMkLst>
            <pc:docMk/>
            <pc:sldMk cId="1813711241" sldId="293"/>
            <ac:spMk id="25" creationId="{92BCD231-3CA4-422D-8571-CDA94D3821FD}"/>
          </ac:spMkLst>
        </pc:spChg>
        <pc:spChg chg="add mod">
          <ac:chgData name="Sagnika Dutta" userId="02fa5d7b-3b77-4251-b2f5-e91b26007860" providerId="ADAL" clId="{C938B096-55FE-48D1-86E4-27E2FABB485C}" dt="2021-08-16T20:33:31.909" v="6348" actId="14100"/>
          <ac:spMkLst>
            <pc:docMk/>
            <pc:sldMk cId="1813711241" sldId="293"/>
            <ac:spMk id="26" creationId="{A6F36685-E0BE-4866-8A3F-439309B3F993}"/>
          </ac:spMkLst>
        </pc:sp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1023352497" sldId="294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023352497" sldId="294"/>
            <ac:spMk id="3" creationId="{10F812A6-4516-F247-8209-04C1F1C9D1D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023352497" sldId="294"/>
            <ac:spMk id="4" creationId="{10918F41-388B-9F49-B083-9363E48C4D6D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023352497" sldId="294"/>
            <ac:spMk id="5" creationId="{1FACB35F-F761-AD43-A90D-CCA232A9EE9C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34:03.279" v="13456" actId="20577"/>
        <pc:sldMkLst>
          <pc:docMk/>
          <pc:sldMk cId="981671777" sldId="296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981671777" sldId="296"/>
            <ac:spMk id="3" creationId="{8C82F32A-22A5-0046-9FAC-5295E4FA5A12}"/>
          </ac:spMkLst>
        </pc:spChg>
        <pc:spChg chg="mod">
          <ac:chgData name="Sagnika Dutta" userId="02fa5d7b-3b77-4251-b2f5-e91b26007860" providerId="ADAL" clId="{C938B096-55FE-48D1-86E4-27E2FABB485C}" dt="2021-08-17T00:34:03.279" v="13456" actId="20577"/>
          <ac:spMkLst>
            <pc:docMk/>
            <pc:sldMk cId="981671777" sldId="296"/>
            <ac:spMk id="4" creationId="{205F3B9A-D9F5-884E-AFE5-77CA0D65D031}"/>
          </ac:spMkLst>
        </pc:spChg>
        <pc:spChg chg="mod">
          <ac:chgData name="Sagnika Dutta" userId="02fa5d7b-3b77-4251-b2f5-e91b26007860" providerId="ADAL" clId="{C938B096-55FE-48D1-86E4-27E2FABB485C}" dt="2021-08-17T00:20:12.487" v="13246" actId="27636"/>
          <ac:spMkLst>
            <pc:docMk/>
            <pc:sldMk cId="981671777" sldId="296"/>
            <ac:spMk id="5" creationId="{85D9F803-CDBC-C74C-AF1B-2B5937D1C241}"/>
          </ac:spMkLst>
        </pc:spChg>
        <pc:spChg chg="add mod">
          <ac:chgData name="Sagnika Dutta" userId="02fa5d7b-3b77-4251-b2f5-e91b26007860" providerId="ADAL" clId="{C938B096-55FE-48D1-86E4-27E2FABB485C}" dt="2021-08-17T00:33:55.592" v="13452" actId="207"/>
          <ac:spMkLst>
            <pc:docMk/>
            <pc:sldMk cId="981671777" sldId="296"/>
            <ac:spMk id="9" creationId="{3765B015-B628-49C7-93FB-72A3BAD5C625}"/>
          </ac:spMkLst>
        </pc:spChg>
        <pc:picChg chg="add mod modCrop">
          <ac:chgData name="Sagnika Dutta" userId="02fa5d7b-3b77-4251-b2f5-e91b26007860" providerId="ADAL" clId="{C938B096-55FE-48D1-86E4-27E2FABB485C}" dt="2021-08-16T22:47:38.529" v="9026" actId="14100"/>
          <ac:picMkLst>
            <pc:docMk/>
            <pc:sldMk cId="981671777" sldId="296"/>
            <ac:picMk id="6" creationId="{0637B600-B1AA-4896-B9D7-D9DA36A34C15}"/>
          </ac:picMkLst>
        </pc:picChg>
        <pc:picChg chg="add del mod">
          <ac:chgData name="Sagnika Dutta" userId="02fa5d7b-3b77-4251-b2f5-e91b26007860" providerId="ADAL" clId="{C938B096-55FE-48D1-86E4-27E2FABB485C}" dt="2021-08-16T22:47:25.608" v="9022" actId="478"/>
          <ac:picMkLst>
            <pc:docMk/>
            <pc:sldMk cId="981671777" sldId="296"/>
            <ac:picMk id="8" creationId="{39969CC2-AF5F-4BC5-9181-FCB7025527EF}"/>
          </ac:picMkLst>
        </pc:picChg>
        <pc:picChg chg="add mod">
          <ac:chgData name="Sagnika Dutta" userId="02fa5d7b-3b77-4251-b2f5-e91b26007860" providerId="ADAL" clId="{C938B096-55FE-48D1-86E4-27E2FABB485C}" dt="2021-08-16T22:47:42.264" v="9027" actId="1076"/>
          <ac:picMkLst>
            <pc:docMk/>
            <pc:sldMk cId="981671777" sldId="296"/>
            <ac:picMk id="11" creationId="{50001E09-6263-4C64-8BF0-B6904C12EFDD}"/>
          </ac:picMkLst>
        </pc:pic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3093198887" sldId="298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093198887" sldId="298"/>
            <ac:spMk id="3" creationId="{DA1BF29A-91D2-784B-9589-F5A3883168D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093198887" sldId="298"/>
            <ac:spMk id="4" creationId="{10918F41-388B-9F49-B083-9363E48C4D6D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093198887" sldId="298"/>
            <ac:spMk id="5" creationId="{1FACB35F-F761-AD43-A90D-CCA232A9EE9C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23:46.772" v="13328" actId="1076"/>
        <pc:sldMkLst>
          <pc:docMk/>
          <pc:sldMk cId="280316088" sldId="299"/>
        </pc:sldMkLst>
        <pc:spChg chg="mod">
          <ac:chgData name="Sagnika Dutta" userId="02fa5d7b-3b77-4251-b2f5-e91b26007860" providerId="ADAL" clId="{C938B096-55FE-48D1-86E4-27E2FABB485C}" dt="2021-08-17T00:22:04.184" v="13288" actId="1076"/>
          <ac:spMkLst>
            <pc:docMk/>
            <pc:sldMk cId="280316088" sldId="299"/>
            <ac:spMk id="2" creationId="{65F66AA8-EBEF-5C40-A8EA-9C70243211B5}"/>
          </ac:spMkLst>
        </pc:spChg>
        <pc:spChg chg="mod">
          <ac:chgData name="Sagnika Dutta" userId="02fa5d7b-3b77-4251-b2f5-e91b26007860" providerId="ADAL" clId="{C938B096-55FE-48D1-86E4-27E2FABB485C}" dt="2021-08-17T00:22:11.653" v="13289" actId="1076"/>
          <ac:spMkLst>
            <pc:docMk/>
            <pc:sldMk cId="280316088" sldId="299"/>
            <ac:spMk id="3" creationId="{AB0AB2AC-B7E6-6849-9AE9-697369407F8F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4" creationId="{E2D6EED9-6F76-4872-9059-0977B8D978BE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80316088" sldId="299"/>
            <ac:spMk id="5" creationId="{1B07C49E-AFFC-EC46-8930-E4D428F5F943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80316088" sldId="299"/>
            <ac:spMk id="6" creationId="{772D0411-8FF8-C540-84AE-DBA0703D368C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7" creationId="{22C97D5C-FF74-473F-B5AF-157ECC0BDCD5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8" creationId="{0D50B910-B8DC-4161-AB86-9DBA9F8FCBD2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9" creationId="{741F93B1-C7B6-4837-8E53-357BF82CB0C6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10" creationId="{805AFF51-88C6-494A-AF16-F9C1BA61C6E2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11" creationId="{BCBF4D9E-1BE9-4DD8-82C1-7E847B7D63DC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12" creationId="{0D4D5B4E-47F1-4F0B-B63C-67E47F160FD1}"/>
          </ac:spMkLst>
        </pc:spChg>
        <pc:spChg chg="add del">
          <ac:chgData name="Sagnika Dutta" userId="02fa5d7b-3b77-4251-b2f5-e91b26007860" providerId="ADAL" clId="{C938B096-55FE-48D1-86E4-27E2FABB485C}" dt="2021-08-16T19:12:39.410" v="2415"/>
          <ac:spMkLst>
            <pc:docMk/>
            <pc:sldMk cId="280316088" sldId="299"/>
            <ac:spMk id="13" creationId="{CC21B5AD-A246-4964-A294-8D3FBBCF72AD}"/>
          </ac:spMkLst>
        </pc:spChg>
        <pc:spChg chg="add del">
          <ac:chgData name="Sagnika Dutta" userId="02fa5d7b-3b77-4251-b2f5-e91b26007860" providerId="ADAL" clId="{C938B096-55FE-48D1-86E4-27E2FABB485C}" dt="2021-08-16T19:12:42.881" v="2417"/>
          <ac:spMkLst>
            <pc:docMk/>
            <pc:sldMk cId="280316088" sldId="299"/>
            <ac:spMk id="14" creationId="{6DBD78B1-691D-4E7E-B8BE-F66D1A743E04}"/>
          </ac:spMkLst>
        </pc:spChg>
        <pc:spChg chg="add del">
          <ac:chgData name="Sagnika Dutta" userId="02fa5d7b-3b77-4251-b2f5-e91b26007860" providerId="ADAL" clId="{C938B096-55FE-48D1-86E4-27E2FABB485C}" dt="2021-08-16T19:12:54.400" v="2420"/>
          <ac:spMkLst>
            <pc:docMk/>
            <pc:sldMk cId="280316088" sldId="299"/>
            <ac:spMk id="15" creationId="{6F3FF7F5-3E34-456E-95D1-0CEA8ADD5522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16" creationId="{F58CF06B-4BB4-4C2D-918B-D9EAF6D1BF01}"/>
          </ac:spMkLst>
        </pc:spChg>
        <pc:spChg chg="add del mod">
          <ac:chgData name="Sagnika Dutta" userId="02fa5d7b-3b77-4251-b2f5-e91b26007860" providerId="ADAL" clId="{C938B096-55FE-48D1-86E4-27E2FABB485C}" dt="2021-08-16T19:13:38.452" v="2455"/>
          <ac:spMkLst>
            <pc:docMk/>
            <pc:sldMk cId="280316088" sldId="299"/>
            <ac:spMk id="17" creationId="{5643277E-72EF-48A8-9F38-14DDA09246F0}"/>
          </ac:spMkLst>
        </pc:spChg>
        <pc:spChg chg="add mod">
          <ac:chgData name="Sagnika Dutta" userId="02fa5d7b-3b77-4251-b2f5-e91b26007860" providerId="ADAL" clId="{C938B096-55FE-48D1-86E4-27E2FABB485C}" dt="2021-08-17T00:23:46.772" v="13328" actId="1076"/>
          <ac:spMkLst>
            <pc:docMk/>
            <pc:sldMk cId="280316088" sldId="299"/>
            <ac:spMk id="18" creationId="{C89DF291-94BD-4930-A866-D19AFFC1BDE9}"/>
          </ac:spMkLst>
        </pc:spChg>
        <pc:spChg chg="add mod">
          <ac:chgData name="Sagnika Dutta" userId="02fa5d7b-3b77-4251-b2f5-e91b26007860" providerId="ADAL" clId="{C938B096-55FE-48D1-86E4-27E2FABB485C}" dt="2021-08-16T19:55:02.594" v="3711" actId="207"/>
          <ac:spMkLst>
            <pc:docMk/>
            <pc:sldMk cId="280316088" sldId="299"/>
            <ac:spMk id="19" creationId="{87DEB7D3-C0A0-40B3-93E3-93EBC6F25335}"/>
          </ac:spMkLst>
        </pc:spChg>
        <pc:spChg chg="add mod">
          <ac:chgData name="Sagnika Dutta" userId="02fa5d7b-3b77-4251-b2f5-e91b26007860" providerId="ADAL" clId="{C938B096-55FE-48D1-86E4-27E2FABB485C}" dt="2021-08-16T19:55:00.505" v="3710" actId="207"/>
          <ac:spMkLst>
            <pc:docMk/>
            <pc:sldMk cId="280316088" sldId="299"/>
            <ac:spMk id="20" creationId="{C6A79B7C-8684-4F7E-A608-59477D257287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23:27.646" v="13327" actId="1076"/>
        <pc:sldMkLst>
          <pc:docMk/>
          <pc:sldMk cId="1385553969" sldId="302"/>
        </pc:sldMkLst>
        <pc:spChg chg="mod">
          <ac:chgData name="Sagnika Dutta" userId="02fa5d7b-3b77-4251-b2f5-e91b26007860" providerId="ADAL" clId="{C938B096-55FE-48D1-86E4-27E2FABB485C}" dt="2021-08-17T00:23:21.737" v="13324" actId="1076"/>
          <ac:spMkLst>
            <pc:docMk/>
            <pc:sldMk cId="1385553969" sldId="302"/>
            <ac:spMk id="2" creationId="{65F66AA8-EBEF-5C40-A8EA-9C70243211B5}"/>
          </ac:spMkLst>
        </pc:spChg>
        <pc:spChg chg="mod">
          <ac:chgData name="Sagnika Dutta" userId="02fa5d7b-3b77-4251-b2f5-e91b26007860" providerId="ADAL" clId="{C938B096-55FE-48D1-86E4-27E2FABB485C}" dt="2021-08-17T00:23:25.017" v="13326" actId="27636"/>
          <ac:spMkLst>
            <pc:docMk/>
            <pc:sldMk cId="1385553969" sldId="302"/>
            <ac:spMk id="3" creationId="{AB0AB2AC-B7E6-6849-9AE9-697369407F8F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385553969" sldId="302"/>
            <ac:spMk id="5" creationId="{1B07C49E-AFFC-EC46-8930-E4D428F5F943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385553969" sldId="302"/>
            <ac:spMk id="6" creationId="{772D0411-8FF8-C540-84AE-DBA0703D368C}"/>
          </ac:spMkLst>
        </pc:spChg>
        <pc:spChg chg="add mod">
          <ac:chgData name="Sagnika Dutta" userId="02fa5d7b-3b77-4251-b2f5-e91b26007860" providerId="ADAL" clId="{C938B096-55FE-48D1-86E4-27E2FABB485C}" dt="2021-08-16T19:34:19.679" v="2756" actId="1076"/>
          <ac:spMkLst>
            <pc:docMk/>
            <pc:sldMk cId="1385553969" sldId="302"/>
            <ac:spMk id="7" creationId="{83EFB218-E0FC-46F7-B335-BB6EF791E7CB}"/>
          </ac:spMkLst>
        </pc:spChg>
        <pc:spChg chg="add mod">
          <ac:chgData name="Sagnika Dutta" userId="02fa5d7b-3b77-4251-b2f5-e91b26007860" providerId="ADAL" clId="{C938B096-55FE-48D1-86E4-27E2FABB485C}" dt="2021-08-16T19:34:26.201" v="2758" actId="1076"/>
          <ac:spMkLst>
            <pc:docMk/>
            <pc:sldMk cId="1385553969" sldId="302"/>
            <ac:spMk id="8" creationId="{5559D36B-CCE3-4C90-9860-4A897F18ACC5}"/>
          </ac:spMkLst>
        </pc:spChg>
        <pc:spChg chg="add mod">
          <ac:chgData name="Sagnika Dutta" userId="02fa5d7b-3b77-4251-b2f5-e91b26007860" providerId="ADAL" clId="{C938B096-55FE-48D1-86E4-27E2FABB485C}" dt="2021-08-16T19:34:56.739" v="2766" actId="1076"/>
          <ac:spMkLst>
            <pc:docMk/>
            <pc:sldMk cId="1385553969" sldId="302"/>
            <ac:spMk id="9" creationId="{D8FD4160-B7CE-487D-804A-DA7D1A07ACDB}"/>
          </ac:spMkLst>
        </pc:spChg>
        <pc:spChg chg="add mod">
          <ac:chgData name="Sagnika Dutta" userId="02fa5d7b-3b77-4251-b2f5-e91b26007860" providerId="ADAL" clId="{C938B096-55FE-48D1-86E4-27E2FABB485C}" dt="2021-08-16T19:34:54.121" v="2765" actId="1076"/>
          <ac:spMkLst>
            <pc:docMk/>
            <pc:sldMk cId="1385553969" sldId="302"/>
            <ac:spMk id="10" creationId="{A3D248AB-836F-486A-B085-E1C0AC90B8DA}"/>
          </ac:spMkLst>
        </pc:spChg>
        <pc:spChg chg="add mod">
          <ac:chgData name="Sagnika Dutta" userId="02fa5d7b-3b77-4251-b2f5-e91b26007860" providerId="ADAL" clId="{C938B096-55FE-48D1-86E4-27E2FABB485C}" dt="2021-08-16T19:35:11.305" v="2767" actId="1076"/>
          <ac:spMkLst>
            <pc:docMk/>
            <pc:sldMk cId="1385553969" sldId="302"/>
            <ac:spMk id="11" creationId="{FCFD10E0-F2A3-4479-B563-BE2262C92850}"/>
          </ac:spMkLst>
        </pc:spChg>
        <pc:spChg chg="add mod">
          <ac:chgData name="Sagnika Dutta" userId="02fa5d7b-3b77-4251-b2f5-e91b26007860" providerId="ADAL" clId="{C938B096-55FE-48D1-86E4-27E2FABB485C}" dt="2021-08-17T00:22:27.868" v="13290" actId="14100"/>
          <ac:spMkLst>
            <pc:docMk/>
            <pc:sldMk cId="1385553969" sldId="302"/>
            <ac:spMk id="12" creationId="{0DBA7C96-3E57-47DE-8161-B29B6522E39D}"/>
          </ac:spMkLst>
        </pc:spChg>
        <pc:spChg chg="add mod">
          <ac:chgData name="Sagnika Dutta" userId="02fa5d7b-3b77-4251-b2f5-e91b26007860" providerId="ADAL" clId="{C938B096-55FE-48D1-86E4-27E2FABB485C}" dt="2021-08-16T19:35:25.331" v="2770" actId="688"/>
          <ac:spMkLst>
            <pc:docMk/>
            <pc:sldMk cId="1385553969" sldId="302"/>
            <ac:spMk id="13" creationId="{7CB36A85-F026-4ECF-836B-96C4D5D0AEF0}"/>
          </ac:spMkLst>
        </pc:spChg>
        <pc:spChg chg="add mod">
          <ac:chgData name="Sagnika Dutta" userId="02fa5d7b-3b77-4251-b2f5-e91b26007860" providerId="ADAL" clId="{C938B096-55FE-48D1-86E4-27E2FABB485C}" dt="2021-08-17T00:23:04.190" v="13319" actId="14100"/>
          <ac:spMkLst>
            <pc:docMk/>
            <pc:sldMk cId="1385553969" sldId="302"/>
            <ac:spMk id="14" creationId="{0ABF53BC-668F-47DA-B059-12E379906F65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15" creationId="{E81CE18B-C097-49E0-8662-6310AE49470C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16" creationId="{684E03E5-7A2C-4678-BEFC-90D7CFF38381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17" creationId="{5C10512B-1135-4A86-81B7-2A2FA961B84F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18" creationId="{B2A3F431-8F78-4677-B84C-1AB56520D9C8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19" creationId="{EA6D4DBA-B497-4C29-AFBB-5E75DAE30ECA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20" creationId="{D47D3328-F81C-40F7-9C7E-95490891DCAC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21" creationId="{48C17797-48ED-4D9B-B382-63320479578E}"/>
          </ac:spMkLst>
        </pc:spChg>
        <pc:spChg chg="add del mod">
          <ac:chgData name="Sagnika Dutta" userId="02fa5d7b-3b77-4251-b2f5-e91b26007860" providerId="ADAL" clId="{C938B096-55FE-48D1-86E4-27E2FABB485C}" dt="2021-08-16T19:35:34.225" v="2773"/>
          <ac:spMkLst>
            <pc:docMk/>
            <pc:sldMk cId="1385553969" sldId="302"/>
            <ac:spMk id="22" creationId="{D61AF9BA-A2D7-4D4A-B9E2-20626E76599E}"/>
          </ac:spMkLst>
        </pc:spChg>
        <pc:spChg chg="add mod">
          <ac:chgData name="Sagnika Dutta" userId="02fa5d7b-3b77-4251-b2f5-e91b26007860" providerId="ADAL" clId="{C938B096-55FE-48D1-86E4-27E2FABB485C}" dt="2021-08-16T19:36:57.971" v="2842" actId="20577"/>
          <ac:spMkLst>
            <pc:docMk/>
            <pc:sldMk cId="1385553969" sldId="302"/>
            <ac:spMk id="23" creationId="{E5D51842-A344-4C8A-87BC-8865C57FD7B5}"/>
          </ac:spMkLst>
        </pc:spChg>
        <pc:spChg chg="add mod">
          <ac:chgData name="Sagnika Dutta" userId="02fa5d7b-3b77-4251-b2f5-e91b26007860" providerId="ADAL" clId="{C938B096-55FE-48D1-86E4-27E2FABB485C}" dt="2021-08-16T19:37:18.636" v="2859" actId="1076"/>
          <ac:spMkLst>
            <pc:docMk/>
            <pc:sldMk cId="1385553969" sldId="302"/>
            <ac:spMk id="24" creationId="{CBF7FCD3-5691-468C-9EB8-C4A741CDCFDE}"/>
          </ac:spMkLst>
        </pc:spChg>
        <pc:spChg chg="add mod">
          <ac:chgData name="Sagnika Dutta" userId="02fa5d7b-3b77-4251-b2f5-e91b26007860" providerId="ADAL" clId="{C938B096-55FE-48D1-86E4-27E2FABB485C}" dt="2021-08-17T00:23:27.646" v="13327" actId="1076"/>
          <ac:spMkLst>
            <pc:docMk/>
            <pc:sldMk cId="1385553969" sldId="302"/>
            <ac:spMk id="25" creationId="{DA2DA9F0-CED8-481E-B725-E6F1C94F4D83}"/>
          </ac:spMkLst>
        </pc:spChg>
        <pc:spChg chg="add mod">
          <ac:chgData name="Sagnika Dutta" userId="02fa5d7b-3b77-4251-b2f5-e91b26007860" providerId="ADAL" clId="{C938B096-55FE-48D1-86E4-27E2FABB485C}" dt="2021-08-16T19:54:50.192" v="3708" actId="1076"/>
          <ac:spMkLst>
            <pc:docMk/>
            <pc:sldMk cId="1385553969" sldId="302"/>
            <ac:spMk id="26" creationId="{6E067641-D80F-4457-9E96-4A5B75A15F4C}"/>
          </ac:spMkLst>
        </pc:spChg>
      </pc:sldChg>
      <pc:sldChg chg="modSp mod">
        <pc:chgData name="Sagnika Dutta" userId="02fa5d7b-3b77-4251-b2f5-e91b26007860" providerId="ADAL" clId="{C938B096-55FE-48D1-86E4-27E2FABB485C}" dt="2021-08-17T00:25:07.518" v="13340" actId="27636"/>
        <pc:sldMkLst>
          <pc:docMk/>
          <pc:sldMk cId="334532777" sldId="303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34532777" sldId="303"/>
            <ac:spMk id="4" creationId="{9ADB26FF-76AA-124F-92D8-C93C45D216A8}"/>
          </ac:spMkLst>
        </pc:spChg>
        <pc:spChg chg="mod">
          <ac:chgData name="Sagnika Dutta" userId="02fa5d7b-3b77-4251-b2f5-e91b26007860" providerId="ADAL" clId="{C938B096-55FE-48D1-86E4-27E2FABB485C}" dt="2021-08-17T00:25:07.518" v="13340" actId="27636"/>
          <ac:spMkLst>
            <pc:docMk/>
            <pc:sldMk cId="334532777" sldId="303"/>
            <ac:spMk id="5" creationId="{1B07C49E-AFFC-EC46-8930-E4D428F5F943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30:14.998" v="13403" actId="1076"/>
        <pc:sldMkLst>
          <pc:docMk/>
          <pc:sldMk cId="3869789237" sldId="304"/>
        </pc:sldMkLst>
        <pc:spChg chg="mod">
          <ac:chgData name="Sagnika Dutta" userId="02fa5d7b-3b77-4251-b2f5-e91b26007860" providerId="ADAL" clId="{C938B096-55FE-48D1-86E4-27E2FABB485C}" dt="2021-08-17T00:28:10.272" v="13366" actId="1076"/>
          <ac:spMkLst>
            <pc:docMk/>
            <pc:sldMk cId="3869789237" sldId="304"/>
            <ac:spMk id="2" creationId="{C30AE64D-9BFF-4C49-BEEE-CC19604A31D1}"/>
          </ac:spMkLst>
        </pc:spChg>
        <pc:spChg chg="mod">
          <ac:chgData name="Sagnika Dutta" userId="02fa5d7b-3b77-4251-b2f5-e91b26007860" providerId="ADAL" clId="{C938B096-55FE-48D1-86E4-27E2FABB485C}" dt="2021-08-17T00:28:34.373" v="13375" actId="14100"/>
          <ac:spMkLst>
            <pc:docMk/>
            <pc:sldMk cId="3869789237" sldId="304"/>
            <ac:spMk id="3" creationId="{373827F3-F386-AA4E-80ED-D86DEF8C158D}"/>
          </ac:spMkLst>
        </pc:spChg>
        <pc:spChg chg="add del mod">
          <ac:chgData name="Sagnika Dutta" userId="02fa5d7b-3b77-4251-b2f5-e91b26007860" providerId="ADAL" clId="{C938B096-55FE-48D1-86E4-27E2FABB485C}" dt="2021-08-16T20:35:52.078" v="6365" actId="478"/>
          <ac:spMkLst>
            <pc:docMk/>
            <pc:sldMk cId="3869789237" sldId="304"/>
            <ac:spMk id="4" creationId="{94589EE9-A04B-4D55-8A3E-22318B1C7F4F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869789237" sldId="304"/>
            <ac:spMk id="5" creationId="{31BF7889-073A-E045-A3F2-45D63BD0FDC0}"/>
          </ac:spMkLst>
        </pc:spChg>
        <pc:spChg chg="del mod">
          <ac:chgData name="Sagnika Dutta" userId="02fa5d7b-3b77-4251-b2f5-e91b26007860" providerId="ADAL" clId="{C938B096-55FE-48D1-86E4-27E2FABB485C}" dt="2021-08-16T20:35:34.882" v="6362" actId="478"/>
          <ac:spMkLst>
            <pc:docMk/>
            <pc:sldMk cId="3869789237" sldId="304"/>
            <ac:spMk id="6" creationId="{8409F086-366C-4343-8B57-58BF0B36827B}"/>
          </ac:spMkLst>
        </pc:spChg>
        <pc:spChg chg="add mod">
          <ac:chgData name="Sagnika Dutta" userId="02fa5d7b-3b77-4251-b2f5-e91b26007860" providerId="ADAL" clId="{C938B096-55FE-48D1-86E4-27E2FABB485C}" dt="2021-08-17T00:30:14.998" v="13403" actId="1076"/>
          <ac:spMkLst>
            <pc:docMk/>
            <pc:sldMk cId="3869789237" sldId="304"/>
            <ac:spMk id="7" creationId="{329702BC-BA49-4834-A33A-FBEF7E2FF6EA}"/>
          </ac:spMkLst>
        </pc:spChg>
        <pc:spChg chg="add del mod">
          <ac:chgData name="Sagnika Dutta" userId="02fa5d7b-3b77-4251-b2f5-e91b26007860" providerId="ADAL" clId="{C938B096-55FE-48D1-86E4-27E2FABB485C}" dt="2021-08-17T00:28:03.705" v="13364" actId="478"/>
          <ac:spMkLst>
            <pc:docMk/>
            <pc:sldMk cId="3869789237" sldId="304"/>
            <ac:spMk id="8" creationId="{2C184494-51D6-4408-B364-93878F3F3937}"/>
          </ac:spMkLst>
        </pc:spChg>
        <pc:picChg chg="add mod">
          <ac:chgData name="Sagnika Dutta" userId="02fa5d7b-3b77-4251-b2f5-e91b26007860" providerId="ADAL" clId="{C938B096-55FE-48D1-86E4-27E2FABB485C}" dt="2021-08-17T00:28:29.752" v="13374" actId="1076"/>
          <ac:picMkLst>
            <pc:docMk/>
            <pc:sldMk cId="3869789237" sldId="304"/>
            <ac:picMk id="5122" creationId="{705BEB71-A776-4D1E-BBB6-8C478D9AFC0B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30:07.004" v="13401" actId="207"/>
        <pc:sldMkLst>
          <pc:docMk/>
          <pc:sldMk cId="80090182" sldId="305"/>
        </pc:sldMkLst>
        <pc:spChg chg="mod">
          <ac:chgData name="Sagnika Dutta" userId="02fa5d7b-3b77-4251-b2f5-e91b26007860" providerId="ADAL" clId="{C938B096-55FE-48D1-86E4-27E2FABB485C}" dt="2021-08-17T00:28:44.211" v="13377" actId="1076"/>
          <ac:spMkLst>
            <pc:docMk/>
            <pc:sldMk cId="80090182" sldId="305"/>
            <ac:spMk id="2" creationId="{C30AE64D-9BFF-4C49-BEEE-CC19604A31D1}"/>
          </ac:spMkLst>
        </pc:spChg>
        <pc:spChg chg="mod">
          <ac:chgData name="Sagnika Dutta" userId="02fa5d7b-3b77-4251-b2f5-e91b26007860" providerId="ADAL" clId="{C938B096-55FE-48D1-86E4-27E2FABB485C}" dt="2021-08-17T00:28:51.691" v="13381" actId="27636"/>
          <ac:spMkLst>
            <pc:docMk/>
            <pc:sldMk cId="80090182" sldId="305"/>
            <ac:spMk id="3" creationId="{373827F3-F386-AA4E-80ED-D86DEF8C158D}"/>
          </ac:spMkLst>
        </pc:spChg>
        <pc:spChg chg="add del mod">
          <ac:chgData name="Sagnika Dutta" userId="02fa5d7b-3b77-4251-b2f5-e91b26007860" providerId="ADAL" clId="{C938B096-55FE-48D1-86E4-27E2FABB485C}" dt="2021-08-16T20:37:09.864" v="6385" actId="478"/>
          <ac:spMkLst>
            <pc:docMk/>
            <pc:sldMk cId="80090182" sldId="305"/>
            <ac:spMk id="4" creationId="{A1678A3D-6CC2-46FD-AAD4-BDA8590A242B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80090182" sldId="305"/>
            <ac:spMk id="5" creationId="{31BF7889-073A-E045-A3F2-45D63BD0FDC0}"/>
          </ac:spMkLst>
        </pc:spChg>
        <pc:spChg chg="del mod">
          <ac:chgData name="Sagnika Dutta" userId="02fa5d7b-3b77-4251-b2f5-e91b26007860" providerId="ADAL" clId="{C938B096-55FE-48D1-86E4-27E2FABB485C}" dt="2021-08-16T20:36:52.772" v="6379"/>
          <ac:spMkLst>
            <pc:docMk/>
            <pc:sldMk cId="80090182" sldId="305"/>
            <ac:spMk id="6" creationId="{8409F086-366C-4343-8B57-58BF0B36827B}"/>
          </ac:spMkLst>
        </pc:spChg>
        <pc:spChg chg="add mod">
          <ac:chgData name="Sagnika Dutta" userId="02fa5d7b-3b77-4251-b2f5-e91b26007860" providerId="ADAL" clId="{C938B096-55FE-48D1-86E4-27E2FABB485C}" dt="2021-08-17T00:30:07.004" v="13401" actId="207"/>
          <ac:spMkLst>
            <pc:docMk/>
            <pc:sldMk cId="80090182" sldId="305"/>
            <ac:spMk id="7" creationId="{36E27548-D230-4992-90DE-7DC1C066AC86}"/>
          </ac:spMkLst>
        </pc:spChg>
        <pc:picChg chg="add del mod">
          <ac:chgData name="Sagnika Dutta" userId="02fa5d7b-3b77-4251-b2f5-e91b26007860" providerId="ADAL" clId="{C938B096-55FE-48D1-86E4-27E2FABB485C}" dt="2021-08-16T20:37:07.671" v="6384" actId="478"/>
          <ac:picMkLst>
            <pc:docMk/>
            <pc:sldMk cId="80090182" sldId="305"/>
            <ac:picMk id="6146" creationId="{A0E79DFC-4C70-4920-A7A8-A4C8AC3DECDF}"/>
          </ac:picMkLst>
        </pc:picChg>
        <pc:picChg chg="add mod">
          <ac:chgData name="Sagnika Dutta" userId="02fa5d7b-3b77-4251-b2f5-e91b26007860" providerId="ADAL" clId="{C938B096-55FE-48D1-86E4-27E2FABB485C}" dt="2021-08-17T00:28:55.004" v="13382" actId="1076"/>
          <ac:picMkLst>
            <pc:docMk/>
            <pc:sldMk cId="80090182" sldId="305"/>
            <ac:picMk id="6148" creationId="{424E2FC6-7BDA-4C71-A355-44167B80E6F3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31:00.003" v="13414" actId="1076"/>
        <pc:sldMkLst>
          <pc:docMk/>
          <pc:sldMk cId="3145340593" sldId="306"/>
        </pc:sldMkLst>
        <pc:spChg chg="mod">
          <ac:chgData name="Sagnika Dutta" userId="02fa5d7b-3b77-4251-b2f5-e91b26007860" providerId="ADAL" clId="{C938B096-55FE-48D1-86E4-27E2FABB485C}" dt="2021-08-17T00:30:36.936" v="13407" actId="1076"/>
          <ac:spMkLst>
            <pc:docMk/>
            <pc:sldMk cId="3145340593" sldId="306"/>
            <ac:spMk id="2" creationId="{C30AE64D-9BFF-4C49-BEEE-CC19604A31D1}"/>
          </ac:spMkLst>
        </pc:spChg>
        <pc:spChg chg="mod">
          <ac:chgData name="Sagnika Dutta" userId="02fa5d7b-3b77-4251-b2f5-e91b26007860" providerId="ADAL" clId="{C938B096-55FE-48D1-86E4-27E2FABB485C}" dt="2021-08-17T00:30:49.200" v="13411" actId="27636"/>
          <ac:spMkLst>
            <pc:docMk/>
            <pc:sldMk cId="3145340593" sldId="306"/>
            <ac:spMk id="3" creationId="{373827F3-F386-AA4E-80ED-D86DEF8C158D}"/>
          </ac:spMkLst>
        </pc:spChg>
        <pc:spChg chg="add mod">
          <ac:chgData name="Sagnika Dutta" userId="02fa5d7b-3b77-4251-b2f5-e91b26007860" providerId="ADAL" clId="{C938B096-55FE-48D1-86E4-27E2FABB485C}" dt="2021-08-17T00:31:00.003" v="13414" actId="1076"/>
          <ac:spMkLst>
            <pc:docMk/>
            <pc:sldMk cId="3145340593" sldId="306"/>
            <ac:spMk id="4" creationId="{56E99540-69CA-470C-B4B3-70016107EC93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145340593" sldId="306"/>
            <ac:spMk id="5" creationId="{31BF7889-073A-E045-A3F2-45D63BD0FDC0}"/>
          </ac:spMkLst>
        </pc:spChg>
        <pc:spChg chg="del mod">
          <ac:chgData name="Sagnika Dutta" userId="02fa5d7b-3b77-4251-b2f5-e91b26007860" providerId="ADAL" clId="{C938B096-55FE-48D1-86E4-27E2FABB485C}" dt="2021-08-16T20:42:20.073" v="6852" actId="478"/>
          <ac:spMkLst>
            <pc:docMk/>
            <pc:sldMk cId="3145340593" sldId="306"/>
            <ac:spMk id="6" creationId="{8409F086-366C-4343-8B57-58BF0B36827B}"/>
          </ac:spMkLst>
        </pc:spChg>
        <pc:picChg chg="add mod">
          <ac:chgData name="Sagnika Dutta" userId="02fa5d7b-3b77-4251-b2f5-e91b26007860" providerId="ADAL" clId="{C938B096-55FE-48D1-86E4-27E2FABB485C}" dt="2021-08-17T00:30:52.998" v="13412" actId="1076"/>
          <ac:picMkLst>
            <pc:docMk/>
            <pc:sldMk cId="3145340593" sldId="306"/>
            <ac:picMk id="8194" creationId="{A44385C7-0DE9-4C65-85BD-D62F08404C24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30:02.300" v="13400" actId="207"/>
        <pc:sldMkLst>
          <pc:docMk/>
          <pc:sldMk cId="1106727586" sldId="307"/>
        </pc:sldMkLst>
        <pc:spChg chg="mod">
          <ac:chgData name="Sagnika Dutta" userId="02fa5d7b-3b77-4251-b2f5-e91b26007860" providerId="ADAL" clId="{C938B096-55FE-48D1-86E4-27E2FABB485C}" dt="2021-08-17T00:29:44.453" v="13393" actId="1076"/>
          <ac:spMkLst>
            <pc:docMk/>
            <pc:sldMk cId="1106727586" sldId="307"/>
            <ac:spMk id="2" creationId="{C30AE64D-9BFF-4C49-BEEE-CC19604A31D1}"/>
          </ac:spMkLst>
        </pc:spChg>
        <pc:spChg chg="mod">
          <ac:chgData name="Sagnika Dutta" userId="02fa5d7b-3b77-4251-b2f5-e91b26007860" providerId="ADAL" clId="{C938B096-55FE-48D1-86E4-27E2FABB485C}" dt="2021-08-17T00:29:53.172" v="13397" actId="27636"/>
          <ac:spMkLst>
            <pc:docMk/>
            <pc:sldMk cId="1106727586" sldId="307"/>
            <ac:spMk id="3" creationId="{373827F3-F386-AA4E-80ED-D86DEF8C158D}"/>
          </ac:spMkLst>
        </pc:spChg>
        <pc:spChg chg="add mod">
          <ac:chgData name="Sagnika Dutta" userId="02fa5d7b-3b77-4251-b2f5-e91b26007860" providerId="ADAL" clId="{C938B096-55FE-48D1-86E4-27E2FABB485C}" dt="2021-08-17T00:30:02.300" v="13400" actId="207"/>
          <ac:spMkLst>
            <pc:docMk/>
            <pc:sldMk cId="1106727586" sldId="307"/>
            <ac:spMk id="4" creationId="{F1523EB0-7DF2-4682-A73C-69936E6EDBF8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106727586" sldId="307"/>
            <ac:spMk id="5" creationId="{31BF7889-073A-E045-A3F2-45D63BD0FDC0}"/>
          </ac:spMkLst>
        </pc:spChg>
        <pc:spChg chg="del mod">
          <ac:chgData name="Sagnika Dutta" userId="02fa5d7b-3b77-4251-b2f5-e91b26007860" providerId="ADAL" clId="{C938B096-55FE-48D1-86E4-27E2FABB485C}" dt="2021-08-16T20:39:20.942" v="6563" actId="478"/>
          <ac:spMkLst>
            <pc:docMk/>
            <pc:sldMk cId="1106727586" sldId="307"/>
            <ac:spMk id="6" creationId="{8409F086-366C-4343-8B57-58BF0B36827B}"/>
          </ac:spMkLst>
        </pc:spChg>
        <pc:picChg chg="add mod">
          <ac:chgData name="Sagnika Dutta" userId="02fa5d7b-3b77-4251-b2f5-e91b26007860" providerId="ADAL" clId="{C938B096-55FE-48D1-86E4-27E2FABB485C}" dt="2021-08-17T00:29:55.228" v="13398" actId="1076"/>
          <ac:picMkLst>
            <pc:docMk/>
            <pc:sldMk cId="1106727586" sldId="307"/>
            <ac:picMk id="7170" creationId="{54D17F75-B707-4779-A48B-A8F59C19EA6E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31:30.476" v="13423" actId="207"/>
        <pc:sldMkLst>
          <pc:docMk/>
          <pc:sldMk cId="706594483" sldId="308"/>
        </pc:sldMkLst>
        <pc:spChg chg="mod">
          <ac:chgData name="Sagnika Dutta" userId="02fa5d7b-3b77-4251-b2f5-e91b26007860" providerId="ADAL" clId="{C938B096-55FE-48D1-86E4-27E2FABB485C}" dt="2021-08-17T00:31:08.976" v="13415" actId="1076"/>
          <ac:spMkLst>
            <pc:docMk/>
            <pc:sldMk cId="706594483" sldId="308"/>
            <ac:spMk id="2" creationId="{C30AE64D-9BFF-4C49-BEEE-CC19604A31D1}"/>
          </ac:spMkLst>
        </pc:spChg>
        <pc:spChg chg="mod">
          <ac:chgData name="Sagnika Dutta" userId="02fa5d7b-3b77-4251-b2f5-e91b26007860" providerId="ADAL" clId="{C938B096-55FE-48D1-86E4-27E2FABB485C}" dt="2021-08-17T00:31:22.670" v="13420" actId="27636"/>
          <ac:spMkLst>
            <pc:docMk/>
            <pc:sldMk cId="706594483" sldId="308"/>
            <ac:spMk id="3" creationId="{373827F3-F386-AA4E-80ED-D86DEF8C158D}"/>
          </ac:spMkLst>
        </pc:spChg>
        <pc:spChg chg="add mod">
          <ac:chgData name="Sagnika Dutta" userId="02fa5d7b-3b77-4251-b2f5-e91b26007860" providerId="ADAL" clId="{C938B096-55FE-48D1-86E4-27E2FABB485C}" dt="2021-08-17T00:31:30.476" v="13423" actId="207"/>
          <ac:spMkLst>
            <pc:docMk/>
            <pc:sldMk cId="706594483" sldId="308"/>
            <ac:spMk id="4" creationId="{4008A556-B147-42BD-A7CF-142FD528EE10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706594483" sldId="308"/>
            <ac:spMk id="5" creationId="{31BF7889-073A-E045-A3F2-45D63BD0FDC0}"/>
          </ac:spMkLst>
        </pc:spChg>
        <pc:spChg chg="del mod">
          <ac:chgData name="Sagnika Dutta" userId="02fa5d7b-3b77-4251-b2f5-e91b26007860" providerId="ADAL" clId="{C938B096-55FE-48D1-86E4-27E2FABB485C}" dt="2021-08-16T20:42:57.159" v="6862" actId="478"/>
          <ac:spMkLst>
            <pc:docMk/>
            <pc:sldMk cId="706594483" sldId="308"/>
            <ac:spMk id="6" creationId="{8409F086-366C-4343-8B57-58BF0B36827B}"/>
          </ac:spMkLst>
        </pc:spChg>
        <pc:picChg chg="add mod">
          <ac:chgData name="Sagnika Dutta" userId="02fa5d7b-3b77-4251-b2f5-e91b26007860" providerId="ADAL" clId="{C938B096-55FE-48D1-86E4-27E2FABB485C}" dt="2021-08-17T00:31:25.931" v="13421" actId="1076"/>
          <ac:picMkLst>
            <pc:docMk/>
            <pc:sldMk cId="706594483" sldId="308"/>
            <ac:picMk id="9218" creationId="{FF91CC9B-1A79-4B45-80BE-50202F7BA9CC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1:58.383" v="13428" actId="207"/>
        <pc:sldMkLst>
          <pc:docMk/>
          <pc:sldMk cId="1794738657" sldId="309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794738657" sldId="309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1:58.383" v="13428" actId="207"/>
          <ac:spMkLst>
            <pc:docMk/>
            <pc:sldMk cId="1794738657" sldId="309"/>
            <ac:spMk id="5" creationId="{1B07C49E-AFFC-EC46-8930-E4D428F5F943}"/>
          </ac:spMkLst>
        </pc:spChg>
        <pc:picChg chg="add mod modCrop">
          <ac:chgData name="Sagnika Dutta" userId="02fa5d7b-3b77-4251-b2f5-e91b26007860" providerId="ADAL" clId="{C938B096-55FE-48D1-86E4-27E2FABB485C}" dt="2021-08-16T22:17:50.024" v="7125" actId="1076"/>
          <ac:picMkLst>
            <pc:docMk/>
            <pc:sldMk cId="1794738657" sldId="309"/>
            <ac:picMk id="6" creationId="{2B582B12-0611-4E20-916C-E88475D0E2C8}"/>
          </ac:picMkLst>
        </pc:picChg>
        <pc:picChg chg="add mod">
          <ac:chgData name="Sagnika Dutta" userId="02fa5d7b-3b77-4251-b2f5-e91b26007860" providerId="ADAL" clId="{C938B096-55FE-48D1-86E4-27E2FABB485C}" dt="2021-08-16T22:17:34.399" v="7123" actId="1076"/>
          <ac:picMkLst>
            <pc:docMk/>
            <pc:sldMk cId="1794738657" sldId="309"/>
            <ac:picMk id="8" creationId="{394B62C0-0E4F-4D97-A8AD-88784EC68C5F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2:15.075" v="13431" actId="207"/>
        <pc:sldMkLst>
          <pc:docMk/>
          <pc:sldMk cId="4010014743" sldId="310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4010014743" sldId="310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2:15.075" v="13431" actId="207"/>
          <ac:spMkLst>
            <pc:docMk/>
            <pc:sldMk cId="4010014743" sldId="310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6T22:19:50.877" v="7272" actId="1076"/>
          <ac:picMkLst>
            <pc:docMk/>
            <pc:sldMk cId="4010014743" sldId="310"/>
            <ac:picMk id="6" creationId="{A7F11BA1-02A1-4D20-ABBF-CD1EDF3A0477}"/>
          </ac:picMkLst>
        </pc:picChg>
        <pc:picChg chg="add mod">
          <ac:chgData name="Sagnika Dutta" userId="02fa5d7b-3b77-4251-b2f5-e91b26007860" providerId="ADAL" clId="{C938B096-55FE-48D1-86E4-27E2FABB485C}" dt="2021-08-16T22:20:03.097" v="7274" actId="1076"/>
          <ac:picMkLst>
            <pc:docMk/>
            <pc:sldMk cId="4010014743" sldId="310"/>
            <ac:picMk id="8" creationId="{6CA388B1-D031-425B-A06E-0EB425CDFA8C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2:37.852" v="13435" actId="1076"/>
        <pc:sldMkLst>
          <pc:docMk/>
          <pc:sldMk cId="2735560525" sldId="311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735560525" sldId="311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2:36.316" v="13434" actId="207"/>
          <ac:spMkLst>
            <pc:docMk/>
            <pc:sldMk cId="2735560525" sldId="311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7T00:32:31.672" v="13433" actId="1076"/>
          <ac:picMkLst>
            <pc:docMk/>
            <pc:sldMk cId="2735560525" sldId="311"/>
            <ac:picMk id="6" creationId="{0612CF06-7D7C-47D6-8592-80B39E7FA060}"/>
          </ac:picMkLst>
        </pc:picChg>
        <pc:picChg chg="add mod">
          <ac:chgData name="Sagnika Dutta" userId="02fa5d7b-3b77-4251-b2f5-e91b26007860" providerId="ADAL" clId="{C938B096-55FE-48D1-86E4-27E2FABB485C}" dt="2021-08-17T00:32:37.852" v="13435" actId="1076"/>
          <ac:picMkLst>
            <pc:docMk/>
            <pc:sldMk cId="2735560525" sldId="311"/>
            <ac:picMk id="8" creationId="{BDD9D56A-3DA5-42B2-A421-94E6C26BEDF0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2:54.066" v="13438" actId="207"/>
        <pc:sldMkLst>
          <pc:docMk/>
          <pc:sldMk cId="1434679925" sldId="312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434679925" sldId="312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2:54.066" v="13438" actId="207"/>
          <ac:spMkLst>
            <pc:docMk/>
            <pc:sldMk cId="1434679925" sldId="312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7T00:32:43.579" v="13436" actId="1076"/>
          <ac:picMkLst>
            <pc:docMk/>
            <pc:sldMk cId="1434679925" sldId="312"/>
            <ac:picMk id="6" creationId="{663E86DE-4A98-438B-BB63-E9E8D751FA96}"/>
          </ac:picMkLst>
        </pc:picChg>
        <pc:picChg chg="add mod">
          <ac:chgData name="Sagnika Dutta" userId="02fa5d7b-3b77-4251-b2f5-e91b26007860" providerId="ADAL" clId="{C938B096-55FE-48D1-86E4-27E2FABB485C}" dt="2021-08-16T22:24:29.887" v="7591" actId="1076"/>
          <ac:picMkLst>
            <pc:docMk/>
            <pc:sldMk cId="1434679925" sldId="312"/>
            <ac:picMk id="8" creationId="{5B4594E7-F3DA-4CFC-97AB-A31691430553}"/>
          </ac:picMkLst>
        </pc:picChg>
      </pc:sldChg>
      <pc:sldChg chg="addSp modSp mod">
        <pc:chgData name="Sagnika Dutta" userId="02fa5d7b-3b77-4251-b2f5-e91b26007860" providerId="ADAL" clId="{C938B096-55FE-48D1-86E4-27E2FABB485C}" dt="2021-08-17T00:20:15.546" v="13275" actId="27636"/>
        <pc:sldMkLst>
          <pc:docMk/>
          <pc:sldMk cId="1756972646" sldId="313"/>
        </pc:sldMkLst>
        <pc:spChg chg="mod">
          <ac:chgData name="Sagnika Dutta" userId="02fa5d7b-3b77-4251-b2f5-e91b26007860" providerId="ADAL" clId="{C938B096-55FE-48D1-86E4-27E2FABB485C}" dt="2021-08-17T00:20:15.546" v="13275" actId="27636"/>
          <ac:spMkLst>
            <pc:docMk/>
            <pc:sldMk cId="1756972646" sldId="313"/>
            <ac:spMk id="2" creationId="{65F66AA8-EBEF-5C40-A8EA-9C70243211B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756972646" sldId="313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756972646" sldId="313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6T22:29:07.929" v="7894" actId="1076"/>
          <ac:picMkLst>
            <pc:docMk/>
            <pc:sldMk cId="1756972646" sldId="313"/>
            <ac:picMk id="6" creationId="{0CEE08F5-CACD-463A-9236-7B9042531A69}"/>
          </ac:picMkLst>
        </pc:picChg>
        <pc:picChg chg="add mod">
          <ac:chgData name="Sagnika Dutta" userId="02fa5d7b-3b77-4251-b2f5-e91b26007860" providerId="ADAL" clId="{C938B096-55FE-48D1-86E4-27E2FABB485C}" dt="2021-08-16T22:27:53.369" v="7711" actId="1076"/>
          <ac:picMkLst>
            <pc:docMk/>
            <pc:sldMk cId="1756972646" sldId="313"/>
            <ac:picMk id="8" creationId="{835D6AE0-EEA0-46B6-8331-CEE2E075DACF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33:09.630" v="13442" actId="1076"/>
        <pc:sldMkLst>
          <pc:docMk/>
          <pc:sldMk cId="639399535" sldId="314"/>
        </pc:sldMkLst>
        <pc:spChg chg="mod">
          <ac:chgData name="Sagnika Dutta" userId="02fa5d7b-3b77-4251-b2f5-e91b26007860" providerId="ADAL" clId="{C938B096-55FE-48D1-86E4-27E2FABB485C}" dt="2021-08-17T00:20:15.544" v="13274" actId="27636"/>
          <ac:spMkLst>
            <pc:docMk/>
            <pc:sldMk cId="639399535" sldId="314"/>
            <ac:spMk id="2" creationId="{65F66AA8-EBEF-5C40-A8EA-9C70243211B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639399535" sldId="314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3:01.425" v="13439" actId="207"/>
          <ac:spMkLst>
            <pc:docMk/>
            <pc:sldMk cId="639399535" sldId="314"/>
            <ac:spMk id="5" creationId="{1B07C49E-AFFC-EC46-8930-E4D428F5F943}"/>
          </ac:spMkLst>
        </pc:spChg>
        <pc:picChg chg="add del mod">
          <ac:chgData name="Sagnika Dutta" userId="02fa5d7b-3b77-4251-b2f5-e91b26007860" providerId="ADAL" clId="{C938B096-55FE-48D1-86E4-27E2FABB485C}" dt="2021-08-16T22:35:46.527" v="8249" actId="478"/>
          <ac:picMkLst>
            <pc:docMk/>
            <pc:sldMk cId="639399535" sldId="314"/>
            <ac:picMk id="6" creationId="{5EA4A20B-7FF6-4138-A5D6-1DA227A49277}"/>
          </ac:picMkLst>
        </pc:picChg>
        <pc:picChg chg="add mod">
          <ac:chgData name="Sagnika Dutta" userId="02fa5d7b-3b77-4251-b2f5-e91b26007860" providerId="ADAL" clId="{C938B096-55FE-48D1-86E4-27E2FABB485C}" dt="2021-08-17T00:33:09.630" v="13442" actId="1076"/>
          <ac:picMkLst>
            <pc:docMk/>
            <pc:sldMk cId="639399535" sldId="314"/>
            <ac:picMk id="8" creationId="{E1D285E8-7029-4256-BE66-1FABDB994880}"/>
          </ac:picMkLst>
        </pc:picChg>
        <pc:picChg chg="add mod">
          <ac:chgData name="Sagnika Dutta" userId="02fa5d7b-3b77-4251-b2f5-e91b26007860" providerId="ADAL" clId="{C938B096-55FE-48D1-86E4-27E2FABB485C}" dt="2021-08-17T00:33:07.434" v="13441" actId="1076"/>
          <ac:picMkLst>
            <pc:docMk/>
            <pc:sldMk cId="639399535" sldId="314"/>
            <ac:picMk id="10" creationId="{E5A2D8EA-9402-410D-92D1-5CE2B150155D}"/>
          </ac:picMkLst>
        </pc:picChg>
        <pc:picChg chg="add mod">
          <ac:chgData name="Sagnika Dutta" userId="02fa5d7b-3b77-4251-b2f5-e91b26007860" providerId="ADAL" clId="{C938B096-55FE-48D1-86E4-27E2FABB485C}" dt="2021-08-16T22:34:34.494" v="8145" actId="14100"/>
          <ac:picMkLst>
            <pc:docMk/>
            <pc:sldMk cId="639399535" sldId="314"/>
            <ac:picMk id="12" creationId="{995FA19B-45A7-4F55-A9DA-0CA062B0F772}"/>
          </ac:picMkLst>
        </pc:picChg>
        <pc:picChg chg="add mod">
          <ac:chgData name="Sagnika Dutta" userId="02fa5d7b-3b77-4251-b2f5-e91b26007860" providerId="ADAL" clId="{C938B096-55FE-48D1-86E4-27E2FABB485C}" dt="2021-08-16T22:35:54.371" v="8252" actId="14100"/>
          <ac:picMkLst>
            <pc:docMk/>
            <pc:sldMk cId="639399535" sldId="314"/>
            <ac:picMk id="14" creationId="{65215C1E-0A59-44D1-83CC-A314696A03D5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3:22.959" v="13445" actId="1076"/>
        <pc:sldMkLst>
          <pc:docMk/>
          <pc:sldMk cId="3566646398" sldId="315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566646398" sldId="315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3:16.731" v="13443" actId="207"/>
          <ac:spMkLst>
            <pc:docMk/>
            <pc:sldMk cId="3566646398" sldId="315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6T22:29:53.349" v="7902" actId="1076"/>
          <ac:picMkLst>
            <pc:docMk/>
            <pc:sldMk cId="3566646398" sldId="315"/>
            <ac:picMk id="6" creationId="{77A26932-549B-4B89-8C98-17F7895DD6A9}"/>
          </ac:picMkLst>
        </pc:picChg>
        <pc:picChg chg="add mod">
          <ac:chgData name="Sagnika Dutta" userId="02fa5d7b-3b77-4251-b2f5-e91b26007860" providerId="ADAL" clId="{C938B096-55FE-48D1-86E4-27E2FABB485C}" dt="2021-08-17T00:33:22.959" v="13445" actId="1076"/>
          <ac:picMkLst>
            <pc:docMk/>
            <pc:sldMk cId="3566646398" sldId="315"/>
            <ac:picMk id="8" creationId="{F6177B80-E38E-4DA6-94C2-DFCC3A0DBB9A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3:38.527" v="13450" actId="1076"/>
        <pc:sldMkLst>
          <pc:docMk/>
          <pc:sldMk cId="1398439132" sldId="316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398439132" sldId="316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3:38.527" v="13450" actId="1076"/>
          <ac:spMkLst>
            <pc:docMk/>
            <pc:sldMk cId="1398439132" sldId="316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6T22:37:46.422" v="8345" actId="14100"/>
          <ac:picMkLst>
            <pc:docMk/>
            <pc:sldMk cId="1398439132" sldId="316"/>
            <ac:picMk id="6" creationId="{BF055A1F-23B3-45D7-9C71-FC9D13A94937}"/>
          </ac:picMkLst>
        </pc:picChg>
        <pc:picChg chg="add mod">
          <ac:chgData name="Sagnika Dutta" userId="02fa5d7b-3b77-4251-b2f5-e91b26007860" providerId="ADAL" clId="{C938B096-55FE-48D1-86E4-27E2FABB485C}" dt="2021-08-16T22:37:42.896" v="8344" actId="1076"/>
          <ac:picMkLst>
            <pc:docMk/>
            <pc:sldMk cId="1398439132" sldId="316"/>
            <ac:picMk id="8" creationId="{4AE774D1-2E77-4FD2-B149-35CEB1FDAC67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3:45.053" v="13451" actId="207"/>
        <pc:sldMkLst>
          <pc:docMk/>
          <pc:sldMk cId="3975168428" sldId="317"/>
        </pc:sldMkLst>
        <pc:spChg chg="mod">
          <ac:chgData name="Sagnika Dutta" userId="02fa5d7b-3b77-4251-b2f5-e91b26007860" providerId="ADAL" clId="{C938B096-55FE-48D1-86E4-27E2FABB485C}" dt="2021-08-17T00:20:15.549" v="13276" actId="27636"/>
          <ac:spMkLst>
            <pc:docMk/>
            <pc:sldMk cId="3975168428" sldId="317"/>
            <ac:spMk id="2" creationId="{65F66AA8-EBEF-5C40-A8EA-9C70243211B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975168428" sldId="317"/>
            <ac:spMk id="4" creationId="{D528596A-0847-664A-9D47-5096383E5E09}"/>
          </ac:spMkLst>
        </pc:spChg>
        <pc:spChg chg="mod">
          <ac:chgData name="Sagnika Dutta" userId="02fa5d7b-3b77-4251-b2f5-e91b26007860" providerId="ADAL" clId="{C938B096-55FE-48D1-86E4-27E2FABB485C}" dt="2021-08-17T00:33:45.053" v="13451" actId="207"/>
          <ac:spMkLst>
            <pc:docMk/>
            <pc:sldMk cId="3975168428" sldId="317"/>
            <ac:spMk id="5" creationId="{1B07C49E-AFFC-EC46-8930-E4D428F5F943}"/>
          </ac:spMkLst>
        </pc:spChg>
        <pc:picChg chg="add mod">
          <ac:chgData name="Sagnika Dutta" userId="02fa5d7b-3b77-4251-b2f5-e91b26007860" providerId="ADAL" clId="{C938B096-55FE-48D1-86E4-27E2FABB485C}" dt="2021-08-16T22:42:07.844" v="8795" actId="1076"/>
          <ac:picMkLst>
            <pc:docMk/>
            <pc:sldMk cId="3975168428" sldId="317"/>
            <ac:picMk id="6" creationId="{8B81858F-5AF9-483F-AE97-A26AA6E2FEAC}"/>
          </ac:picMkLst>
        </pc:picChg>
        <pc:picChg chg="add mod">
          <ac:chgData name="Sagnika Dutta" userId="02fa5d7b-3b77-4251-b2f5-e91b26007860" providerId="ADAL" clId="{C938B096-55FE-48D1-86E4-27E2FABB485C}" dt="2021-08-16T22:42:11.202" v="8796" actId="1076"/>
          <ac:picMkLst>
            <pc:docMk/>
            <pc:sldMk cId="3975168428" sldId="317"/>
            <ac:picMk id="8" creationId="{FAEA4675-C035-4936-8306-A2A4904616BA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4:17.101" v="13459" actId="1076"/>
        <pc:sldMkLst>
          <pc:docMk/>
          <pc:sldMk cId="239597884" sldId="318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39597884" sldId="318"/>
            <ac:spMk id="3" creationId="{8C82F32A-22A5-0046-9FAC-5295E4FA5A12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39597884" sldId="318"/>
            <ac:spMk id="4" creationId="{205F3B9A-D9F5-884E-AFE5-77CA0D65D031}"/>
          </ac:spMkLst>
        </pc:spChg>
        <pc:spChg chg="mod">
          <ac:chgData name="Sagnika Dutta" userId="02fa5d7b-3b77-4251-b2f5-e91b26007860" providerId="ADAL" clId="{C938B096-55FE-48D1-86E4-27E2FABB485C}" dt="2021-08-17T00:20:12.487" v="13247" actId="27636"/>
          <ac:spMkLst>
            <pc:docMk/>
            <pc:sldMk cId="239597884" sldId="318"/>
            <ac:spMk id="5" creationId="{85D9F803-CDBC-C74C-AF1B-2B5937D1C241}"/>
          </ac:spMkLst>
        </pc:spChg>
        <pc:spChg chg="add mod">
          <ac:chgData name="Sagnika Dutta" userId="02fa5d7b-3b77-4251-b2f5-e91b26007860" providerId="ADAL" clId="{C938B096-55FE-48D1-86E4-27E2FABB485C}" dt="2021-08-17T00:34:12.799" v="13458" actId="1076"/>
          <ac:spMkLst>
            <pc:docMk/>
            <pc:sldMk cId="239597884" sldId="318"/>
            <ac:spMk id="9" creationId="{A8EB6732-B51C-47EE-8D81-0CE72EC4AF34}"/>
          </ac:spMkLst>
        </pc:spChg>
        <pc:picChg chg="add mod">
          <ac:chgData name="Sagnika Dutta" userId="02fa5d7b-3b77-4251-b2f5-e91b26007860" providerId="ADAL" clId="{C938B096-55FE-48D1-86E4-27E2FABB485C}" dt="2021-08-17T00:34:17.101" v="13459" actId="1076"/>
          <ac:picMkLst>
            <pc:docMk/>
            <pc:sldMk cId="239597884" sldId="318"/>
            <ac:picMk id="6" creationId="{83DCAA24-815C-408D-95F9-B0D13F629E42}"/>
          </ac:picMkLst>
        </pc:picChg>
        <pc:picChg chg="add mod">
          <ac:chgData name="Sagnika Dutta" userId="02fa5d7b-3b77-4251-b2f5-e91b26007860" providerId="ADAL" clId="{C938B096-55FE-48D1-86E4-27E2FABB485C}" dt="2021-08-17T00:34:17.101" v="13459" actId="1076"/>
          <ac:picMkLst>
            <pc:docMk/>
            <pc:sldMk cId="239597884" sldId="318"/>
            <ac:picMk id="8" creationId="{FCC74530-7256-4938-99C9-1590B544CD3C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4:27.263" v="13460" actId="207"/>
        <pc:sldMkLst>
          <pc:docMk/>
          <pc:sldMk cId="232499080" sldId="319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32499080" sldId="319"/>
            <ac:spMk id="3" creationId="{8C82F32A-22A5-0046-9FAC-5295E4FA5A12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32499080" sldId="319"/>
            <ac:spMk id="4" creationId="{205F3B9A-D9F5-884E-AFE5-77CA0D65D031}"/>
          </ac:spMkLst>
        </pc:spChg>
        <pc:spChg chg="mod">
          <ac:chgData name="Sagnika Dutta" userId="02fa5d7b-3b77-4251-b2f5-e91b26007860" providerId="ADAL" clId="{C938B096-55FE-48D1-86E4-27E2FABB485C}" dt="2021-08-17T00:20:15.549" v="13277" actId="27636"/>
          <ac:spMkLst>
            <pc:docMk/>
            <pc:sldMk cId="232499080" sldId="319"/>
            <ac:spMk id="5" creationId="{85D9F803-CDBC-C74C-AF1B-2B5937D1C241}"/>
          </ac:spMkLst>
        </pc:spChg>
        <pc:spChg chg="add mod">
          <ac:chgData name="Sagnika Dutta" userId="02fa5d7b-3b77-4251-b2f5-e91b26007860" providerId="ADAL" clId="{C938B096-55FE-48D1-86E4-27E2FABB485C}" dt="2021-08-17T00:34:27.263" v="13460" actId="207"/>
          <ac:spMkLst>
            <pc:docMk/>
            <pc:sldMk cId="232499080" sldId="319"/>
            <ac:spMk id="7" creationId="{BE552A8B-9976-455C-9A71-A368EC1E979E}"/>
          </ac:spMkLst>
        </pc:spChg>
        <pc:picChg chg="add mod">
          <ac:chgData name="Sagnika Dutta" userId="02fa5d7b-3b77-4251-b2f5-e91b26007860" providerId="ADAL" clId="{C938B096-55FE-48D1-86E4-27E2FABB485C}" dt="2021-08-16T22:53:56.800" v="9352" actId="1076"/>
          <ac:picMkLst>
            <pc:docMk/>
            <pc:sldMk cId="232499080" sldId="319"/>
            <ac:picMk id="6" creationId="{725F4234-3AE8-4D99-B749-1595BE61946F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35:58.283" v="13483" actId="207"/>
        <pc:sldMkLst>
          <pc:docMk/>
          <pc:sldMk cId="3645034231" sldId="320"/>
        </pc:sldMkLst>
        <pc:spChg chg="mod">
          <ac:chgData name="Sagnika Dutta" userId="02fa5d7b-3b77-4251-b2f5-e91b26007860" providerId="ADAL" clId="{C938B096-55FE-48D1-86E4-27E2FABB485C}" dt="2021-08-17T00:35:37.175" v="13474" actId="1076"/>
          <ac:spMkLst>
            <pc:docMk/>
            <pc:sldMk cId="3645034231" sldId="320"/>
            <ac:spMk id="2" creationId="{65F66AA8-EBEF-5C40-A8EA-9C70243211B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3645034231" sldId="320"/>
            <ac:spMk id="4" creationId="{336C985E-BCEF-DD49-BB47-C4649A79F0D8}"/>
          </ac:spMkLst>
        </pc:spChg>
        <pc:spChg chg="mod">
          <ac:chgData name="Sagnika Dutta" userId="02fa5d7b-3b77-4251-b2f5-e91b26007860" providerId="ADAL" clId="{C938B096-55FE-48D1-86E4-27E2FABB485C}" dt="2021-08-17T00:35:53.729" v="13481" actId="14100"/>
          <ac:spMkLst>
            <pc:docMk/>
            <pc:sldMk cId="3645034231" sldId="320"/>
            <ac:spMk id="5" creationId="{1B07C49E-AFFC-EC46-8930-E4D428F5F943}"/>
          </ac:spMkLst>
        </pc:spChg>
        <pc:spChg chg="del mod">
          <ac:chgData name="Sagnika Dutta" userId="02fa5d7b-3b77-4251-b2f5-e91b26007860" providerId="ADAL" clId="{C938B096-55FE-48D1-86E4-27E2FABB485C}" dt="2021-08-16T22:59:55.278" v="9700" actId="478"/>
          <ac:spMkLst>
            <pc:docMk/>
            <pc:sldMk cId="3645034231" sldId="320"/>
            <ac:spMk id="6" creationId="{BF48CE57-D8EC-D24F-984D-3158249557A2}"/>
          </ac:spMkLst>
        </pc:spChg>
        <pc:spChg chg="add mod">
          <ac:chgData name="Sagnika Dutta" userId="02fa5d7b-3b77-4251-b2f5-e91b26007860" providerId="ADAL" clId="{C938B096-55FE-48D1-86E4-27E2FABB485C}" dt="2021-08-17T00:35:58.283" v="13483" actId="207"/>
          <ac:spMkLst>
            <pc:docMk/>
            <pc:sldMk cId="3645034231" sldId="320"/>
            <ac:spMk id="8" creationId="{179E02F5-9124-444D-8A54-26DAC4BCD24F}"/>
          </ac:spMkLst>
        </pc:spChg>
        <pc:picChg chg="add mod">
          <ac:chgData name="Sagnika Dutta" userId="02fa5d7b-3b77-4251-b2f5-e91b26007860" providerId="ADAL" clId="{C938B096-55FE-48D1-86E4-27E2FABB485C}" dt="2021-08-17T00:35:55.636" v="13482" actId="1076"/>
          <ac:picMkLst>
            <pc:docMk/>
            <pc:sldMk cId="3645034231" sldId="320"/>
            <ac:picMk id="7" creationId="{64881882-E9FC-4910-9489-54C4E094F102}"/>
          </ac:picMkLst>
        </pc:picChg>
      </pc:sldChg>
      <pc:sldChg chg="modSp">
        <pc:chgData name="Sagnika Dutta" userId="02fa5d7b-3b77-4251-b2f5-e91b26007860" providerId="ADAL" clId="{C938B096-55FE-48D1-86E4-27E2FABB485C}" dt="2021-08-17T00:20:14.827" v="13253"/>
        <pc:sldMkLst>
          <pc:docMk/>
          <pc:sldMk cId="733461713" sldId="321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733461713" sldId="321"/>
            <ac:spMk id="3" creationId="{10F812A6-4516-F247-8209-04C1F1C9D1D5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733461713" sldId="321"/>
            <ac:spMk id="4" creationId="{10918F41-388B-9F49-B083-9363E48C4D6D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733461713" sldId="321"/>
            <ac:spMk id="5" creationId="{1FACB35F-F761-AD43-A90D-CCA232A9EE9C}"/>
          </ac:spMkLst>
        </pc:spChg>
      </pc:sldChg>
      <pc:sldChg chg="addSp delSp modSp mod">
        <pc:chgData name="Sagnika Dutta" userId="02fa5d7b-3b77-4251-b2f5-e91b26007860" providerId="ADAL" clId="{C938B096-55FE-48D1-86E4-27E2FABB485C}" dt="2021-08-17T00:34:34.655" v="13461" actId="207"/>
        <pc:sldMkLst>
          <pc:docMk/>
          <pc:sldMk cId="700132931" sldId="322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700132931" sldId="322"/>
            <ac:spMk id="3" creationId="{8C82F32A-22A5-0046-9FAC-5295E4FA5A12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700132931" sldId="322"/>
            <ac:spMk id="4" creationId="{205F3B9A-D9F5-884E-AFE5-77CA0D65D031}"/>
          </ac:spMkLst>
        </pc:spChg>
        <pc:spChg chg="mod">
          <ac:chgData name="Sagnika Dutta" userId="02fa5d7b-3b77-4251-b2f5-e91b26007860" providerId="ADAL" clId="{C938B096-55FE-48D1-86E4-27E2FABB485C}" dt="2021-08-17T00:20:12.503" v="13249" actId="27636"/>
          <ac:spMkLst>
            <pc:docMk/>
            <pc:sldMk cId="700132931" sldId="322"/>
            <ac:spMk id="5" creationId="{85D9F803-CDBC-C74C-AF1B-2B5937D1C241}"/>
          </ac:spMkLst>
        </pc:spChg>
        <pc:spChg chg="add del">
          <ac:chgData name="Sagnika Dutta" userId="02fa5d7b-3b77-4251-b2f5-e91b26007860" providerId="ADAL" clId="{C938B096-55FE-48D1-86E4-27E2FABB485C}" dt="2021-08-16T23:09:32.529" v="10030" actId="11529"/>
          <ac:spMkLst>
            <pc:docMk/>
            <pc:sldMk cId="700132931" sldId="322"/>
            <ac:spMk id="7" creationId="{D78A1016-51E9-4298-9AE3-6DB0EB5F565C}"/>
          </ac:spMkLst>
        </pc:spChg>
        <pc:spChg chg="add mod">
          <ac:chgData name="Sagnika Dutta" userId="02fa5d7b-3b77-4251-b2f5-e91b26007860" providerId="ADAL" clId="{C938B096-55FE-48D1-86E4-27E2FABB485C}" dt="2021-08-17T00:34:34.655" v="13461" actId="207"/>
          <ac:spMkLst>
            <pc:docMk/>
            <pc:sldMk cId="700132931" sldId="322"/>
            <ac:spMk id="8" creationId="{C57885BA-153D-4689-9BE5-BFEB8BD6E457}"/>
          </ac:spMkLst>
        </pc:spChg>
        <pc:picChg chg="add mod modCrop">
          <ac:chgData name="Sagnika Dutta" userId="02fa5d7b-3b77-4251-b2f5-e91b26007860" providerId="ADAL" clId="{C938B096-55FE-48D1-86E4-27E2FABB485C}" dt="2021-08-16T23:09:18.505" v="10028" actId="208"/>
          <ac:picMkLst>
            <pc:docMk/>
            <pc:sldMk cId="700132931" sldId="322"/>
            <ac:picMk id="6" creationId="{6BE36565-F0F3-4A3A-9359-CE30DBEEF447}"/>
          </ac:picMkLst>
        </pc:picChg>
      </pc:sldChg>
      <pc:sldChg chg="addSp delSp modSp mod">
        <pc:chgData name="Sagnika Dutta" userId="02fa5d7b-3b77-4251-b2f5-e91b26007860" providerId="ADAL" clId="{C938B096-55FE-48D1-86E4-27E2FABB485C}" dt="2021-08-17T00:34:38.945" v="13462" actId="207"/>
        <pc:sldMkLst>
          <pc:docMk/>
          <pc:sldMk cId="1866160706" sldId="323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866160706" sldId="323"/>
            <ac:spMk id="3" creationId="{8C82F32A-22A5-0046-9FAC-5295E4FA5A12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1866160706" sldId="323"/>
            <ac:spMk id="4" creationId="{205F3B9A-D9F5-884E-AFE5-77CA0D65D031}"/>
          </ac:spMkLst>
        </pc:spChg>
        <pc:spChg chg="mod">
          <ac:chgData name="Sagnika Dutta" userId="02fa5d7b-3b77-4251-b2f5-e91b26007860" providerId="ADAL" clId="{C938B096-55FE-48D1-86E4-27E2FABB485C}" dt="2021-08-17T00:20:12.503" v="13250" actId="27636"/>
          <ac:spMkLst>
            <pc:docMk/>
            <pc:sldMk cId="1866160706" sldId="323"/>
            <ac:spMk id="5" creationId="{85D9F803-CDBC-C74C-AF1B-2B5937D1C241}"/>
          </ac:spMkLst>
        </pc:spChg>
        <pc:spChg chg="add mod">
          <ac:chgData name="Sagnika Dutta" userId="02fa5d7b-3b77-4251-b2f5-e91b26007860" providerId="ADAL" clId="{C938B096-55FE-48D1-86E4-27E2FABB485C}" dt="2021-08-17T00:34:38.945" v="13462" actId="207"/>
          <ac:spMkLst>
            <pc:docMk/>
            <pc:sldMk cId="1866160706" sldId="323"/>
            <ac:spMk id="9" creationId="{C73095C3-54DA-41D9-B157-6E6BD7A656B8}"/>
          </ac:spMkLst>
        </pc:spChg>
        <pc:picChg chg="add mod">
          <ac:chgData name="Sagnika Dutta" userId="02fa5d7b-3b77-4251-b2f5-e91b26007860" providerId="ADAL" clId="{C938B096-55FE-48D1-86E4-27E2FABB485C}" dt="2021-08-16T23:13:54.283" v="10374" actId="208"/>
          <ac:picMkLst>
            <pc:docMk/>
            <pc:sldMk cId="1866160706" sldId="323"/>
            <ac:picMk id="6" creationId="{458731F0-353A-4F8A-904F-52BC8397E01B}"/>
          </ac:picMkLst>
        </pc:picChg>
        <pc:picChg chg="add del">
          <ac:chgData name="Sagnika Dutta" userId="02fa5d7b-3b77-4251-b2f5-e91b26007860" providerId="ADAL" clId="{C938B096-55FE-48D1-86E4-27E2FABB485C}" dt="2021-08-16T23:13:39.781" v="10371" actId="22"/>
          <ac:picMkLst>
            <pc:docMk/>
            <pc:sldMk cId="1866160706" sldId="323"/>
            <ac:picMk id="8" creationId="{1ECDB2B8-355F-4E3E-8B94-5D720E650ED8}"/>
          </ac:picMkLst>
        </pc:picChg>
      </pc:sldChg>
      <pc:sldChg chg="addSp modSp mod">
        <pc:chgData name="Sagnika Dutta" userId="02fa5d7b-3b77-4251-b2f5-e91b26007860" providerId="ADAL" clId="{C938B096-55FE-48D1-86E4-27E2FABB485C}" dt="2021-08-17T00:34:43.973" v="13463" actId="207"/>
        <pc:sldMkLst>
          <pc:docMk/>
          <pc:sldMk cId="252359608" sldId="324"/>
        </pc:sldMkLst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52359608" sldId="324"/>
            <ac:spMk id="3" creationId="{8C82F32A-22A5-0046-9FAC-5295E4FA5A12}"/>
          </ac:spMkLst>
        </pc:spChg>
        <pc:spChg chg="mod">
          <ac:chgData name="Sagnika Dutta" userId="02fa5d7b-3b77-4251-b2f5-e91b26007860" providerId="ADAL" clId="{C938B096-55FE-48D1-86E4-27E2FABB485C}" dt="2021-08-17T00:20:14.827" v="13253"/>
          <ac:spMkLst>
            <pc:docMk/>
            <pc:sldMk cId="252359608" sldId="324"/>
            <ac:spMk id="4" creationId="{205F3B9A-D9F5-884E-AFE5-77CA0D65D031}"/>
          </ac:spMkLst>
        </pc:spChg>
        <pc:spChg chg="mod">
          <ac:chgData name="Sagnika Dutta" userId="02fa5d7b-3b77-4251-b2f5-e91b26007860" providerId="ADAL" clId="{C938B096-55FE-48D1-86E4-27E2FABB485C}" dt="2021-08-17T00:20:12.503" v="13251" actId="27636"/>
          <ac:spMkLst>
            <pc:docMk/>
            <pc:sldMk cId="252359608" sldId="324"/>
            <ac:spMk id="5" creationId="{85D9F803-CDBC-C74C-AF1B-2B5937D1C241}"/>
          </ac:spMkLst>
        </pc:spChg>
        <pc:spChg chg="add mod">
          <ac:chgData name="Sagnika Dutta" userId="02fa5d7b-3b77-4251-b2f5-e91b26007860" providerId="ADAL" clId="{C938B096-55FE-48D1-86E4-27E2FABB485C}" dt="2021-08-17T00:34:43.973" v="13463" actId="207"/>
          <ac:spMkLst>
            <pc:docMk/>
            <pc:sldMk cId="252359608" sldId="324"/>
            <ac:spMk id="7" creationId="{3388635A-F283-4F39-BE74-F8200B79BAFC}"/>
          </ac:spMkLst>
        </pc:spChg>
        <pc:picChg chg="add mod">
          <ac:chgData name="Sagnika Dutta" userId="02fa5d7b-3b77-4251-b2f5-e91b26007860" providerId="ADAL" clId="{C938B096-55FE-48D1-86E4-27E2FABB485C}" dt="2021-08-16T23:16:37.109" v="10576" actId="1076"/>
          <ac:picMkLst>
            <pc:docMk/>
            <pc:sldMk cId="252359608" sldId="324"/>
            <ac:picMk id="6" creationId="{8144B523-B8DA-4283-BEC4-3AE6408D3F20}"/>
          </ac:picMkLst>
        </pc:picChg>
      </pc:sldChg>
      <pc:sldChg chg="modSp add del mod">
        <pc:chgData name="Sagnika Dutta" userId="02fa5d7b-3b77-4251-b2f5-e91b26007860" providerId="ADAL" clId="{C938B096-55FE-48D1-86E4-27E2FABB485C}" dt="2021-08-17T00:15:12.720" v="13202" actId="47"/>
        <pc:sldMkLst>
          <pc:docMk/>
          <pc:sldMk cId="2427866351" sldId="325"/>
        </pc:sldMkLst>
        <pc:spChg chg="mod">
          <ac:chgData name="Sagnika Dutta" userId="02fa5d7b-3b77-4251-b2f5-e91b26007860" providerId="ADAL" clId="{C938B096-55FE-48D1-86E4-27E2FABB485C}" dt="2021-08-17T00:10:18.177" v="12694" actId="5793"/>
          <ac:spMkLst>
            <pc:docMk/>
            <pc:sldMk cId="2427866351" sldId="325"/>
            <ac:spMk id="5" creationId="{28684E62-A9F8-4E7A-AB01-78893062A1B4}"/>
          </ac:spMkLst>
        </pc:spChg>
      </pc:sldChg>
      <pc:sldMasterChg chg="modSldLayout">
        <pc:chgData name="Sagnika Dutta" userId="02fa5d7b-3b77-4251-b2f5-e91b26007860" providerId="ADAL" clId="{C938B096-55FE-48D1-86E4-27E2FABB485C}" dt="2021-08-16T18:51:48.538" v="1673"/>
        <pc:sldMasterMkLst>
          <pc:docMk/>
          <pc:sldMasterMk cId="1386632383" sldId="2147483673"/>
        </pc:sldMasterMkLst>
        <pc:sldLayoutChg chg="addSp delSp">
          <pc:chgData name="Sagnika Dutta" userId="02fa5d7b-3b77-4251-b2f5-e91b26007860" providerId="ADAL" clId="{C938B096-55FE-48D1-86E4-27E2FABB485C}" dt="2021-08-16T18:51:48.538" v="1673"/>
          <pc:sldLayoutMkLst>
            <pc:docMk/>
            <pc:sldMasterMk cId="1386632383" sldId="2147483673"/>
            <pc:sldLayoutMk cId="762696250" sldId="2147483691"/>
          </pc:sldLayoutMkLst>
          <pc:cxnChg chg="add del">
            <ac:chgData name="Sagnika Dutta" userId="02fa5d7b-3b77-4251-b2f5-e91b26007860" providerId="ADAL" clId="{C938B096-55FE-48D1-86E4-27E2FABB485C}" dt="2021-08-16T18:51:48.538" v="1673"/>
            <ac:cxnSpMkLst>
              <pc:docMk/>
              <pc:sldMasterMk cId="1386632383" sldId="2147483673"/>
              <pc:sldLayoutMk cId="762696250" sldId="2147483691"/>
              <ac:cxnSpMk id="7" creationId="{00000000-0000-0000-0000-000000000000}"/>
            </ac:cxnSpMkLst>
          </pc:cxnChg>
        </pc:sldLayoutChg>
        <pc:sldLayoutChg chg="addSp delSp">
          <pc:chgData name="Sagnika Dutta" userId="02fa5d7b-3b77-4251-b2f5-e91b26007860" providerId="ADAL" clId="{C938B096-55FE-48D1-86E4-27E2FABB485C}" dt="2021-08-16T18:51:48.538" v="1673"/>
          <pc:sldLayoutMkLst>
            <pc:docMk/>
            <pc:sldMasterMk cId="1386632383" sldId="2147483673"/>
            <pc:sldLayoutMk cId="3709551664" sldId="2147483693"/>
          </pc:sldLayoutMkLst>
          <pc:cxnChg chg="add del">
            <ac:chgData name="Sagnika Dutta" userId="02fa5d7b-3b77-4251-b2f5-e91b26007860" providerId="ADAL" clId="{C938B096-55FE-48D1-86E4-27E2FABB485C}" dt="2021-08-16T18:51:48.538" v="1673"/>
            <ac:cxnSpMkLst>
              <pc:docMk/>
              <pc:sldMasterMk cId="1386632383" sldId="2147483673"/>
              <pc:sldLayoutMk cId="3709551664" sldId="2147483693"/>
              <ac:cxnSpMk id="8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6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92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4036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79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5255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07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06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86EE8-15CB-0841-AED8-6AFB3623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9D453-43AB-0442-A49F-B782F2B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B22B678-4D42-8747-A390-2C0A371B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D4FE-13CD-604D-B272-7D2568F4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104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668" r:id="rId17"/>
    <p:sldLayoutId id="214748367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1748e080a80c040f9d4dbe41de6ac828f2025299/EDA%20with%20DATA%20Visualiz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f85849bf2668873bebc82666c0bcce333c8bb8aa/EDA%20with%20SQL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333b5c438ca76328273061ae2b8dac01735a5d19/Interactive%20Visual%20Analytics%20with%20Folium%20lab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932cfca4de86e325fd2e62d99e6fec0f91880f25/spacex_dash_app_final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5aaf7499d23f3197774792010b1f2a723fabdbee/Machine%20Learning%20Predic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main/SpaceX-data-collection-api.ipynb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a02e9cb2b483b0c5b1f49e1f07144913d5e5a08b/jupyter-labs-webscraping.ipynb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nika-dutta/IBM_Capstone_Data_Science/blob/6b9be198fb99426497a06fb7200329b50d49e2fe/SpaceX-Data%20wrangling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SAGNIKA DUTTA</a:t>
            </a:r>
          </a:p>
          <a:p>
            <a:r>
              <a:rPr lang="en-US" dirty="0"/>
              <a:t>15.08.2021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Summarize what charts were plotted and why used those charts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Scatter plot  - To see the impact of two parameters on a dependent variable via color coding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Bar chart – To visualize effect of one categorical parameter on a continuous one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Line graph – To observe trend of dependent variable based on an independent one.</a:t>
            </a:r>
          </a:p>
          <a:p>
            <a:endParaRPr lang="en-US" sz="2400" dirty="0"/>
          </a:p>
          <a:p>
            <a:r>
              <a:rPr lang="en-US" sz="2400" dirty="0"/>
              <a:t>Add the GitHub URL of your completed EDA with data visualization notebook, as an external reference and peer-review purpose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URL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Summarize performed SQL queries using bullet points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‘Select’ queries to display variety of combination of columns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Use of ‘where’ and ‘like’ commands to use filters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Use of subquery to allow complex filters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Use of mathematical operations like AVG(), MIN(), COUNT(), etc.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Use of ‘Order BY’, ‘GROUP BY’, ‘RANK()’ functions to apply pivot like functions of table. 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/>
          </a:p>
          <a:p>
            <a:r>
              <a:rPr lang="en-US" sz="2400" dirty="0"/>
              <a:t>Add the GitHub URL of your completed EDA with SQL notebook, as an external reference and peer-review purpose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URL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an interactive map with Folium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Summarize what map objects such as markers, circles, lines, etc. you created and added to a folium map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Circle Markers created for each launch site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Marker clusters created for multiple markers generated on each site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Color coding of markers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Lines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Labels</a:t>
            </a:r>
          </a:p>
          <a:p>
            <a:r>
              <a:rPr lang="en-US" dirty="0"/>
              <a:t>Explain why you added those objects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Circle Markers – to highlight area of site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Marker clusters – to increase visibility and comprehension of markers at a point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Color coding of markers to indicate success and failure in first stage landing for each site in our dataset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Lines – to show distance from closest railway or coastline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launchsite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Labels – to increase readability of maps</a:t>
            </a:r>
          </a:p>
          <a:p>
            <a:pPr lvl="1"/>
            <a:endParaRPr lang="en-US" dirty="0"/>
          </a:p>
          <a:p>
            <a:r>
              <a:rPr lang="en-US" dirty="0"/>
              <a:t>Add the GitHub URL of your completed interactive map with Folium map, as an external reference and peer-review purpose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URL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Summarize what plots/graphs and interactions you have added to a dashboard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Dropdown box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Pie chart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Range Slider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Scatter Plot</a:t>
            </a:r>
          </a:p>
          <a:p>
            <a:endParaRPr lang="en-US" dirty="0"/>
          </a:p>
          <a:p>
            <a:r>
              <a:rPr lang="en-US" dirty="0"/>
              <a:t>Explain why you added those plots and interactions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Dropdown box – to select the site or sites for analysis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Pie chart – to provide view of success rate at each site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Range Slider – to choose the payload mass range for analysis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Scatter Plot – to depict the relation between payload mass and launch site on the success rate of landing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Add the GitHub URL of your completed Plotly Dash lab, as an external reference and peer-review purpose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URL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7"/>
            <a:ext cx="5359400" cy="5371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Summarize how you built, evaluated, improved, and found the best performing classification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Preprocess the data using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StandardScaler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Split dataset into training and test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variety of models, fit them with training data, predict using test data.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score of each model and pick model with highest accuracy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You need present your model development process using key phrases and flowchart</a:t>
            </a:r>
          </a:p>
          <a:p>
            <a:endParaRPr lang="en-US" dirty="0"/>
          </a:p>
          <a:p>
            <a:r>
              <a:rPr lang="en-US" dirty="0"/>
              <a:t>Add the GitHub URL of your completed predictive analysis lab, as an external reference and peer-review purpose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URL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32A85-BDC9-4F66-85F7-4C5AD38B48CD}"/>
              </a:ext>
            </a:extLst>
          </p:cNvPr>
          <p:cNvSpPr/>
          <p:nvPr/>
        </p:nvSpPr>
        <p:spPr>
          <a:xfrm>
            <a:off x="7203440" y="1144042"/>
            <a:ext cx="3214688" cy="80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2"/>
                </a:solidFill>
              </a:rPr>
              <a:t>Preprocess</a:t>
            </a:r>
            <a:r>
              <a:rPr lang="en-IN" dirty="0">
                <a:solidFill>
                  <a:schemeClr val="bg2"/>
                </a:solidFill>
              </a:rPr>
              <a:t> data using </a:t>
            </a:r>
            <a:r>
              <a:rPr lang="en-IN" dirty="0" err="1">
                <a:solidFill>
                  <a:schemeClr val="bg2"/>
                </a:solidFill>
              </a:rPr>
              <a:t>preprocessing.StandardScaler</a:t>
            </a:r>
            <a:r>
              <a:rPr lang="en-IN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B06F86-A450-4575-A5C4-0BDC96D4FD84}"/>
              </a:ext>
            </a:extLst>
          </p:cNvPr>
          <p:cNvSpPr/>
          <p:nvPr/>
        </p:nvSpPr>
        <p:spPr>
          <a:xfrm>
            <a:off x="8756593" y="1989626"/>
            <a:ext cx="123247" cy="37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F99D8-7415-4953-8F3F-EEB5EA2738DA}"/>
              </a:ext>
            </a:extLst>
          </p:cNvPr>
          <p:cNvSpPr/>
          <p:nvPr/>
        </p:nvSpPr>
        <p:spPr>
          <a:xfrm>
            <a:off x="7203440" y="2400986"/>
            <a:ext cx="3214688" cy="54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Split data into training and test sets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78258AA-1389-4305-8241-E8DF8F287F7C}"/>
              </a:ext>
            </a:extLst>
          </p:cNvPr>
          <p:cNvSpPr/>
          <p:nvPr/>
        </p:nvSpPr>
        <p:spPr>
          <a:xfrm>
            <a:off x="8728233" y="3027271"/>
            <a:ext cx="206535" cy="250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658F0-0CF1-43C7-B81D-F947E1CE5CAB}"/>
              </a:ext>
            </a:extLst>
          </p:cNvPr>
          <p:cNvSpPr/>
          <p:nvPr/>
        </p:nvSpPr>
        <p:spPr>
          <a:xfrm>
            <a:off x="6835562" y="3386218"/>
            <a:ext cx="2165165" cy="50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Build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E3CC1-D012-4DFD-AF7C-D05723FA941E}"/>
              </a:ext>
            </a:extLst>
          </p:cNvPr>
          <p:cNvSpPr/>
          <p:nvPr/>
        </p:nvSpPr>
        <p:spPr>
          <a:xfrm>
            <a:off x="9433132" y="3503567"/>
            <a:ext cx="2399140" cy="57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Fit with training data set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6596E9E-D7BA-4285-A6F3-00183C306A25}"/>
              </a:ext>
            </a:extLst>
          </p:cNvPr>
          <p:cNvSpPr/>
          <p:nvPr/>
        </p:nvSpPr>
        <p:spPr>
          <a:xfrm>
            <a:off x="10555267" y="4268846"/>
            <a:ext cx="178773" cy="400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645D4-675B-4BA7-83A0-A12A7471ECE1}"/>
              </a:ext>
            </a:extLst>
          </p:cNvPr>
          <p:cNvSpPr/>
          <p:nvPr/>
        </p:nvSpPr>
        <p:spPr>
          <a:xfrm>
            <a:off x="6588760" y="3311169"/>
            <a:ext cx="5359400" cy="247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0913E-6D98-48E1-AD90-E29C8E12B43D}"/>
              </a:ext>
            </a:extLst>
          </p:cNvPr>
          <p:cNvSpPr/>
          <p:nvPr/>
        </p:nvSpPr>
        <p:spPr>
          <a:xfrm>
            <a:off x="6857707" y="5145501"/>
            <a:ext cx="2165165" cy="50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Predict using test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051130-D1E3-419F-A93B-0DE7D06E40AB}"/>
              </a:ext>
            </a:extLst>
          </p:cNvPr>
          <p:cNvSpPr/>
          <p:nvPr/>
        </p:nvSpPr>
        <p:spPr>
          <a:xfrm>
            <a:off x="9059669" y="3649046"/>
            <a:ext cx="283403" cy="18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3E41C6-9E58-4ABC-83B0-FCF12BAB986B}"/>
              </a:ext>
            </a:extLst>
          </p:cNvPr>
          <p:cNvSpPr/>
          <p:nvPr/>
        </p:nvSpPr>
        <p:spPr>
          <a:xfrm rot="10800000">
            <a:off x="9106341" y="5065259"/>
            <a:ext cx="283403" cy="18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1E71F-329F-41BF-B8B2-806808C0D3F5}"/>
              </a:ext>
            </a:extLst>
          </p:cNvPr>
          <p:cNvSpPr/>
          <p:nvPr/>
        </p:nvSpPr>
        <p:spPr>
          <a:xfrm>
            <a:off x="9580931" y="4801084"/>
            <a:ext cx="2251341" cy="68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/>
                </a:solidFill>
              </a:rPr>
              <a:t>Find best parameters for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3011A1-60FE-4C8F-A55E-681F6966DC8E}"/>
              </a:ext>
            </a:extLst>
          </p:cNvPr>
          <p:cNvSpPr/>
          <p:nvPr/>
        </p:nvSpPr>
        <p:spPr>
          <a:xfrm>
            <a:off x="6857707" y="4195000"/>
            <a:ext cx="2165165" cy="50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Find accuracy score for model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C675CAE-6525-47B5-B337-1BAB0D248E0F}"/>
              </a:ext>
            </a:extLst>
          </p:cNvPr>
          <p:cNvSpPr/>
          <p:nvPr/>
        </p:nvSpPr>
        <p:spPr>
          <a:xfrm rot="10800000">
            <a:off x="7927875" y="4733042"/>
            <a:ext cx="178773" cy="400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47503F-B58E-4004-BA2F-94BCAA153D52}"/>
              </a:ext>
            </a:extLst>
          </p:cNvPr>
          <p:cNvSpPr/>
          <p:nvPr/>
        </p:nvSpPr>
        <p:spPr>
          <a:xfrm>
            <a:off x="6720602" y="6084744"/>
            <a:ext cx="2772091" cy="50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Repeat for variety of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8DB32-1D8C-4354-8757-70D429766BEE}"/>
              </a:ext>
            </a:extLst>
          </p:cNvPr>
          <p:cNvSpPr/>
          <p:nvPr/>
        </p:nvSpPr>
        <p:spPr>
          <a:xfrm>
            <a:off x="10051732" y="5979476"/>
            <a:ext cx="1912620" cy="47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Choose best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65C3529-2CCA-4384-A701-F77431860354}"/>
              </a:ext>
            </a:extLst>
          </p:cNvPr>
          <p:cNvSpPr/>
          <p:nvPr/>
        </p:nvSpPr>
        <p:spPr>
          <a:xfrm>
            <a:off x="9656267" y="6209451"/>
            <a:ext cx="283403" cy="18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2BCD231-3CA4-422D-8571-CDA94D3821FD}"/>
              </a:ext>
            </a:extLst>
          </p:cNvPr>
          <p:cNvSpPr/>
          <p:nvPr/>
        </p:nvSpPr>
        <p:spPr>
          <a:xfrm>
            <a:off x="8188960" y="5819412"/>
            <a:ext cx="421640" cy="229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F36685-E0BE-4866-8A3F-439309B3F993}"/>
              </a:ext>
            </a:extLst>
          </p:cNvPr>
          <p:cNvSpPr/>
          <p:nvPr/>
        </p:nvSpPr>
        <p:spPr>
          <a:xfrm>
            <a:off x="5709917" y="4733042"/>
            <a:ext cx="589283" cy="2250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Exploratory data analysis results</a:t>
            </a:r>
          </a:p>
          <a:p>
            <a:endParaRPr lang="en-US" sz="2200" dirty="0"/>
          </a:p>
          <a:p>
            <a:r>
              <a:rPr lang="en-US" sz="2200" dirty="0"/>
              <a:t>Interactive analytics demo in screenshots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Predictive analysis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FE4F3-0232-0849-BFC2-DCEE709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13" y="398462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Flight Number vs.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1299065"/>
            <a:ext cx="4087705" cy="22514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CA" dirty="0"/>
              <a:t>Show a scatter plot of Flight Number vs. Launch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BE2075D-1107-4649-AAB4-4DEE4F97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" y="4117261"/>
            <a:ext cx="11313042" cy="228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79F1D-7B5B-4C44-8EC1-A4E1518CDBDD}"/>
              </a:ext>
            </a:extLst>
          </p:cNvPr>
          <p:cNvSpPr txBox="1"/>
          <p:nvPr/>
        </p:nvSpPr>
        <p:spPr>
          <a:xfrm>
            <a:off x="5323840" y="1248569"/>
            <a:ext cx="4714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Below graph indicates that as flight numbers have increased chances of success has increased.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Further, CCAFS SLC 40 is predominantly used as the launch site, so it has a lower success rate, but the other two sites have a higher success ratio due to relatively lower flight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no.s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69" y="515258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Payload vs.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702" y="1394149"/>
            <a:ext cx="4751377" cy="24869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CA" dirty="0"/>
              <a:t>Show a scatter plot of Payload vs. Launch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5BEB71-A776-4D1E-BBB6-8C478D9A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8" y="4496800"/>
            <a:ext cx="11714480" cy="23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702BC-BA49-4834-A33A-FBEF7E2FF6EA}"/>
              </a:ext>
            </a:extLst>
          </p:cNvPr>
          <p:cNvSpPr txBox="1"/>
          <p:nvPr/>
        </p:nvSpPr>
        <p:spPr>
          <a:xfrm>
            <a:off x="5112302" y="1302313"/>
            <a:ext cx="513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Success rate seems to increase with higher payload mass; meanwhile CCAFS SLC 40 &amp; KSCLC 39A outperform VAFB SLC4E at higher payload mass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 lower payload mass (&lt;7000 kg), KSC LC 39 A has the best performance. Hence on an overall KSC LC 39 A seems to perform better at given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payloadmass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in terms of success outcome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303530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Success rate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30604"/>
            <a:ext cx="3711892" cy="201438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 err="1"/>
              <a:t>barchart</a:t>
            </a:r>
            <a:r>
              <a:rPr lang="en-US" dirty="0"/>
              <a:t> for the success rate of each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24E2FC6-7BDA-4C71-A355-44167B80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47" y="1134428"/>
            <a:ext cx="58007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27548-D230-4992-90DE-7DC1C066AC86}"/>
              </a:ext>
            </a:extLst>
          </p:cNvPr>
          <p:cNvSpPr txBox="1"/>
          <p:nvPr/>
        </p:nvSpPr>
        <p:spPr>
          <a:xfrm>
            <a:off x="677333" y="3613012"/>
            <a:ext cx="4057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We find that the Orbits ES-L1, GEO, HEO and SSO have 100% average success rates</a:t>
            </a:r>
            <a:br>
              <a:rPr lang="en-IN" dirty="0">
                <a:solidFill>
                  <a:schemeClr val="accent5">
                    <a:lumMod val="50000"/>
                  </a:schemeClr>
                </a:solidFill>
              </a:rPr>
            </a:b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While GTO orbit has lowest average success rate of ~50%</a:t>
            </a:r>
          </a:p>
        </p:txBody>
      </p:sp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7475-929A-3C43-8710-21F89720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20004-7A7B-1846-B8F9-E034BB7BD9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754898-2E75-F643-867F-EE5BE8F1580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195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193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Flight Number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1432142"/>
            <a:ext cx="3305386" cy="20465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scatter point of Flight number vs.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D17F75-B707-4779-A48B-A8F59C19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4305254"/>
            <a:ext cx="10160000" cy="20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523EB0-7DF2-4682-A73C-69936E6EDBF8}"/>
              </a:ext>
            </a:extLst>
          </p:cNvPr>
          <p:cNvSpPr txBox="1"/>
          <p:nvPr/>
        </p:nvSpPr>
        <p:spPr>
          <a:xfrm>
            <a:off x="5577840" y="1432142"/>
            <a:ext cx="393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We see that the orbits VLEO, SSO, MEO and GEO have high success rates at higher flight numbers (&gt;60)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The orbits LEO, ISS, PO and GTO function better at mid range flight number (20-70)</a:t>
            </a:r>
          </a:p>
        </p:txBody>
      </p:sp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636543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Payload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253" y="1599196"/>
            <a:ext cx="3671147" cy="215706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scatter point of payload vs.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44385C7-0DE9-4C65-85BD-D62F0840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330966"/>
            <a:ext cx="10708640" cy="21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E99540-69CA-470C-B4B3-70016107EC93}"/>
              </a:ext>
            </a:extLst>
          </p:cNvPr>
          <p:cNvSpPr txBox="1"/>
          <p:nvPr/>
        </p:nvSpPr>
        <p:spPr>
          <a:xfrm>
            <a:off x="5199841" y="184379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ibm-plex-sans"/>
              </a:rPr>
              <a:t>We observe that Heavy payloads have a negative influence on GTO orbits and positive on GTO and Polar LEO (ISS) orbits.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8126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Launch success yearly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1828940"/>
            <a:ext cx="3732107" cy="18997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line chart of yearly average success rate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F91CC9B-1A79-4B45-80BE-50202F7B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12" y="3345178"/>
            <a:ext cx="5544000" cy="38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8A556-B147-42BD-A7CF-142FD528EE10}"/>
              </a:ext>
            </a:extLst>
          </p:cNvPr>
          <p:cNvSpPr txBox="1"/>
          <p:nvPr/>
        </p:nvSpPr>
        <p:spPr>
          <a:xfrm>
            <a:off x="5075012" y="1449834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ibm-plex-sans"/>
              </a:rPr>
              <a:t>We observe that the success rate starts rising since 2013 and kept increasing till 2020</a:t>
            </a:r>
            <a:b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ibm-plex-sans"/>
              </a:rPr>
            </a:br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ibm-plex-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Success rate peaks in 2019 with above 80% </a:t>
            </a:r>
          </a:p>
        </p:txBody>
      </p:sp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All launch site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896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Find the names of the unique launch sites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created a slice of the table with only unique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launch site names.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ECC41-B95B-4E38-9783-334EF3D3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19" y="3450200"/>
            <a:ext cx="2067213" cy="2591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1BBCF-9C73-4450-8127-ABD53CFA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73" y="2599967"/>
            <a:ext cx="519185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Launch site names begin with `CCA`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8651"/>
            <a:ext cx="8596668" cy="3880773"/>
          </a:xfrm>
        </p:spPr>
        <p:txBody>
          <a:bodyPr/>
          <a:lstStyle/>
          <a:p>
            <a:r>
              <a:rPr lang="en-US" dirty="0"/>
              <a:t>Find all launch sites begin with `CCA`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Filters the table data for launch sites starting with ‘CCA’, i.e., CCAFS LC- 40 and CCAFS SLC - 40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82B12-0611-4E20-916C-E88475D0E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0"/>
          <a:stretch/>
        </p:blipFill>
        <p:spPr>
          <a:xfrm>
            <a:off x="1163320" y="2192919"/>
            <a:ext cx="6049219" cy="576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B62C0-0E4F-4D97-A8AD-88784EC6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849038"/>
            <a:ext cx="9387840" cy="26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Total payload mass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149"/>
            <a:ext cx="8596668" cy="3880773"/>
          </a:xfrm>
        </p:spPr>
        <p:txBody>
          <a:bodyPr/>
          <a:lstStyle/>
          <a:p>
            <a:r>
              <a:rPr lang="en-US" dirty="0"/>
              <a:t>Calculate the total payload carried by boosters from NASA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	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Shows the sum of payload mass from NASA over the complete time period captured in the table. The total payload  = 45596 Kg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A1-02A1-4D20-ABBF-CD1EDF3A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95" y="2099265"/>
            <a:ext cx="8383170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A388B1-D031-425B-A06E-0EB425CD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53" y="4195626"/>
            <a:ext cx="128605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Average payload mass by F9 v1.1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average payload mass carried by booster version F9 v1.1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calculated the average payload mass carried by F9 v 1.1 over the complete time period captured in the table. The average payload  = 2928 kg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2CF06-7D7C-47D6-8592-80B39E7F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6" y="2487449"/>
            <a:ext cx="8840434" cy="68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9D56A-3DA5-42B2-A421-94E6C26B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42" y="4450260"/>
            <a:ext cx="107647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First successful ground landing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date when the first successful landing outcome in ground pad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 per the dataset available, the first successful landing in ground pad has occurred on 22</a:t>
            </a:r>
            <a:r>
              <a:rPr lang="en-US" baseline="30000" dirty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Dec 2015.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E86DE-4A98-438B-BB63-E9E8D751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67" y="2462162"/>
            <a:ext cx="8707065" cy="7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594E7-F3DA-4CFC-97AB-A3169143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54" y="4522720"/>
            <a:ext cx="134321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Successful drone ship landing with payload between 4000 and 6000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names of boosters which have success in drone ship and have payload mass greater than 4000 but less than 6000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Since we do not have a specific column for booster names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selected a list of booster version and payloads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relevant to the given condition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285E8-7029-4256-BE66-1FABDB99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62" y="4244024"/>
            <a:ext cx="1428949" cy="16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2D8EA-9402-410D-92D1-5CE2B150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11" y="4244024"/>
            <a:ext cx="1790950" cy="1667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5FA19B-45A7-4F55-A9DA-0CA062B0F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8" y="2745688"/>
            <a:ext cx="11584303" cy="405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215C1E-0A59-44D1-83CC-A314696A0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8" y="3203514"/>
            <a:ext cx="11584303" cy="4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58D4-A60E-214E-8C16-CD93F57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1CA137-23BE-D343-A99F-678FC4485915}"/>
              </a:ext>
            </a:extLst>
          </p:cNvPr>
          <p:cNvSpPr txBox="1">
            <a:spLocks/>
          </p:cNvSpPr>
          <p:nvPr/>
        </p:nvSpPr>
        <p:spPr>
          <a:xfrm>
            <a:off x="3799840" y="1544320"/>
            <a:ext cx="7992545" cy="47345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We are trying to establish the cost from planned success and failure of first stage rocket landings.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The data has been collected from the SpaceX website and Wikipedia pages using API and Web Scrapping methods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Further, the data has been preprocessed by Data Wrangling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The data is then analyzed and processed by : 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EDA using SQL 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Array of charts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Folium</a:t>
            </a:r>
          </a:p>
          <a:p>
            <a:pPr lvl="1"/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Dashplots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Predictive Analysis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All of these finally leads us to  observe that basis the dataset, the launch sites have good geographical positioning with close proximity to features like railways, highways and coastlines.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Further, we find that the success of first stage landings is dependent on several factors such as the launch site(‘KSC LC -39A’), lower payload mass, the orbit for the concerned launch, the booster version, etc. 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Also, we have analyzed several predictive models to facilitate Machine learning in the exercise for success and failure and found that while several models such as Logistic Regression, SVM and KNN provide a good accuracy in this case, the best accuracy is provided by the Decision Tree Classifier model.</a:t>
            </a:r>
          </a:p>
          <a:p>
            <a:pPr lvl="1"/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18C2-9175-0F42-907F-F0BF5659D2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9614" y="231292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7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Total number of successful and failure mission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total number of successful and failure mission outcomes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As per the dataset available, 99 out of 101 instances have been completely successful mission outcomes, while 1 is unclear on payload status but is considered a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E08F5-CACD-463A-9236-7B904253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7" y="2137329"/>
            <a:ext cx="10374173" cy="58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D6AE0-EEA0-46B6-8331-CEE2E07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27" y="4327287"/>
            <a:ext cx="380100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Boosters carried </a:t>
            </a:r>
            <a:r>
              <a:rPr lang="en-US" dirty="0"/>
              <a:t>maximum </a:t>
            </a:r>
            <a:r>
              <a:rPr lang="en-CA" b="1" dirty="0"/>
              <a:t>payload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names of the booster which have carried the maximum payload mass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obtained a complete list of booster versions which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have carried payload mass of maximum weight.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has been achieved using a sub query to select maximum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Payload mass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26932-549B-4B89-8C98-17F7895D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95" y="2548531"/>
            <a:ext cx="10287410" cy="498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77B80-E38E-4DA6-94C2-DFCC3A0D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04" y="3260724"/>
            <a:ext cx="1225358" cy="33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2015 launch records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4033"/>
            <a:ext cx="8596668" cy="3880773"/>
          </a:xfrm>
        </p:spPr>
        <p:txBody>
          <a:bodyPr/>
          <a:lstStyle/>
          <a:p>
            <a:r>
              <a:rPr lang="en-US" dirty="0"/>
              <a:t>List the records which will display the month names, failure </a:t>
            </a:r>
            <a:r>
              <a:rPr lang="en-US" dirty="0" err="1"/>
              <a:t>landing_outcomes</a:t>
            </a:r>
            <a:r>
              <a:rPr lang="en-US" dirty="0"/>
              <a:t> in drone ship ,booster versions, </a:t>
            </a:r>
            <a:r>
              <a:rPr lang="en-US" dirty="0" err="1"/>
              <a:t>launch_site</a:t>
            </a:r>
            <a:r>
              <a:rPr lang="en-US" dirty="0"/>
              <a:t> for the months in year 2015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 directed, we have 4 columns denoting month name, landing outcome of failure in drone ship, booster versions and the corresponding launch site. These are only for relevant failures in 2015.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55A1F-23B3-45D7-9C71-FC9D13A9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5280"/>
            <a:ext cx="11201400" cy="629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774D1-2E77-4FD2-B149-35CEB1FD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3967"/>
            <a:ext cx="599206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Rank success count between 2010-06-04 and 2017-03-20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the  count of  successful </a:t>
            </a:r>
            <a:r>
              <a:rPr lang="en-US" dirty="0" err="1"/>
              <a:t>landing_outcomes</a:t>
            </a:r>
            <a:r>
              <a:rPr lang="en-US" dirty="0"/>
              <a:t> between the date 2010-06-04 and 2017-03-20 in descending order.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the given time range, we find that the success in drone ship has the highest successful outcomes and the ranking in descending order of count has been shown.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1858F-5AF9-483F-AE97-A26AA6E2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2370"/>
            <a:ext cx="11018032" cy="631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A4675-C035-4936-8306-A2A49046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6445"/>
            <a:ext cx="373432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560"/>
            <a:ext cx="8596668" cy="1320800"/>
          </a:xfrm>
        </p:spPr>
        <p:txBody>
          <a:bodyPr/>
          <a:lstStyle/>
          <a:p>
            <a:r>
              <a:rPr lang="en-US" dirty="0"/>
              <a:t>Launch Site Identification with Folium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1702"/>
            <a:ext cx="4211320" cy="4351338"/>
          </a:xfrm>
        </p:spPr>
        <p:txBody>
          <a:bodyPr>
            <a:normAutofit/>
          </a:bodyPr>
          <a:lstStyle/>
          <a:p>
            <a:r>
              <a:rPr lang="en-US" dirty="0"/>
              <a:t>Replace &lt;Folium map screenshot 1&gt;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all launch sites’ location markers on a global 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7B600-B1AA-4896-B9D7-D9DA36A3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9" t="15362" r="4370" b="16294"/>
          <a:stretch/>
        </p:blipFill>
        <p:spPr>
          <a:xfrm>
            <a:off x="4685197" y="1398241"/>
            <a:ext cx="3925404" cy="180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5B015-B628-49C7-93FB-72A3BAD5C625}"/>
              </a:ext>
            </a:extLst>
          </p:cNvPr>
          <p:cNvSpPr txBox="1"/>
          <p:nvPr/>
        </p:nvSpPr>
        <p:spPr>
          <a:xfrm>
            <a:off x="5557520" y="3982720"/>
            <a:ext cx="500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marked the 4 unique launch sites with circle markers of radius 1000 units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also provided labels with corresponding site names and pop ups of same.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01E09-6263-4C64-8BF0-B6904C12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09" y="1561702"/>
            <a:ext cx="3103091" cy="15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colored cluster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47160" cy="4351338"/>
          </a:xfrm>
        </p:spPr>
        <p:txBody>
          <a:bodyPr>
            <a:normAutofit/>
          </a:bodyPr>
          <a:lstStyle/>
          <a:p>
            <a:r>
              <a:rPr lang="en-US" dirty="0"/>
              <a:t>Replace &lt;Folium map screenshot 2&gt;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color-labeled launch records on the 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CAA24-815C-408D-95F9-B0D13F62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309807"/>
            <a:ext cx="4251960" cy="154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74530-7256-4938-99C9-1590B544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937154"/>
            <a:ext cx="4180840" cy="1383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B6732-B51C-47EE-8D81-0CE72EC4AF34}"/>
              </a:ext>
            </a:extLst>
          </p:cNvPr>
          <p:cNvSpPr txBox="1"/>
          <p:nvPr/>
        </p:nvSpPr>
        <p:spPr>
          <a:xfrm>
            <a:off x="5412740" y="4572833"/>
            <a:ext cx="5125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Marker clusters have been created for visual ease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Each launch record has a pointer on map with color code  basis success or failure of corresponding data point.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proximity depiction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3484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Replace &lt;Folium map screenshot 3&gt; title with an appropriate title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Show the screenshot of a selected launch site to its proximities such as railway, highway, coastline, with distance calculated and displayed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Explain the important elements and findings on the screenshot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F4234-3AE8-4D99-B749-1595BE61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078" y="1465105"/>
            <a:ext cx="5825044" cy="2696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52A8B-9976-455C-9A71-A368EC1E979E}"/>
              </a:ext>
            </a:extLst>
          </p:cNvPr>
          <p:cNvSpPr txBox="1"/>
          <p:nvPr/>
        </p:nvSpPr>
        <p:spPr>
          <a:xfrm>
            <a:off x="5829300" y="4283920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calculated the distance from launch site to nearest coastline by choosing the point using mouse pointer.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blue line shows the straight distance from the two points on map and label depicts the distance shown by line.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Success Launches by 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70680" cy="4351338"/>
          </a:xfrm>
        </p:spPr>
        <p:txBody>
          <a:bodyPr>
            <a:normAutofit/>
          </a:bodyPr>
          <a:lstStyle/>
          <a:p>
            <a:r>
              <a:rPr lang="en-US" dirty="0"/>
              <a:t>Replace &lt;Dashboard screenshot 1&gt;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launch success count for all sites, in a </a:t>
            </a:r>
            <a:r>
              <a:rPr lang="en-US" dirty="0" err="1"/>
              <a:t>piechart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36565-F0F3-4A3A-9359-CE30DBEEF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/>
          <a:stretch/>
        </p:blipFill>
        <p:spPr>
          <a:xfrm>
            <a:off x="5257144" y="1463040"/>
            <a:ext cx="6706912" cy="2245373"/>
          </a:xfrm>
          <a:prstGeom prst="rect">
            <a:avLst/>
          </a:prstGeom>
          <a:ln>
            <a:solidFill>
              <a:srgbClr val="12161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885BA-153D-4689-9BE5-BFEB8BD6E457}"/>
              </a:ext>
            </a:extLst>
          </p:cNvPr>
          <p:cNvSpPr txBox="1"/>
          <p:nvPr/>
        </p:nvSpPr>
        <p:spPr>
          <a:xfrm>
            <a:off x="5628640" y="4196080"/>
            <a:ext cx="6136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 per the pie chart, we find that the launch site ‘KSC LC -39A’ has the highest success rate of 41.7% among all sites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is followed by CCAFS LC -40 site with 29.2%.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However, no information on failure rate of these sites can be visualized here.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C53D-47D8-7B4A-B568-D9C50E1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2AAC-90A4-4846-970F-EEFF077D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2292516"/>
            <a:ext cx="3054361" cy="3054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155441" y="1503680"/>
            <a:ext cx="7487920" cy="498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Project background and context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We are analyzing rocket launch data from a company Space X for another new company Space Y, to understand the cost associated with rocket launches.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We will also be studying the associated parameters affecting the success of re-landing of first stages of rocket - payload, launch sites, Orbit etc.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200" dirty="0"/>
              <a:t>Problems you want to find answers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Impact of Payload Mass, Launch Site, Flight Number on the success of first stage landing.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The best Machine Learning Model to predict the success rate of any future launch’s first stage landing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The geographical accessibility of existing launch sites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75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Launches for Individual 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90440" cy="4351338"/>
          </a:xfrm>
        </p:spPr>
        <p:txBody>
          <a:bodyPr>
            <a:normAutofit/>
          </a:bodyPr>
          <a:lstStyle/>
          <a:p>
            <a:r>
              <a:rPr lang="en-US" dirty="0"/>
              <a:t>Replace &lt;Dashboard screenshot 2&gt;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of the </a:t>
            </a:r>
            <a:r>
              <a:rPr lang="en-US" dirty="0" err="1"/>
              <a:t>piechart</a:t>
            </a:r>
            <a:r>
              <a:rPr lang="en-US" dirty="0"/>
              <a:t> for the launch site with highest launch success ratio</a:t>
            </a:r>
          </a:p>
          <a:p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731F0-353A-4F8A-904F-52BC8397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824388"/>
            <a:ext cx="6004560" cy="1551402"/>
          </a:xfrm>
          <a:prstGeom prst="rect">
            <a:avLst/>
          </a:prstGeom>
          <a:ln>
            <a:solidFill>
              <a:srgbClr val="121619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3095C3-54DA-41D9-B157-6E6BD7A656B8}"/>
              </a:ext>
            </a:extLst>
          </p:cNvPr>
          <p:cNvSpPr txBox="1"/>
          <p:nvPr/>
        </p:nvSpPr>
        <p:spPr>
          <a:xfrm>
            <a:off x="5902960" y="3866357"/>
            <a:ext cx="6136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 per the pie chart, we find that the launch site ‘KSC LC -39A’ a success rate of 76.9% vs a failure percentage of 23.1%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provides a concentrated view of the success rates based on individual sites only.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payload &amp; success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627880" cy="4351338"/>
          </a:xfrm>
        </p:spPr>
        <p:txBody>
          <a:bodyPr>
            <a:normAutofit/>
          </a:bodyPr>
          <a:lstStyle/>
          <a:p>
            <a:r>
              <a:rPr lang="en-US" dirty="0"/>
              <a:t>Replace &lt;Dashboard screenshot 3&gt;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screenshots of Payload vs. Launch Outcome scatter plot for all sites, with different payload selected in the range slider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important elements and findings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4B523-B8DA-4283-BEC4-3AE6408D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80" y="1494226"/>
            <a:ext cx="6471920" cy="1782374"/>
          </a:xfrm>
          <a:prstGeom prst="rect">
            <a:avLst/>
          </a:prstGeom>
          <a:ln>
            <a:solidFill>
              <a:srgbClr val="121619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8635A-F283-4F39-BE74-F8200B79BAFC}"/>
              </a:ext>
            </a:extLst>
          </p:cNvPr>
          <p:cNvSpPr txBox="1"/>
          <p:nvPr/>
        </p:nvSpPr>
        <p:spPr>
          <a:xfrm>
            <a:off x="5633720" y="3886446"/>
            <a:ext cx="613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 per the scatter chart, we find that the there is a lower chance of success at lower payload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Most payloads above 5500 Kg have resulted in failures across sites.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DC8F1-F98E-B74A-AFE7-5BAA131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3269"/>
            <a:ext cx="8596667" cy="566738"/>
          </a:xfrm>
        </p:spPr>
        <p:txBody>
          <a:bodyPr>
            <a:normAutofit/>
          </a:bodyPr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1471798"/>
            <a:ext cx="4006427" cy="213500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Visualize all the built model accuracy for all built models, in a </a:t>
            </a:r>
            <a:r>
              <a:rPr lang="en-US" dirty="0" err="1"/>
              <a:t>barchart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which model has the highest classification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6D96A-F38A-42EA-AAAE-57E2D7C3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05" y="1100007"/>
            <a:ext cx="5934903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1E64A-37FC-41D8-8D0A-B381D35CB234}"/>
              </a:ext>
            </a:extLst>
          </p:cNvPr>
          <p:cNvSpPr txBox="1"/>
          <p:nvPr/>
        </p:nvSpPr>
        <p:spPr>
          <a:xfrm>
            <a:off x="677333" y="4215260"/>
            <a:ext cx="368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the bar chart created for the accuracy score of the 4 models, we find that the Decision Tree model has the highest accuracy of 0.94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331"/>
            <a:ext cx="8596667" cy="566738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198675"/>
            <a:ext cx="4572000" cy="18401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Show the confusion matrix of the best performing model with explanation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81882-E9FC-4910-9489-54C4E094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42" y="932911"/>
            <a:ext cx="5229955" cy="3867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E02F5-9124-444D-8A54-26DAC4BCD24F}"/>
              </a:ext>
            </a:extLst>
          </p:cNvPr>
          <p:cNvSpPr txBox="1"/>
          <p:nvPr/>
        </p:nvSpPr>
        <p:spPr>
          <a:xfrm>
            <a:off x="778828" y="336944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confusion matrix for the Tree model depicts that it successfully predicts all 12 True positive answers for successful landings.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However, among 6 failed landings, the model only predicts 5 instances correctly while 1 is a False positive.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leads to a method score of 0.94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47" y="205293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4000" y="1005840"/>
            <a:ext cx="7569199" cy="5598159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Visualization Analysis:</a:t>
            </a:r>
          </a:p>
          <a:p>
            <a:pPr lvl="1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As flight numbers have increased chances of success has increased. Also, success rate seems to increase with higher payload mass</a:t>
            </a:r>
          </a:p>
          <a:p>
            <a:pPr lvl="1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Few orbits have 100% accuracy rate such as </a:t>
            </a:r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ES-L1, GEO, HEO and SSO, while the lowest is GTO at 50%.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400" b="0" i="0" dirty="0">
                <a:solidFill>
                  <a:schemeClr val="accent5">
                    <a:lumMod val="50000"/>
                  </a:schemeClr>
                </a:solidFill>
                <a:effectLst/>
                <a:latin typeface="ibm-plex-sans"/>
              </a:rPr>
              <a:t>We observe that Heavy payloads have a negative influence on GTO orbits and positive on GTO and Polar LEO (ISS) orbits.</a:t>
            </a:r>
            <a:endParaRPr lang="en-IN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>
                    <a:lumMod val="50000"/>
                  </a:schemeClr>
                </a:solidFill>
                <a:effectLst/>
                <a:latin typeface="ibm-plex-sans"/>
              </a:rPr>
              <a:t>We observe that the success rate starts rising since 2013 and kept increasing till 2020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ibm-plex-sans"/>
              </a:rPr>
              <a:t> </a:t>
            </a:r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with peak in 2019 at above 80%.</a:t>
            </a:r>
            <a:br>
              <a:rPr lang="en-IN" sz="1400" dirty="0">
                <a:solidFill>
                  <a:schemeClr val="accent5">
                    <a:lumMod val="50000"/>
                  </a:schemeClr>
                </a:solidFill>
              </a:rPr>
            </a:br>
            <a:endParaRPr lang="en-IN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Based on SQL, we find that majority of the mission outcomes are successful, i.e., 99 out of 101, which is commendable.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Folium graph plotting:</a:t>
            </a:r>
          </a:p>
          <a:p>
            <a:pPr lvl="1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The launch sites appear to be in proximity of important geographical features such as coastline (helps in bringing back landed first stage), railways (helps in goods and people transport), etc.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Dashboard:</a:t>
            </a:r>
          </a:p>
          <a:p>
            <a:pPr lvl="1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We find that the most successful launch site is ‘KSC LC -39A’ along with the impact of payload at various sites, i.e., lower chance of success at lower payload mass.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Prediction Analysis:</a:t>
            </a:r>
          </a:p>
          <a:p>
            <a:pPr lvl="1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We find that the Decision Tree to be the best model for evaluation of the given data set with an accuracy score of ~94%.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439920" y="1503680"/>
            <a:ext cx="7020560" cy="4852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collection methodology using following techniques:</a:t>
            </a:r>
          </a:p>
          <a:p>
            <a:pPr lvl="2"/>
            <a:r>
              <a:rPr lang="en-US" sz="1700" dirty="0">
                <a:solidFill>
                  <a:schemeClr val="accent5">
                    <a:lumMod val="50000"/>
                  </a:schemeClr>
                </a:solidFill>
              </a:rPr>
              <a:t>Data Collection via API from  Space X website (cached)</a:t>
            </a:r>
          </a:p>
          <a:p>
            <a:pPr lvl="2"/>
            <a:r>
              <a:rPr lang="en-US" sz="1700" dirty="0">
                <a:solidFill>
                  <a:schemeClr val="accent5">
                    <a:lumMod val="50000"/>
                  </a:schemeClr>
                </a:solidFill>
              </a:rPr>
              <a:t>Web Scrapping from Wikipedia page</a:t>
            </a:r>
          </a:p>
          <a:p>
            <a:r>
              <a:rPr lang="en-US" sz="2200" dirty="0"/>
              <a:t>Perform data wrangling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Missing values were replaced with mean values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200" dirty="0"/>
              <a:t>Perform exploratory data analysis (EDA) using visualization and SQL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To find the correlation between different parameters and which are relevant vs irrelevant to our objective</a:t>
            </a:r>
          </a:p>
          <a:p>
            <a:r>
              <a:rPr lang="en-US" sz="2200" dirty="0"/>
              <a:t>Perform interactive visual analytics using Folium and Plotly Dash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To visualize datasets and interpret data usability</a:t>
            </a:r>
          </a:p>
          <a:p>
            <a:r>
              <a:rPr lang="en-US" sz="2200" dirty="0"/>
              <a:t>Perform predictive analysis using classification models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To ensure best possible model is used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With optimum parameters</a:t>
            </a: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And maximized accuracy score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4" y="287602"/>
            <a:ext cx="3854528" cy="1278466"/>
          </a:xfrm>
        </p:spPr>
        <p:txBody>
          <a:bodyPr/>
          <a:lstStyle/>
          <a:p>
            <a:r>
              <a:rPr lang="en-US" dirty="0"/>
              <a:t>Data collection – SpaceX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Added a flowchart of SpaceX API calls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532" y="2097802"/>
            <a:ext cx="3355340" cy="387528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1. Present your data collection with SpaceX REST calls using key phrases and flowcharts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GitHub URL of the completed SpaceX API calls notebook as an external reference and peer-review purpose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Link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6EED9-6F76-4872-9059-0977B8D978BE}"/>
              </a:ext>
            </a:extLst>
          </p:cNvPr>
          <p:cNvSpPr/>
          <p:nvPr/>
        </p:nvSpPr>
        <p:spPr>
          <a:xfrm>
            <a:off x="5678631" y="1566068"/>
            <a:ext cx="31800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2"/>
                </a:solidFill>
              </a:rPr>
              <a:t>Request.Get</a:t>
            </a:r>
            <a:r>
              <a:rPr lang="en-IN" dirty="0">
                <a:solidFill>
                  <a:schemeClr val="bg2"/>
                </a:solidFill>
              </a:rPr>
              <a:t>(</a:t>
            </a:r>
            <a:r>
              <a:rPr lang="en-IN" dirty="0" err="1">
                <a:solidFill>
                  <a:schemeClr val="bg2"/>
                </a:solidFill>
              </a:rPr>
              <a:t>Url</a:t>
            </a:r>
            <a:r>
              <a:rPr lang="en-IN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2C97D5C-FF74-473F-B5AF-157ECC0BDCD5}"/>
              </a:ext>
            </a:extLst>
          </p:cNvPr>
          <p:cNvSpPr/>
          <p:nvPr/>
        </p:nvSpPr>
        <p:spPr>
          <a:xfrm>
            <a:off x="7107063" y="2170588"/>
            <a:ext cx="213360" cy="51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0B910-B8DC-4161-AB86-9DBA9F8FCBD2}"/>
              </a:ext>
            </a:extLst>
          </p:cNvPr>
          <p:cNvSpPr txBox="1"/>
          <p:nvPr/>
        </p:nvSpPr>
        <p:spPr>
          <a:xfrm>
            <a:off x="7609983" y="2251868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F93B1-C7B6-4837-8E53-357BF82CB0C6}"/>
              </a:ext>
            </a:extLst>
          </p:cNvPr>
          <p:cNvSpPr/>
          <p:nvPr/>
        </p:nvSpPr>
        <p:spPr>
          <a:xfrm>
            <a:off x="5678631" y="2809160"/>
            <a:ext cx="31800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Response as JSON file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05AFF51-88C6-494A-AF16-F9C1BA61C6E2}"/>
              </a:ext>
            </a:extLst>
          </p:cNvPr>
          <p:cNvSpPr/>
          <p:nvPr/>
        </p:nvSpPr>
        <p:spPr>
          <a:xfrm>
            <a:off x="7107063" y="3414216"/>
            <a:ext cx="213360" cy="51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F4D9E-1BE9-4DD8-82C1-7E847B7D63DC}"/>
              </a:ext>
            </a:extLst>
          </p:cNvPr>
          <p:cNvSpPr/>
          <p:nvPr/>
        </p:nvSpPr>
        <p:spPr>
          <a:xfrm>
            <a:off x="5682759" y="3992324"/>
            <a:ext cx="31800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Normalize response using </a:t>
            </a:r>
            <a:r>
              <a:rPr lang="en-IN" dirty="0" err="1">
                <a:solidFill>
                  <a:schemeClr val="bg2"/>
                </a:solidFill>
              </a:rPr>
              <a:t>json_normalize</a:t>
            </a:r>
            <a:r>
              <a:rPr lang="en-IN" dirty="0">
                <a:solidFill>
                  <a:schemeClr val="bg2"/>
                </a:solidFill>
              </a:rPr>
              <a:t>()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D5B4E-47F1-4F0B-B63C-67E47F160FD1}"/>
              </a:ext>
            </a:extLst>
          </p:cNvPr>
          <p:cNvSpPr txBox="1"/>
          <p:nvPr/>
        </p:nvSpPr>
        <p:spPr>
          <a:xfrm>
            <a:off x="7375352" y="3492936"/>
            <a:ext cx="189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Status code: 200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8CF06B-4BB4-4C2D-918B-D9EAF6D1BF01}"/>
              </a:ext>
            </a:extLst>
          </p:cNvPr>
          <p:cNvSpPr/>
          <p:nvPr/>
        </p:nvSpPr>
        <p:spPr>
          <a:xfrm>
            <a:off x="7107063" y="4600098"/>
            <a:ext cx="213360" cy="51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9DF291-94BD-4930-A866-D19AFFC1BDE9}"/>
              </a:ext>
            </a:extLst>
          </p:cNvPr>
          <p:cNvSpPr/>
          <p:nvPr/>
        </p:nvSpPr>
        <p:spPr>
          <a:xfrm>
            <a:off x="5678631" y="5221644"/>
            <a:ext cx="31800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Store the dataset in Pandas </a:t>
            </a:r>
            <a:r>
              <a:rPr lang="en-IN" dirty="0" err="1">
                <a:solidFill>
                  <a:schemeClr val="bg2"/>
                </a:solidFill>
              </a:rPr>
              <a:t>DataFrame</a:t>
            </a:r>
            <a:r>
              <a:rPr lang="en-IN" dirty="0">
                <a:solidFill>
                  <a:schemeClr val="bg2"/>
                </a:solidFill>
              </a:rPr>
              <a:t> for processing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7DEB7D3-C0A0-40B3-93E3-93EBC6F25335}"/>
              </a:ext>
            </a:extLst>
          </p:cNvPr>
          <p:cNvSpPr/>
          <p:nvPr/>
        </p:nvSpPr>
        <p:spPr>
          <a:xfrm rot="16200000">
            <a:off x="4706783" y="2264568"/>
            <a:ext cx="350520" cy="79470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6A79B7C-8684-4F7E-A608-59477D257287}"/>
              </a:ext>
            </a:extLst>
          </p:cNvPr>
          <p:cNvSpPr/>
          <p:nvPr/>
        </p:nvSpPr>
        <p:spPr>
          <a:xfrm>
            <a:off x="2115184" y="4778852"/>
            <a:ext cx="213360" cy="5130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7" y="319724"/>
            <a:ext cx="3854528" cy="1278466"/>
          </a:xfrm>
        </p:spPr>
        <p:txBody>
          <a:bodyPr/>
          <a:lstStyle/>
          <a:p>
            <a:r>
              <a:rPr lang="en-US" dirty="0"/>
              <a:t>Data collection – Web 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flowchart of web scraping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45459"/>
            <a:ext cx="3854528" cy="3216060"/>
          </a:xfrm>
        </p:spPr>
        <p:txBody>
          <a:bodyPr>
            <a:normAutofit fontScale="55000" lnSpcReduction="20000"/>
          </a:bodyPr>
          <a:lstStyle/>
          <a:p>
            <a:endParaRPr lang="en-US" sz="1100" dirty="0"/>
          </a:p>
          <a:p>
            <a:r>
              <a:rPr lang="en-US" sz="2600" dirty="0"/>
              <a:t>Present your web scraping process use key phrases and flowcharts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Add the GitHub URL of the completed web scraping notebook, as an external reference and peer-review purpose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</a:t>
            </a:r>
            <a:r>
              <a:rPr lang="en-US" sz="2600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Link</a:t>
            </a:r>
            <a:endParaRPr lang="en-US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FB218-E0FC-46F7-B335-BB6EF791E7CB}"/>
              </a:ext>
            </a:extLst>
          </p:cNvPr>
          <p:cNvSpPr/>
          <p:nvPr/>
        </p:nvSpPr>
        <p:spPr>
          <a:xfrm>
            <a:off x="4584383" y="2007831"/>
            <a:ext cx="31800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2"/>
                </a:solidFill>
              </a:rPr>
              <a:t>Requests.Get</a:t>
            </a:r>
            <a:r>
              <a:rPr lang="en-IN" dirty="0">
                <a:solidFill>
                  <a:schemeClr val="bg2"/>
                </a:solidFill>
              </a:rPr>
              <a:t>(</a:t>
            </a:r>
            <a:r>
              <a:rPr lang="en-IN" dirty="0" err="1">
                <a:solidFill>
                  <a:schemeClr val="bg2"/>
                </a:solidFill>
              </a:rPr>
              <a:t>Url</a:t>
            </a:r>
            <a:r>
              <a:rPr lang="en-IN" dirty="0">
                <a:solidFill>
                  <a:schemeClr val="bg2"/>
                </a:solidFill>
              </a:rPr>
              <a:t>).text of a Wikipedia Page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559D36B-CCE3-4C90-9860-4A897F18ACC5}"/>
              </a:ext>
            </a:extLst>
          </p:cNvPr>
          <p:cNvSpPr/>
          <p:nvPr/>
        </p:nvSpPr>
        <p:spPr>
          <a:xfrm rot="16200000">
            <a:off x="8068946" y="1995598"/>
            <a:ext cx="213360" cy="51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D4160-B7CE-487D-804A-DA7D1A07ACDB}"/>
              </a:ext>
            </a:extLst>
          </p:cNvPr>
          <p:cNvSpPr txBox="1"/>
          <p:nvPr/>
        </p:nvSpPr>
        <p:spPr>
          <a:xfrm>
            <a:off x="7788593" y="1802706"/>
            <a:ext cx="165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</a:t>
            </a:r>
          </a:p>
          <a:p>
            <a:endParaRPr lang="en-IN" dirty="0"/>
          </a:p>
          <a:p>
            <a:r>
              <a:rPr lang="en-IN" dirty="0"/>
              <a:t>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248AB-836F-486A-B085-E1C0AC90B8DA}"/>
              </a:ext>
            </a:extLst>
          </p:cNvPr>
          <p:cNvSpPr/>
          <p:nvPr/>
        </p:nvSpPr>
        <p:spPr>
          <a:xfrm>
            <a:off x="8774431" y="1995598"/>
            <a:ext cx="31800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2"/>
                </a:solidFill>
              </a:rPr>
              <a:t>BeautifulSoup</a:t>
            </a:r>
            <a:r>
              <a:rPr lang="en-IN" dirty="0">
                <a:solidFill>
                  <a:schemeClr val="bg2"/>
                </a:solidFill>
              </a:rPr>
              <a:t> object from the HTML response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FD10E0-F2A3-4479-B563-BE2262C92850}"/>
              </a:ext>
            </a:extLst>
          </p:cNvPr>
          <p:cNvSpPr/>
          <p:nvPr/>
        </p:nvSpPr>
        <p:spPr>
          <a:xfrm>
            <a:off x="9854248" y="2684295"/>
            <a:ext cx="213360" cy="51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7C96-3E57-47DE-8161-B29B6522E39D}"/>
              </a:ext>
            </a:extLst>
          </p:cNvPr>
          <p:cNvSpPr/>
          <p:nvPr/>
        </p:nvSpPr>
        <p:spPr>
          <a:xfrm>
            <a:off x="8214360" y="3415244"/>
            <a:ext cx="3510280" cy="80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Use loop and </a:t>
            </a:r>
            <a:r>
              <a:rPr lang="en-IN" dirty="0" err="1">
                <a:solidFill>
                  <a:schemeClr val="bg2"/>
                </a:solidFill>
              </a:rPr>
              <a:t>Find_all</a:t>
            </a:r>
            <a:r>
              <a:rPr lang="en-IN" dirty="0">
                <a:solidFill>
                  <a:schemeClr val="bg2"/>
                </a:solidFill>
              </a:rPr>
              <a:t> functions to extract requisite datasets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CB36A85-F026-4ECF-836B-96C4D5D0AEF0}"/>
              </a:ext>
            </a:extLst>
          </p:cNvPr>
          <p:cNvSpPr/>
          <p:nvPr/>
        </p:nvSpPr>
        <p:spPr>
          <a:xfrm rot="2422156">
            <a:off x="7688739" y="3653062"/>
            <a:ext cx="213360" cy="51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BF53BC-668F-47DA-B059-12E379906F65}"/>
              </a:ext>
            </a:extLst>
          </p:cNvPr>
          <p:cNvSpPr/>
          <p:nvPr/>
        </p:nvSpPr>
        <p:spPr>
          <a:xfrm>
            <a:off x="7919086" y="5723890"/>
            <a:ext cx="3612514" cy="88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Store the dictionary in Pandas </a:t>
            </a:r>
            <a:r>
              <a:rPr lang="en-IN" dirty="0" err="1">
                <a:solidFill>
                  <a:schemeClr val="bg2"/>
                </a:solidFill>
              </a:rPr>
              <a:t>DataFrame</a:t>
            </a:r>
            <a:r>
              <a:rPr lang="en-IN" dirty="0">
                <a:solidFill>
                  <a:schemeClr val="bg2"/>
                </a:solidFill>
              </a:rPr>
              <a:t> for 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D51842-A344-4C8A-87BC-8865C57FD7B5}"/>
              </a:ext>
            </a:extLst>
          </p:cNvPr>
          <p:cNvSpPr/>
          <p:nvPr/>
        </p:nvSpPr>
        <p:spPr>
          <a:xfrm>
            <a:off x="5594351" y="4412915"/>
            <a:ext cx="31800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Parse the HTML tables found into dictionary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F7FCD3-5691-468C-9EB8-C4A741CDCFDE}"/>
              </a:ext>
            </a:extLst>
          </p:cNvPr>
          <p:cNvSpPr/>
          <p:nvPr/>
        </p:nvSpPr>
        <p:spPr>
          <a:xfrm rot="19068250">
            <a:off x="8295439" y="5012668"/>
            <a:ext cx="213360" cy="51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A2DA9F0-CED8-481E-B725-E6F1C94F4D83}"/>
              </a:ext>
            </a:extLst>
          </p:cNvPr>
          <p:cNvSpPr/>
          <p:nvPr/>
        </p:nvSpPr>
        <p:spPr>
          <a:xfrm>
            <a:off x="2239974" y="4166114"/>
            <a:ext cx="213360" cy="5130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E067641-D80F-4457-9E96-4A5B75A15F4C}"/>
              </a:ext>
            </a:extLst>
          </p:cNvPr>
          <p:cNvSpPr/>
          <p:nvPr/>
        </p:nvSpPr>
        <p:spPr>
          <a:xfrm>
            <a:off x="4196715" y="2701980"/>
            <a:ext cx="599440" cy="254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56200" cy="4665662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Describe how data were processed</a:t>
            </a:r>
          </a:p>
          <a:p>
            <a:pPr lvl="1"/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All the data collected was checked for missing values and then rectified by replacing with mean of values in the respective column</a:t>
            </a:r>
          </a:p>
          <a:p>
            <a:pPr lvl="1"/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Data Formatting of various columns to improve data processing</a:t>
            </a:r>
          </a:p>
          <a:p>
            <a:pPr lvl="1"/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Data normalization</a:t>
            </a:r>
          </a:p>
          <a:p>
            <a:pPr lvl="1"/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One Hot encoding of categorical independent variables for ML process.</a:t>
            </a:r>
          </a:p>
          <a:p>
            <a:r>
              <a:rPr lang="en-US" sz="2600" dirty="0"/>
              <a:t>You need to present your data wrangling process using key phrases and flowcharts</a:t>
            </a:r>
          </a:p>
          <a:p>
            <a:endParaRPr lang="en-US" dirty="0"/>
          </a:p>
          <a:p>
            <a:r>
              <a:rPr lang="en-US" sz="2600" dirty="0"/>
              <a:t>Add the GitHub URL of your completed data wrangling related notebooks, as an external reference and peer-review purpose</a:t>
            </a:r>
          </a:p>
          <a:p>
            <a:endParaRPr lang="en-US" dirty="0"/>
          </a:p>
          <a:p>
            <a:endParaRPr lang="en-US" dirty="0"/>
          </a:p>
          <a:p>
            <a:pPr marL="1371600" lvl="3" indent="0">
              <a:buNone/>
            </a:pPr>
            <a:r>
              <a:rPr lang="en-US" sz="2300" b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 URL</a:t>
            </a: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9D74A-9D4A-48AA-AFC2-113BB4E55503}"/>
              </a:ext>
            </a:extLst>
          </p:cNvPr>
          <p:cNvSpPr/>
          <p:nvPr/>
        </p:nvSpPr>
        <p:spPr>
          <a:xfrm>
            <a:off x="6096000" y="1690688"/>
            <a:ext cx="2529840" cy="66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Check for </a:t>
            </a:r>
            <a:r>
              <a:rPr lang="en-IN" dirty="0" err="1">
                <a:solidFill>
                  <a:schemeClr val="bg2"/>
                </a:solidFill>
              </a:rPr>
              <a:t>NaN</a:t>
            </a:r>
            <a:r>
              <a:rPr lang="en-IN" dirty="0">
                <a:solidFill>
                  <a:schemeClr val="bg2"/>
                </a:solidFill>
              </a:rPr>
              <a:t> or null values in the dataset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47709E-5F5C-4FCB-87F4-9E0EFDB34E39}"/>
              </a:ext>
            </a:extLst>
          </p:cNvPr>
          <p:cNvSpPr/>
          <p:nvPr/>
        </p:nvSpPr>
        <p:spPr>
          <a:xfrm>
            <a:off x="8869680" y="1815624"/>
            <a:ext cx="59944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C315-6A74-43E9-91DE-C6C7A845EF48}"/>
              </a:ext>
            </a:extLst>
          </p:cNvPr>
          <p:cNvSpPr/>
          <p:nvPr/>
        </p:nvSpPr>
        <p:spPr>
          <a:xfrm>
            <a:off x="9712960" y="1690688"/>
            <a:ext cx="2011680" cy="105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Replace with </a:t>
            </a:r>
            <a:r>
              <a:rPr lang="en-IN" dirty="0" err="1">
                <a:solidFill>
                  <a:schemeClr val="bg2"/>
                </a:solidFill>
              </a:rPr>
              <a:t>column.Mean</a:t>
            </a:r>
            <a:r>
              <a:rPr lang="en-IN" dirty="0">
                <a:solidFill>
                  <a:schemeClr val="bg2"/>
                </a:solidFill>
              </a:rPr>
              <a:t>() where applicable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7FF3362-2E4F-49BD-A563-B126E5677F38}"/>
              </a:ext>
            </a:extLst>
          </p:cNvPr>
          <p:cNvSpPr/>
          <p:nvPr/>
        </p:nvSpPr>
        <p:spPr>
          <a:xfrm>
            <a:off x="10627360" y="2885440"/>
            <a:ext cx="18288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01615-B815-4B13-9EC4-EF3D64C2A0D4}"/>
              </a:ext>
            </a:extLst>
          </p:cNvPr>
          <p:cNvSpPr/>
          <p:nvPr/>
        </p:nvSpPr>
        <p:spPr>
          <a:xfrm>
            <a:off x="9712960" y="3573463"/>
            <a:ext cx="2011680" cy="105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/>
                </a:solidFill>
              </a:rPr>
              <a:t>Check the datatype of each column and identify categorical ones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2199AD5-FA53-48A3-8744-378992F7DA08}"/>
              </a:ext>
            </a:extLst>
          </p:cNvPr>
          <p:cNvSpPr/>
          <p:nvPr/>
        </p:nvSpPr>
        <p:spPr>
          <a:xfrm>
            <a:off x="10627360" y="4802187"/>
            <a:ext cx="18288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3CC709-8684-423F-8F0F-3DEDE2AB08AC}"/>
              </a:ext>
            </a:extLst>
          </p:cNvPr>
          <p:cNvSpPr/>
          <p:nvPr/>
        </p:nvSpPr>
        <p:spPr>
          <a:xfrm>
            <a:off x="9621520" y="5252798"/>
            <a:ext cx="2011680" cy="78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Data Normalization (if required)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F2E5A8-0B96-493E-84CF-940E66575105}"/>
              </a:ext>
            </a:extLst>
          </p:cNvPr>
          <p:cNvSpPr/>
          <p:nvPr/>
        </p:nvSpPr>
        <p:spPr>
          <a:xfrm rot="10800000">
            <a:off x="8869680" y="5508465"/>
            <a:ext cx="59944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31346-01E6-49E3-92A0-D8CB8B162DC9}"/>
              </a:ext>
            </a:extLst>
          </p:cNvPr>
          <p:cNvSpPr/>
          <p:nvPr/>
        </p:nvSpPr>
        <p:spPr>
          <a:xfrm>
            <a:off x="6614160" y="5273436"/>
            <a:ext cx="2011680" cy="78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One Hot Encoding of categorical values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C8DF2-0FE2-4F25-9D52-7A826F174604}"/>
              </a:ext>
            </a:extLst>
          </p:cNvPr>
          <p:cNvSpPr/>
          <p:nvPr/>
        </p:nvSpPr>
        <p:spPr>
          <a:xfrm>
            <a:off x="6543040" y="3575483"/>
            <a:ext cx="2011680" cy="78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Dataset ready for analysis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3D962EF-54A1-42B1-BD49-DDDFA68CC96D}"/>
              </a:ext>
            </a:extLst>
          </p:cNvPr>
          <p:cNvSpPr/>
          <p:nvPr/>
        </p:nvSpPr>
        <p:spPr>
          <a:xfrm rot="10800000">
            <a:off x="7457440" y="4594164"/>
            <a:ext cx="18288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46EB61-A140-457E-A032-247C173A78F2}"/>
              </a:ext>
            </a:extLst>
          </p:cNvPr>
          <p:cNvSpPr/>
          <p:nvPr/>
        </p:nvSpPr>
        <p:spPr>
          <a:xfrm>
            <a:off x="5496560" y="3904216"/>
            <a:ext cx="599440" cy="254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4A4ACC2-4268-4C0C-B0B9-EDAF95EB8CAD}"/>
              </a:ext>
            </a:extLst>
          </p:cNvPr>
          <p:cNvSpPr/>
          <p:nvPr/>
        </p:nvSpPr>
        <p:spPr>
          <a:xfrm>
            <a:off x="2697480" y="5397341"/>
            <a:ext cx="18288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80a141d-92ca-4d3d-9308-f7e7b1d44ce8"/>
    <ds:schemaRef ds:uri="155be751-a274-42e8-93fb-f39d3b9bcc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2408</TotalTime>
  <Words>3166</Words>
  <Application>Microsoft Office PowerPoint</Application>
  <PresentationFormat>Widescreen</PresentationFormat>
  <Paragraphs>409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IBM Plex Mono Text</vt:lpstr>
      <vt:lpstr>ibm-plex-sans</vt:lpstr>
      <vt:lpstr>Trebuchet MS</vt:lpstr>
      <vt:lpstr>Wingdings 3</vt:lpstr>
      <vt:lpstr>Facet</vt:lpstr>
      <vt:lpstr>Data Science Capstone project</vt:lpstr>
      <vt:lpstr>Outline</vt:lpstr>
      <vt:lpstr>Executive Summary</vt:lpstr>
      <vt:lpstr>Introduction</vt:lpstr>
      <vt:lpstr>Methodology</vt:lpstr>
      <vt:lpstr>Methodology</vt:lpstr>
      <vt:lpstr>Data collection – SpaceX API</vt:lpstr>
      <vt:lpstr>Data collection – Web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launch site names</vt:lpstr>
      <vt:lpstr>Launch site names begin with `CCA`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 payload</vt:lpstr>
      <vt:lpstr>2015 launch records</vt:lpstr>
      <vt:lpstr>Rank success count between 2010-06-04 and 2017-03-20</vt:lpstr>
      <vt:lpstr>Interactive map with Folium</vt:lpstr>
      <vt:lpstr>Launch Site Identification with Folium</vt:lpstr>
      <vt:lpstr>Marker colored cluster map</vt:lpstr>
      <vt:lpstr>Geographical proximity depiction</vt:lpstr>
      <vt:lpstr>Build a Dashboard with Plotly Dash</vt:lpstr>
      <vt:lpstr>Total Success Launches by Site</vt:lpstr>
      <vt:lpstr>Success Launches for Individual sites</vt:lpstr>
      <vt:lpstr>Correlation between payload &amp; success</vt:lpstr>
      <vt:lpstr>Predictive analysis (Classification)</vt:lpstr>
      <vt:lpstr>Classification Accuracy</vt:lpstr>
      <vt:lpstr>Confusion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Sagnika Dutta</cp:lastModifiedBy>
  <cp:revision>389</cp:revision>
  <dcterms:created xsi:type="dcterms:W3CDTF">2021-04-29T18:58:34Z</dcterms:created>
  <dcterms:modified xsi:type="dcterms:W3CDTF">2021-08-17T00:36:15Z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