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6296"/>
  </p:normalViewPr>
  <p:slideViewPr>
    <p:cSldViewPr snapToGrid="0" snapToObjects="1">
      <p:cViewPr varScale="1">
        <p:scale>
          <a:sx n="175" d="100"/>
          <a:sy n="175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EDD9-2D45-604C-B7C0-AEC0DA2A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291C8-FDD8-4A40-A4E4-F4CC041F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2D48-4D35-3641-96B5-DBAD7A76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63FE-6514-BD4B-AADB-88800128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C4D2-AAC5-1F4C-B12D-B572D252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206D-3091-4642-BB65-3A14D25D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6E43B-9380-984B-9C44-3271B84F7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49D9-8CBE-8A41-BDAF-99875B05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AE49-1CAD-3F40-86F3-65F6E7E6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4CA84-95C0-A24A-9AB0-156A5582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B32B2-9B9A-DB4D-B6D1-CA5EB6413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BDCA-38D4-424E-B9EA-0F1B19A3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D6E0-964A-B541-9963-2A38543D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5900-259C-C548-97E2-1A26B970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65D9-5968-0546-949F-C4DEF825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A40C-4E93-5E42-AF40-127808FB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6532-0856-A74F-BDCF-20D0898A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ABFF-69F9-EC47-9EF2-653F6253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5CDD-03EB-7141-B9D0-DC1E2689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678C6-A49E-3A4F-87AB-F12A81CE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ACBB-E3D9-F74F-B2B3-CB85358B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8DEC-553E-A14D-89F1-7E6E322D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5BC5-2E2B-984C-B814-EF6A9311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F493-C13C-2540-8933-1B5E1206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FFAB-5A0D-C04D-9B26-8C14F63E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3DA9-40DD-9B49-9512-58A16DF5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F68D-6855-4D42-B08A-7A1039B29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42EA-C541-0E49-BEA0-F07ED024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FA45-EC6B-8D40-8424-1A4005F1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ED4FE-783F-6343-BBA2-DE650D8C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9754-C17F-AA44-9F17-AE494E39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D62D-BF02-FD42-B099-43625C47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330D-DE31-8A44-8A80-69CECD9F9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BA2B-88AF-7147-A3FA-A27B5E26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4AA24-7448-2844-B52D-348916D69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BB256-D734-F746-A3B3-F46387EB5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7B515-AFB9-5946-AF77-ACFC683D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F576C-ABCD-1C4B-88A6-5C1BFB88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749A6-DBB4-104C-BDCF-99A0345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B4F4-54A0-9F48-A8F2-1801BD9F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360F1-12AE-5644-8690-1D919D7A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3D882-F696-704B-91CF-9F8CA822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1EE40-AA68-5847-AED8-88DDFC22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C93D3-6B6F-CB4C-9FEC-2BCF548D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3D5E9-5D57-DB47-82A6-51ED07F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429-05BC-0049-A50B-47C0D1EE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376B-B5B7-F24F-BCD7-4702C010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8057-8F51-A741-BBAD-22ABAC6F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F8DD2-5B4A-A94D-A561-5C2D8830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67427-0E27-9344-9D03-C435CEB3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EAFD2-E470-B943-9DDD-01225C5C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8D106-FA96-EE43-A058-7DF74EC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17AD-9AF8-B94D-A83C-46EC2E83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8C96C-B959-EE42-BCA4-CD66713E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815B-DA24-7945-94F2-075C91DE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0B4E9-01C1-1249-A438-CB9EF8E6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4C613-32C5-0A4F-B78B-8E48FEF3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C9CB-AADF-4B41-82E3-E8E8F181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A72E0-521C-B84E-B15A-378D32DB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F627-E98F-DC4C-9739-15E74CEE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000C-00E0-0C44-93FE-D804330E3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82D7-060C-2042-BDCB-47E9693405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EDB9-6739-3444-9D96-47B31E3BE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EC40-FA19-454B-9214-3B7A2F682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3CED-DACA-7144-8BF3-F16BBE53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BDA-2D58-4842-AD25-A05A10C3C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F5EF-C15A-C947-9B7C-3A3F91653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B9150-0C4E-2644-9146-A1E562FCDFD6}"/>
              </a:ext>
            </a:extLst>
          </p:cNvPr>
          <p:cNvSpPr txBox="1"/>
          <p:nvPr/>
        </p:nvSpPr>
        <p:spPr>
          <a:xfrm>
            <a:off x="5032917" y="6125737"/>
            <a:ext cx="273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RandomAccessMemoryST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3BB70-BCBD-E040-A27A-67222916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927100"/>
            <a:ext cx="75565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B3944-5BC4-5F40-9195-6A433FE3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69900"/>
            <a:ext cx="10756900" cy="295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62B5AF-58FA-3440-BA63-B94E22745F60}"/>
              </a:ext>
            </a:extLst>
          </p:cNvPr>
          <p:cNvSpPr/>
          <p:nvPr/>
        </p:nvSpPr>
        <p:spPr>
          <a:xfrm>
            <a:off x="717550" y="3853934"/>
            <a:ext cx="399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ListOfNCBI-SRASamplesForExperimentST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0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974D93-1AE3-4843-834E-81A00591F457}"/>
              </a:ext>
            </a:extLst>
          </p:cNvPr>
          <p:cNvSpPr/>
          <p:nvPr/>
        </p:nvSpPr>
        <p:spPr>
          <a:xfrm>
            <a:off x="4277294" y="5697603"/>
            <a:ext cx="377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ComparisonAmongCompressorsSizeST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DA2362-73B6-2543-829C-95FAF2DD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67607"/>
            <a:ext cx="9398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B7352-4272-6440-9E2D-AE8BA7C7611D}"/>
              </a:ext>
            </a:extLst>
          </p:cNvPr>
          <p:cNvSpPr/>
          <p:nvPr/>
        </p:nvSpPr>
        <p:spPr>
          <a:xfrm>
            <a:off x="3830994" y="5563788"/>
            <a:ext cx="387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ComparisonAmongCompressorsTimeST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7D710-6D6F-A74B-8579-FE3B6CAC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79" y="0"/>
            <a:ext cx="92329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1AD0ED-8B29-9549-B5EB-E1A764D769FD}"/>
              </a:ext>
            </a:extLst>
          </p:cNvPr>
          <p:cNvSpPr/>
          <p:nvPr/>
        </p:nvSpPr>
        <p:spPr>
          <a:xfrm>
            <a:off x="4223238" y="5913193"/>
            <a:ext cx="3641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ComparisonAmongDecompressorsST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B039E-5259-FC4D-BBC3-DB6BBBF0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433614"/>
            <a:ext cx="904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2892F-1E87-A54E-8BE3-DD0713AC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50"/>
            <a:ext cx="12192000" cy="52599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86693F-3DB8-6E40-995E-6C8D2559EE0E}"/>
              </a:ext>
            </a:extLst>
          </p:cNvPr>
          <p:cNvSpPr/>
          <p:nvPr/>
        </p:nvSpPr>
        <p:spPr>
          <a:xfrm>
            <a:off x="4761068" y="5905759"/>
            <a:ext cx="2982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DifferentSettingsCompression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305FB-DB1E-5B45-83E2-EF56D2C1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48" y="116778"/>
            <a:ext cx="9194800" cy="5003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DFDFEE-F0F8-9A4B-A966-1015A4DB8671}"/>
              </a:ext>
            </a:extLst>
          </p:cNvPr>
          <p:cNvSpPr/>
          <p:nvPr/>
        </p:nvSpPr>
        <p:spPr>
          <a:xfrm>
            <a:off x="5475560" y="5667866"/>
            <a:ext cx="913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IndexST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3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869FAD-BE71-D347-B13C-0038B872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9" y="1399942"/>
            <a:ext cx="5829300" cy="1485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62F98B-E9EE-BD48-A5CD-BE15D338716C}"/>
              </a:ext>
            </a:extLst>
          </p:cNvPr>
          <p:cNvSpPr/>
          <p:nvPr/>
        </p:nvSpPr>
        <p:spPr>
          <a:xfrm>
            <a:off x="5078862" y="3244334"/>
            <a:ext cx="20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ParameterSettingST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3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873932-FE42-8C4C-B0A3-7DF1E42F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0"/>
            <a:ext cx="8318500" cy="500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CEA17-66B3-604B-9FC2-551FB9680D9F}"/>
              </a:ext>
            </a:extLst>
          </p:cNvPr>
          <p:cNvSpPr txBox="1"/>
          <p:nvPr/>
        </p:nvSpPr>
        <p:spPr>
          <a:xfrm>
            <a:off x="4928839" y="5545873"/>
            <a:ext cx="228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RandomAccessTimeST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3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9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Sagnik</dc:creator>
  <cp:lastModifiedBy>Banerjee, Sagnik</cp:lastModifiedBy>
  <cp:revision>14</cp:revision>
  <dcterms:created xsi:type="dcterms:W3CDTF">2021-11-06T12:36:58Z</dcterms:created>
  <dcterms:modified xsi:type="dcterms:W3CDTF">2021-11-07T17:31:25Z</dcterms:modified>
</cp:coreProperties>
</file>