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7376"/>
  </p:normalViewPr>
  <p:slideViewPr>
    <p:cSldViewPr snapToGrid="0" snapToObjects="1">
      <p:cViewPr varScale="1">
        <p:scale>
          <a:sx n="169" d="100"/>
          <a:sy n="169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E372-1167-4742-B6B3-6A713F133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A9A51-EE91-5E4E-9986-5280E180F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5432-167B-004C-AEE6-33289638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61B6-37DB-7C41-8894-E514B1A4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BB16-6C98-574F-B102-C9A7E9AC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7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63B3-A19E-9F4D-BD5F-1CE28B98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8C46F-3401-DB49-AE19-D81F2C9D1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F494-6F2C-184F-B1AA-D228FDE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9E6A-B26B-684D-BCA3-3A805602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0F33-1927-4F47-A14F-40CE856E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6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989C9-B142-3042-B5D3-69E7169CA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6DB1-0DA6-3744-8516-318CD60CD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DE4D-AE82-CC49-AFDF-AA45B2E9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58-8535-C94C-95C3-755533C3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96AF-0336-9C40-97BB-A0E185F5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5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3F40-E7AD-2846-AB64-602CDE23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1E49-8656-694B-B438-92EF3F164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D9252-8F23-0942-8648-AD70C0C4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0A27-406A-D540-84F5-8138C4D8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A2049-490E-7C4A-BD20-FED2BBC5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0FA8-243E-A84B-B038-96C72C61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F15F1-4652-E442-9B6A-DB18DC51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9351-6AA6-A644-BFFB-90332790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B84C-5CC4-1540-A0C1-5C099DAC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DCFB-E644-5D40-A74E-8FC660DC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2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CBCF-4C57-4B46-B881-A7504C0C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C4D6-C12A-0D4D-B60D-DD378C08B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5C806-DADF-9147-B5F4-3901207B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557C-9752-324E-95DD-CDD1DDF0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EEF5E-2435-2F4C-A664-50EE3F91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79C3F-8430-314B-BD3B-C07333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B742-EC3A-A54F-8797-9E3D9C13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857C-5376-BF40-AC6C-13E41B5D8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65AD3-A84F-A946-B97C-B4688D4E6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8089E-609A-7141-8713-EFFB8F26B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77DEE-9CB0-5A45-9FA8-1FEAC4588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01D58-2CBE-5F46-B8CE-D419F894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BE3AA-2531-BF4E-A444-EEC8CBEA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E4445-CB34-8041-8246-A7656196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D90A-6D20-A141-B19C-3F93654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B5480-E96A-0E4E-AA48-AC183BE5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A3FE9-4CB6-BB46-87E9-E566CBE2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386-C44E-4347-B035-DFFC4B1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26902-BA9A-4E47-A88B-D57E8910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79F3F-AF97-DC4A-96B0-E1AA85F5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0C4EE-D901-6445-AFB0-702C66BC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457-7068-4C4D-ABD7-8129CC4F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FE6B-08F1-7D47-B851-4C387C8D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1C483-171A-974C-9CAD-985EC920D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CAB11-31DF-104C-BCD3-CD62F8B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D786E-84DD-C741-802A-94A63A6B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69C37-8806-6544-8469-BAF95069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60A5-82C1-C542-8B96-D7DFCA13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C9701-142A-3645-A944-A0DC811A6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BFB77-EEF3-474A-9B92-1A41425D8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A56B6-D85A-B545-901E-DD1B587F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CDC73-02B6-C343-A4F5-AFD9643A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B92B1-B2C3-8643-AB39-64194D3F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CAD5D-D8B9-F342-B1A7-E7B23E3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A3107-C67D-9640-B1F3-5E380738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1FDE-E889-CD40-9D0C-AB606F7E6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04F07-1651-A749-821B-A1B5E3C0C92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FA21-D072-5346-BD37-F05CB35F6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2877-7907-284F-AB87-DF6CB9AED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1FC6-31DD-D54D-B37A-A577F29B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E224-6E90-4E44-8A48-A12E968D5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B825-85AF-A746-AED8-1E1960E7A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ACF1B85-A5D1-B74C-8D14-C5CD767E062B}"/>
              </a:ext>
            </a:extLst>
          </p:cNvPr>
          <p:cNvGrpSpPr/>
          <p:nvPr/>
        </p:nvGrpSpPr>
        <p:grpSpPr>
          <a:xfrm>
            <a:off x="618416" y="151179"/>
            <a:ext cx="10592432" cy="6555641"/>
            <a:chOff x="542846" y="302359"/>
            <a:chExt cx="10592432" cy="65556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9AD04-ED78-4A46-8AB5-B8504F7ACE89}"/>
                </a:ext>
              </a:extLst>
            </p:cNvPr>
            <p:cNvSpPr/>
            <p:nvPr/>
          </p:nvSpPr>
          <p:spPr>
            <a:xfrm>
              <a:off x="542846" y="2305615"/>
              <a:ext cx="3156318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F#FFFFFFFFFFFFFFFFFF 20M 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effectLst/>
                  <a:latin typeface="Menlo" panose="020B0609030804020204" pitchFamily="49" charset="0"/>
                </a:rPr>
                <a:t>F#FF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FFFFFFFFFFFFFFFF 4S16M</a:t>
              </a:r>
            </a:p>
            <a:p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F#FFFFFFFFFFFFFFFFFF 20M</a:t>
              </a:r>
            </a:p>
            <a:p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F#FFFFFFFFFFFF:F</a:t>
              </a:r>
              <a:r>
                <a:rPr lang="en-US" sz="1400" b="1" dirty="0">
                  <a:solidFill>
                    <a:srgbClr val="FF0000"/>
                  </a:solidFill>
                  <a:effectLst/>
                  <a:latin typeface="Menlo" panose="020B0609030804020204" pitchFamily="49" charset="0"/>
                </a:rPr>
                <a:t>:FFF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16M4S</a:t>
              </a:r>
            </a:p>
            <a:p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F#FFFFFFFFFFFFFFFFFF 20M</a:t>
              </a:r>
            </a:p>
            <a:p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F#FFFFFFFFFFFFFFFFFF 20M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effectLst/>
                  <a:latin typeface="Menlo" panose="020B0609030804020204" pitchFamily="49" charset="0"/>
                </a:rPr>
                <a:t>: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#FFFFFFFFFFFFAFFFFF 1S19M</a:t>
              </a:r>
            </a:p>
            <a:p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F#FFFFFFFFFFFFFFFFFF 20M</a:t>
              </a:r>
            </a:p>
            <a:p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F#FFFFFFFFFFFFAFFFFF 20M</a:t>
              </a:r>
            </a:p>
            <a:p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F#FFFFFFFFFFFFFF</a:t>
              </a:r>
              <a:r>
                <a:rPr lang="en-US" sz="1400" b="1" dirty="0">
                  <a:solidFill>
                    <a:srgbClr val="FF0000"/>
                  </a:solidFill>
                  <a:effectLst/>
                  <a:latin typeface="Menlo" panose="020B0609030804020204" pitchFamily="49" charset="0"/>
                </a:rPr>
                <a:t>: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FFF 16M(3M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493B0E-CA70-8D43-9056-8FC5472D8492}"/>
                </a:ext>
              </a:extLst>
            </p:cNvPr>
            <p:cNvSpPr txBox="1"/>
            <p:nvPr/>
          </p:nvSpPr>
          <p:spPr>
            <a:xfrm>
              <a:off x="4185333" y="671691"/>
              <a:ext cx="3156318" cy="61863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RLE no alteration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01: 6F1:3F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02: 20#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03: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04: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05: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06: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07: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08: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09: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10: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11: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12: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13: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14: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15: 3F1:2F1A1F1A1F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16: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17: 3F1:5F1:</a:t>
              </a:r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18: 20F</a:t>
              </a:r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19: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20: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Number of bytes: 79</a:t>
              </a:r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FBCED2-0604-724A-B3B9-EE240B81E133}"/>
                </a:ext>
              </a:extLst>
            </p:cNvPr>
            <p:cNvSpPr txBox="1"/>
            <p:nvPr/>
          </p:nvSpPr>
          <p:spPr>
            <a:xfrm>
              <a:off x="7978960" y="671691"/>
              <a:ext cx="3156318" cy="61863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RLE with alteration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01: 6F1:3F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02: 20#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03: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04: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05: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06: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07: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08: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09: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10: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11: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12: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13: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14: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15: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16: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17: 3F1:5F1:</a:t>
              </a:r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18: 20F</a:t>
              </a:r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19: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Column 20: 20F</a:t>
              </a:r>
            </a:p>
            <a:p>
              <a:r>
                <a:rPr lang="en-US" dirty="0">
                  <a:latin typeface="Times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Number of bytes: 68</a:t>
              </a:r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02A89C-7D61-7547-BE63-459F9590E824}"/>
                </a:ext>
              </a:extLst>
            </p:cNvPr>
            <p:cNvSpPr txBox="1"/>
            <p:nvPr/>
          </p:nvSpPr>
          <p:spPr>
            <a:xfrm>
              <a:off x="1821243" y="1936283"/>
              <a:ext cx="60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EC3E71-BE64-1047-84F4-B1C575003A39}"/>
                </a:ext>
              </a:extLst>
            </p:cNvPr>
            <p:cNvSpPr txBox="1"/>
            <p:nvPr/>
          </p:nvSpPr>
          <p:spPr>
            <a:xfrm>
              <a:off x="5461211" y="302359"/>
              <a:ext cx="60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6066F-CF47-0547-88C3-8532170D8B7B}"/>
                </a:ext>
              </a:extLst>
            </p:cNvPr>
            <p:cNvSpPr txBox="1"/>
            <p:nvPr/>
          </p:nvSpPr>
          <p:spPr>
            <a:xfrm>
              <a:off x="9254838" y="302359"/>
              <a:ext cx="60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04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236</Words>
  <Application>Microsoft Macintosh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Sagnik</dc:creator>
  <cp:lastModifiedBy>Banerjee, Sagnik</cp:lastModifiedBy>
  <cp:revision>17</cp:revision>
  <dcterms:created xsi:type="dcterms:W3CDTF">2021-11-07T17:31:31Z</dcterms:created>
  <dcterms:modified xsi:type="dcterms:W3CDTF">2021-11-07T20:34:07Z</dcterms:modified>
</cp:coreProperties>
</file>