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9"/>
    <p:restoredTop sz="94655"/>
  </p:normalViewPr>
  <p:slideViewPr>
    <p:cSldViewPr snapToGrid="0" snapToObjects="1">
      <p:cViewPr varScale="1">
        <p:scale>
          <a:sx n="172" d="100"/>
          <a:sy n="172" d="100"/>
        </p:scale>
        <p:origin x="2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F6C6-B8B0-5042-B3B8-FC954E88D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10AB3-F56F-5449-A3AA-0F4D98E63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8D2D7-9BA8-BA49-A2AB-9B56C050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902B-D0C3-8C4A-95DA-094A6F294DF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CDC66-CC76-BA44-AF40-A5799B54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3A108-EB19-4E4E-8D8C-37192274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C72E-3B09-CF41-A4D4-7EBEF71D9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18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28D3-FD02-5449-BDDB-3ACCFA66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99A64-2429-D641-8ED7-322381A33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8DF59-6E17-2347-A907-119035EF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902B-D0C3-8C4A-95DA-094A6F294DF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90C92-2548-6949-9333-9A1D2F2B5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CA970-DEA4-4A40-B884-054DFFA0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C72E-3B09-CF41-A4D4-7EBEF71D9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5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5F5B4-94D0-3E41-8DDF-8FF467BF3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4CD12-5D4E-3B4D-A24E-1F0D9105F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BA85-915F-4F49-8447-508BB1D8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902B-D0C3-8C4A-95DA-094A6F294DF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9E7D6-E5CA-594B-B6B7-60C1BCC3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654FF-411F-EF4B-A0CA-D4545AE2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C72E-3B09-CF41-A4D4-7EBEF71D9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1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5186-785C-DC46-B822-2B6789E7C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E67A4-5B9E-8143-BDF9-D5A70C779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2E84E-12ED-854A-848C-8F74E266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902B-D0C3-8C4A-95DA-094A6F294DF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DF6D4-B527-144F-825E-D8C213BF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04B01-B1EE-3A46-AD13-504B782A0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C72E-3B09-CF41-A4D4-7EBEF71D9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25AE-8E5E-1649-A3B0-F019BEF34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44533-C307-C34C-9259-0A4C9735C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B1806-9EB7-4044-A5AE-033270799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902B-D0C3-8C4A-95DA-094A6F294DF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A863F-1565-3B45-B2CA-966CD033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02180-BF74-9846-BA07-E13DC3F4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C72E-3B09-CF41-A4D4-7EBEF71D9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1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6C5B-82ED-B142-A372-0BC7645F4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3D4B3-CDEF-8F48-B73D-01AEF3292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0A57D-3F3C-AE47-AD9B-3174AA2C6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59BA1-9719-564D-8CCC-EEE171A1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902B-D0C3-8C4A-95DA-094A6F294DF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B0194-3833-F248-91C6-DAFA7932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DF138-C287-3447-A1C2-208E2724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C72E-3B09-CF41-A4D4-7EBEF71D9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4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07ED1-AA1E-5243-B7B6-48D0D56B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2F286-EB6C-E54F-A3FF-3C2C4ADD9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F8D39-AB8C-4F41-8E3B-319D77B17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FF391B-1119-8948-AC18-A07584845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6802AE-A8E1-6D4E-9B4D-3490EC134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1849C8-5422-5746-97EF-4FA27883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902B-D0C3-8C4A-95DA-094A6F294DF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B5B5F-EDC6-C74D-99C9-174E92F2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D3135A-4502-724D-8AF6-F17729A7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C72E-3B09-CF41-A4D4-7EBEF71D9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8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BA7A-7335-A14B-8BC2-39FBCF43E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CD85C8-382C-DD40-918D-09914E0F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902B-D0C3-8C4A-95DA-094A6F294DF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D7CA3-2589-7348-B7D4-BFD14CE6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DC67B-5157-DE4F-82C8-EC1B61B3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C72E-3B09-CF41-A4D4-7EBEF71D9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7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3741B5-E7A4-8846-B427-77F4EAAA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902B-D0C3-8C4A-95DA-094A6F294DF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61DDA-412D-2842-9AFD-14234E3E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D5F43-AB52-4C47-9C4F-04F830BD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C72E-3B09-CF41-A4D4-7EBEF71D9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6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E8F7F-9DE9-484D-A999-91FD4674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61816-B9ED-424B-8369-36339D579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9A113-DB9F-5F49-A76C-6DD0E9817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744BB-5143-1F4F-96C6-3F247595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902B-D0C3-8C4A-95DA-094A6F294DF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B5FC1-A979-AC41-BDE7-29D9EC0E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D2F70-D81C-7A4A-A0D6-73B49A8C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C72E-3B09-CF41-A4D4-7EBEF71D9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4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3374-7FB5-DE47-8629-E4C88521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4FFFA-F150-F444-9E03-4B6D54C35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9F3B2-1D62-CF4B-B25A-B26C78E86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4404F-6AB5-3446-B8F0-FE4CE81D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902B-D0C3-8C4A-95DA-094A6F294DF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E8611-644E-5643-AFE6-45653066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385D8-9E40-9042-B5B1-FF25C77F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C72E-3B09-CF41-A4D4-7EBEF71D9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0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98949-CA57-0340-BB6B-3B73EFA1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BDABD-CA0F-0043-B033-ED49041E4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65954-42C0-D645-BD50-E030F2130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1902B-D0C3-8C4A-95DA-094A6F294DF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F26C6-3E6C-8748-85DD-D904E0A7A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EB0D4-EE8B-1E46-94AD-ABFB9AB8A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BC72E-3B09-CF41-A4D4-7EBEF71D9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8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9671-241B-CE41-BF21-97560748C6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11E02-5641-C747-82BF-E641139ECC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3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E59EDB5-41BD-E445-AAA9-2DF9DC90EEBA}"/>
              </a:ext>
            </a:extLst>
          </p:cNvPr>
          <p:cNvGrpSpPr/>
          <p:nvPr/>
        </p:nvGrpSpPr>
        <p:grpSpPr>
          <a:xfrm>
            <a:off x="0" y="584200"/>
            <a:ext cx="12192000" cy="5689600"/>
            <a:chOff x="0" y="584200"/>
            <a:chExt cx="12192000" cy="56896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DDE0749-1B5C-A94E-9D9A-F409194E3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84200"/>
              <a:ext cx="12192000" cy="56896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F093193-D221-6543-87F1-7E891BF3B88D}"/>
                </a:ext>
              </a:extLst>
            </p:cNvPr>
            <p:cNvCxnSpPr>
              <a:cxnSpLocks/>
            </p:cNvCxnSpPr>
            <p:nvPr/>
          </p:nvCxnSpPr>
          <p:spPr>
            <a:xfrm>
              <a:off x="872836" y="1201567"/>
              <a:ext cx="0" cy="12695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332F714-787B-C547-9AA7-1B616617A528}"/>
                </a:ext>
              </a:extLst>
            </p:cNvPr>
            <p:cNvCxnSpPr>
              <a:cxnSpLocks/>
            </p:cNvCxnSpPr>
            <p:nvPr/>
          </p:nvCxnSpPr>
          <p:spPr>
            <a:xfrm>
              <a:off x="1924522" y="1201567"/>
              <a:ext cx="0" cy="10214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694C89E-2C37-C44F-B880-AB67A5C0E3FF}"/>
                </a:ext>
              </a:extLst>
            </p:cNvPr>
            <p:cNvCxnSpPr>
              <a:cxnSpLocks/>
            </p:cNvCxnSpPr>
            <p:nvPr/>
          </p:nvCxnSpPr>
          <p:spPr>
            <a:xfrm>
              <a:off x="2998879" y="1201567"/>
              <a:ext cx="0" cy="8715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F9EF505-CCF9-2A45-905E-0AD78F46F2F8}"/>
                </a:ext>
              </a:extLst>
            </p:cNvPr>
            <p:cNvCxnSpPr>
              <a:cxnSpLocks/>
            </p:cNvCxnSpPr>
            <p:nvPr/>
          </p:nvCxnSpPr>
          <p:spPr>
            <a:xfrm>
              <a:off x="4056862" y="1201567"/>
              <a:ext cx="0" cy="7431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4F32FA7-9DF6-E347-9DB3-BD489B024C78}"/>
                </a:ext>
              </a:extLst>
            </p:cNvPr>
            <p:cNvCxnSpPr>
              <a:cxnSpLocks/>
            </p:cNvCxnSpPr>
            <p:nvPr/>
          </p:nvCxnSpPr>
          <p:spPr>
            <a:xfrm>
              <a:off x="5114846" y="1201567"/>
              <a:ext cx="0" cy="5768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2C04D6B-DD12-A047-B92F-9DA9971618F6}"/>
                </a:ext>
              </a:extLst>
            </p:cNvPr>
            <p:cNvCxnSpPr>
              <a:cxnSpLocks/>
            </p:cNvCxnSpPr>
            <p:nvPr/>
          </p:nvCxnSpPr>
          <p:spPr>
            <a:xfrm>
              <a:off x="6972615" y="1135443"/>
              <a:ext cx="0" cy="12695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6440EB5-E7CC-0D45-B491-A16CA3E804EA}"/>
                </a:ext>
              </a:extLst>
            </p:cNvPr>
            <p:cNvCxnSpPr>
              <a:cxnSpLocks/>
            </p:cNvCxnSpPr>
            <p:nvPr/>
          </p:nvCxnSpPr>
          <p:spPr>
            <a:xfrm>
              <a:off x="8024301" y="1135443"/>
              <a:ext cx="0" cy="10214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8FEA623-630B-0E4B-98A6-E1134E8EBC5C}"/>
                </a:ext>
              </a:extLst>
            </p:cNvPr>
            <p:cNvCxnSpPr>
              <a:cxnSpLocks/>
            </p:cNvCxnSpPr>
            <p:nvPr/>
          </p:nvCxnSpPr>
          <p:spPr>
            <a:xfrm>
              <a:off x="9098658" y="1135443"/>
              <a:ext cx="0" cy="8715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995F3C-D494-8F46-8C79-F905F1464A45}"/>
                </a:ext>
              </a:extLst>
            </p:cNvPr>
            <p:cNvCxnSpPr>
              <a:cxnSpLocks/>
            </p:cNvCxnSpPr>
            <p:nvPr/>
          </p:nvCxnSpPr>
          <p:spPr>
            <a:xfrm>
              <a:off x="10156641" y="1135443"/>
              <a:ext cx="0" cy="7009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493333A-3CA0-864E-8D19-7111A29BF399}"/>
                </a:ext>
              </a:extLst>
            </p:cNvPr>
            <p:cNvCxnSpPr>
              <a:cxnSpLocks/>
            </p:cNvCxnSpPr>
            <p:nvPr/>
          </p:nvCxnSpPr>
          <p:spPr>
            <a:xfrm>
              <a:off x="11214625" y="1135443"/>
              <a:ext cx="0" cy="437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4D2AED9-C7E4-E24F-8F9F-AE0008503125}"/>
                </a:ext>
              </a:extLst>
            </p:cNvPr>
            <p:cNvCxnSpPr>
              <a:cxnSpLocks/>
            </p:cNvCxnSpPr>
            <p:nvPr/>
          </p:nvCxnSpPr>
          <p:spPr>
            <a:xfrm>
              <a:off x="872836" y="3825114"/>
              <a:ext cx="0" cy="12695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AC2DCB2-82E7-0940-8B2A-0D00E87EC77A}"/>
                </a:ext>
              </a:extLst>
            </p:cNvPr>
            <p:cNvCxnSpPr>
              <a:cxnSpLocks/>
            </p:cNvCxnSpPr>
            <p:nvPr/>
          </p:nvCxnSpPr>
          <p:spPr>
            <a:xfrm>
              <a:off x="1924522" y="3825114"/>
              <a:ext cx="0" cy="10214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6F4B496-53A8-0D47-9201-C9E022A27FC8}"/>
                </a:ext>
              </a:extLst>
            </p:cNvPr>
            <p:cNvCxnSpPr>
              <a:cxnSpLocks/>
            </p:cNvCxnSpPr>
            <p:nvPr/>
          </p:nvCxnSpPr>
          <p:spPr>
            <a:xfrm>
              <a:off x="2998879" y="3825114"/>
              <a:ext cx="0" cy="8715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A7DA88D-135C-FD49-8AF0-72704AD8F596}"/>
                </a:ext>
              </a:extLst>
            </p:cNvPr>
            <p:cNvCxnSpPr>
              <a:cxnSpLocks/>
            </p:cNvCxnSpPr>
            <p:nvPr/>
          </p:nvCxnSpPr>
          <p:spPr>
            <a:xfrm>
              <a:off x="4056862" y="3825114"/>
              <a:ext cx="0" cy="7431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2DDD8D3-7C8D-014E-9296-07837A48D3EC}"/>
                </a:ext>
              </a:extLst>
            </p:cNvPr>
            <p:cNvCxnSpPr>
              <a:cxnSpLocks/>
            </p:cNvCxnSpPr>
            <p:nvPr/>
          </p:nvCxnSpPr>
          <p:spPr>
            <a:xfrm>
              <a:off x="5114846" y="3825114"/>
              <a:ext cx="0" cy="5768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CC99F1A-936B-284A-ADC3-7C9B09184624}"/>
                </a:ext>
              </a:extLst>
            </p:cNvPr>
            <p:cNvCxnSpPr>
              <a:cxnSpLocks/>
            </p:cNvCxnSpPr>
            <p:nvPr/>
          </p:nvCxnSpPr>
          <p:spPr>
            <a:xfrm>
              <a:off x="7025514" y="3758990"/>
              <a:ext cx="0" cy="12695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5ED4356-6AD9-6C44-B979-CE66FFC6A2E2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0" y="3758990"/>
              <a:ext cx="0" cy="10214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73A25BD-35D6-CA4F-BCC6-A55EC328126F}"/>
                </a:ext>
              </a:extLst>
            </p:cNvPr>
            <p:cNvCxnSpPr>
              <a:cxnSpLocks/>
            </p:cNvCxnSpPr>
            <p:nvPr/>
          </p:nvCxnSpPr>
          <p:spPr>
            <a:xfrm>
              <a:off x="9128886" y="3758990"/>
              <a:ext cx="0" cy="8715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71ACE64-37D2-904A-834B-9D8161237412}"/>
                </a:ext>
              </a:extLst>
            </p:cNvPr>
            <p:cNvCxnSpPr>
              <a:cxnSpLocks/>
            </p:cNvCxnSpPr>
            <p:nvPr/>
          </p:nvCxnSpPr>
          <p:spPr>
            <a:xfrm>
              <a:off x="10179312" y="3758990"/>
              <a:ext cx="0" cy="7431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336D425-7F24-F043-AA36-D567C6BB1B83}"/>
                </a:ext>
              </a:extLst>
            </p:cNvPr>
            <p:cNvCxnSpPr>
              <a:cxnSpLocks/>
            </p:cNvCxnSpPr>
            <p:nvPr/>
          </p:nvCxnSpPr>
          <p:spPr>
            <a:xfrm>
              <a:off x="11222182" y="3758990"/>
              <a:ext cx="0" cy="5768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7666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Banerjee, Sagnik</dc:creator>
  <cp:lastModifiedBy>Banerjee, Sagnik</cp:lastModifiedBy>
  <cp:revision>7</cp:revision>
  <dcterms:created xsi:type="dcterms:W3CDTF">2021-11-17T15:49:37Z</dcterms:created>
  <dcterms:modified xsi:type="dcterms:W3CDTF">2021-11-18T13:33:54Z</dcterms:modified>
</cp:coreProperties>
</file>