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752"/>
  </p:normalViewPr>
  <p:slideViewPr>
    <p:cSldViewPr snapToGrid="0" snapToObjects="1">
      <p:cViewPr>
        <p:scale>
          <a:sx n="137" d="100"/>
          <a:sy n="137" d="100"/>
        </p:scale>
        <p:origin x="1536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771A7-70AF-EF4D-8564-437F2FEDECEB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1A1DD-00D3-744D-9BD0-59CA44176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6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1A1DD-00D3-744D-9BD0-59CA44176B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3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1D90-A9E7-1C41-BD16-3F67BBAA7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B653-98C4-6745-AD1C-9E6CB1665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03878-4E82-6846-BD0E-91F6356B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2E1-6F24-D140-AFBD-3271E43D7591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F0D44-E81C-A544-B991-9D4ABA64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FC218-C596-334D-AAB7-DAC65077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DF70-5025-534D-8ED8-9B46E6205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E594-1907-4E49-A2C1-A42DCB5A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5EB54-7B8C-3B4E-BA95-BB48A6A77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0EF16-FE41-D149-B0AE-15234823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2E1-6F24-D140-AFBD-3271E43D7591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5CB29-7A37-0B47-8DF8-258DFC10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817EE-ECE9-5347-ACA0-0E8854EC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DF70-5025-534D-8ED8-9B46E6205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4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A710D-FFB6-3446-A28C-3932A7073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1D9D1-F09F-2D45-9FC3-31BDEB0A7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82AA-A623-714C-A74D-008DC009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2E1-6F24-D140-AFBD-3271E43D7591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5EDAF-08FA-6746-9210-5EEE7413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4EFD9-9A2C-B64B-A2A0-86BAE4C5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DF70-5025-534D-8ED8-9B46E6205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1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F4F9-5654-CC4D-A13E-10699FF6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538D5-417A-0442-A1C4-C322E4B97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1FB50-725B-CD4B-84ED-FEE96C1E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2E1-6F24-D140-AFBD-3271E43D7591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FF748-668C-C04F-91BC-5EB4AB03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9071-3C9D-4D40-A06C-7E47F39A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DF70-5025-534D-8ED8-9B46E6205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1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C1EF-5DF8-2542-91EE-1CD6DC05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83263-82B5-D042-873F-E9BB20D0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F6A87-7855-6442-B91D-63E73FCF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2E1-6F24-D140-AFBD-3271E43D7591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C91AD-E476-2140-8ACF-084025EA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E433-C658-BF4F-BFCC-2D8011A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DF70-5025-534D-8ED8-9B46E6205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1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5D350-D8C8-C940-9B9F-8ACD2331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3CDBA-17AA-A34C-B1A3-613473AFA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C830E-30F0-3647-82E8-EEC6407B1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8468F-886E-5045-A2C0-C3F3381F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2E1-6F24-D140-AFBD-3271E43D7591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D2C9E-8561-F346-9039-0FDAEB27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025A7-1CBD-5A4A-AB93-B2EF5FFB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DF70-5025-534D-8ED8-9B46E6205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4921-4CC0-A546-8381-1B319E516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3E38E-29BB-E443-80BB-94929B5D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39920-D3A9-9E40-8AA2-FF4AB618E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20797-CA81-5D49-97F1-8FC9D5F5E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1ED78-ABC0-F144-8889-7413B056D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E829A-AC61-024A-B60E-B2F8E8FD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2E1-6F24-D140-AFBD-3271E43D7591}" type="datetimeFigureOut">
              <a:rPr lang="en-US" smtClean="0"/>
              <a:t>11/5/21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C05DA-D763-EA44-A6C6-C18EDDBF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613CB-B904-4A48-A2A3-777BF256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DF70-5025-534D-8ED8-9B46E6205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A598-8DEB-2744-8FD1-4680EDFF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FC247-F488-074D-A33C-03340F9C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2E1-6F24-D140-AFBD-3271E43D7591}" type="datetimeFigureOut">
              <a:rPr lang="en-US" smtClean="0"/>
              <a:t>11/5/21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40A3B-BA29-B543-ADF9-E8D741D8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3F338-1FA8-C74B-A383-9B5F3048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DF70-5025-534D-8ED8-9B46E6205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7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CA573-6A24-C641-9A6E-EABC8F50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2E1-6F24-D140-AFBD-3271E43D7591}" type="datetimeFigureOut">
              <a:rPr lang="en-US" smtClean="0"/>
              <a:t>11/5/21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DFCAB-BB8E-FF40-A0A4-70C5792B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57D5F-5384-9A41-B0EF-609D0DDB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DF70-5025-534D-8ED8-9B46E6205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165A-86F3-EF47-9BD0-2D0FB0B5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098F-BA06-BC47-8DD9-504A70DE3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5C85A-F32A-094E-ABF6-D6872E2C5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38563-7AEF-F149-8CDE-88F45CBE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2E1-6F24-D140-AFBD-3271E43D7591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1248A-CE06-E44E-94A0-323D2AC6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B8D1B-FDC6-C14A-8FCC-AB7DA3CA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DF70-5025-534D-8ED8-9B46E6205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6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CDF6-7428-BC46-A752-E0CE56DB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0F12A-635A-1948-9939-209CBBDF5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17036-2C5F-FA42-912A-0D54DE30E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43C4C-73E5-7A46-A421-70D810EC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2E1-6F24-D140-AFBD-3271E43D7591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D08AB-5DFA-F041-834B-B260498A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1CE57-1440-EF42-8053-33269303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DF70-5025-534D-8ED8-9B46E6205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0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F12EC-957D-7C40-9AF4-BC81EC5D5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CDA86-776C-8F4B-BD98-624A52F83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8DAFF-4EB3-454F-A43E-075B74557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702E1-6F24-D140-AFBD-3271E43D7591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FC482-6C52-C743-887E-C30EBB2C7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24799-6BBF-7145-898E-3C4D8F7A1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4DF70-5025-534D-8ED8-9B46E6205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9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FDFD5-48CF-BC4E-B6D5-649D76321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" t="69605" r="1453"/>
          <a:stretch/>
        </p:blipFill>
        <p:spPr>
          <a:xfrm>
            <a:off x="178981" y="1669311"/>
            <a:ext cx="11834038" cy="10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0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87F07A-6F76-E745-953E-200987F01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4484"/>
            <a:ext cx="12192000" cy="24290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F252DC-ED19-AD48-A3A2-C1AF67F6E993}"/>
              </a:ext>
            </a:extLst>
          </p:cNvPr>
          <p:cNvSpPr txBox="1"/>
          <p:nvPr/>
        </p:nvSpPr>
        <p:spPr>
          <a:xfrm>
            <a:off x="4772246" y="1704176"/>
            <a:ext cx="264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RNA-Seq Single Ended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02B39-A9C4-7543-A0A1-41BC2ACA51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2" t="69605" r="1453"/>
          <a:stretch/>
        </p:blipFill>
        <p:spPr>
          <a:xfrm>
            <a:off x="253409" y="4901609"/>
            <a:ext cx="11834038" cy="10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8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F6AEFD5-3446-474D-A4AC-D5AF3E5E0B1C}"/>
              </a:ext>
            </a:extLst>
          </p:cNvPr>
          <p:cNvSpPr txBox="1"/>
          <p:nvPr/>
        </p:nvSpPr>
        <p:spPr>
          <a:xfrm>
            <a:off x="4772245" y="1289507"/>
            <a:ext cx="264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RNA-Seq Paired Ended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13A54C-5C52-4244-91B0-B88A94671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5001"/>
            <a:ext cx="12192000" cy="24573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A341B4-F2E0-D24A-B802-423FBBC9AB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2" t="69605" r="1453"/>
          <a:stretch/>
        </p:blipFill>
        <p:spPr>
          <a:xfrm>
            <a:off x="178980" y="4528465"/>
            <a:ext cx="11834038" cy="10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2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FB712A-2E08-1D44-82F5-DEA5E5054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4882"/>
            <a:ext cx="12192000" cy="24682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BCC0B3-CD6A-4548-9693-64414931A4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2" t="69605" r="1453"/>
          <a:stretch/>
        </p:blipFill>
        <p:spPr>
          <a:xfrm>
            <a:off x="178981" y="4837814"/>
            <a:ext cx="11834038" cy="10467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F93AB8-29D5-C944-8BD2-CF174579FEF9}"/>
              </a:ext>
            </a:extLst>
          </p:cNvPr>
          <p:cNvSpPr txBox="1"/>
          <p:nvPr/>
        </p:nvSpPr>
        <p:spPr>
          <a:xfrm>
            <a:off x="4772245" y="1289507"/>
            <a:ext cx="264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DNA-Seq Single Ended</a:t>
            </a:r>
          </a:p>
        </p:txBody>
      </p:sp>
    </p:spTree>
    <p:extLst>
      <p:ext uri="{BB962C8B-B14F-4D97-AF65-F5344CB8AC3E}">
        <p14:creationId xmlns:p14="http://schemas.microsoft.com/office/powerpoint/2010/main" val="408536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5391EF-A268-4C43-84A2-DEC81E481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1729"/>
            <a:ext cx="12192000" cy="2574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06B049-20D6-764D-80EC-249CD30A01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2" t="69605" r="1453"/>
          <a:stretch/>
        </p:blipFill>
        <p:spPr>
          <a:xfrm>
            <a:off x="178981" y="4869711"/>
            <a:ext cx="11834038" cy="10467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D5DDD8-A33B-A145-B9B5-B0496B595A37}"/>
              </a:ext>
            </a:extLst>
          </p:cNvPr>
          <p:cNvSpPr txBox="1"/>
          <p:nvPr/>
        </p:nvSpPr>
        <p:spPr>
          <a:xfrm>
            <a:off x="4772245" y="1289507"/>
            <a:ext cx="264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DNA-Seq Paired Ended</a:t>
            </a:r>
          </a:p>
        </p:txBody>
      </p:sp>
    </p:spTree>
    <p:extLst>
      <p:ext uri="{BB962C8B-B14F-4D97-AF65-F5344CB8AC3E}">
        <p14:creationId xmlns:p14="http://schemas.microsoft.com/office/powerpoint/2010/main" val="361094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D581191-85FC-1E4F-ACCA-C10DFDEEEC55}"/>
              </a:ext>
            </a:extLst>
          </p:cNvPr>
          <p:cNvGrpSpPr/>
          <p:nvPr/>
        </p:nvGrpSpPr>
        <p:grpSpPr>
          <a:xfrm>
            <a:off x="189720" y="82330"/>
            <a:ext cx="7146057" cy="8879887"/>
            <a:chOff x="189720" y="82330"/>
            <a:chExt cx="7146057" cy="887988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C271EC4-B822-1941-B3A2-659FD814A422}"/>
                </a:ext>
              </a:extLst>
            </p:cNvPr>
            <p:cNvGrpSpPr/>
            <p:nvPr/>
          </p:nvGrpSpPr>
          <p:grpSpPr>
            <a:xfrm>
              <a:off x="189720" y="82330"/>
              <a:ext cx="7137920" cy="7402526"/>
              <a:chOff x="1654627" y="166305"/>
              <a:chExt cx="7137920" cy="7402526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58F165AC-E2B3-A143-AD0D-6A8ED8505A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8603" y="557134"/>
                <a:ext cx="7053943" cy="140536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FE08DFDF-1361-124C-BE57-97BAC1B1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8604" y="2386943"/>
                <a:ext cx="7053943" cy="142172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F5CE36C-896A-CF47-8505-4F7983C09C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8603" y="4233109"/>
                <a:ext cx="7053943" cy="142172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77AF457-E160-184E-A600-D4B298E970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38604" y="6079275"/>
                <a:ext cx="7053943" cy="148955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9CC509-16E9-7347-B64A-6AE8AB986FFC}"/>
                  </a:ext>
                </a:extLst>
              </p:cNvPr>
              <p:cNvSpPr txBox="1"/>
              <p:nvPr/>
            </p:nvSpPr>
            <p:spPr>
              <a:xfrm>
                <a:off x="1654627" y="166305"/>
                <a:ext cx="3037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" pitchFamily="2" charset="0"/>
                  </a:rPr>
                  <a:t>(A) RNA-Seq Single Ended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C8A40D-0079-4548-9753-8A0C19A88268}"/>
                  </a:ext>
                </a:extLst>
              </p:cNvPr>
              <p:cNvSpPr txBox="1"/>
              <p:nvPr/>
            </p:nvSpPr>
            <p:spPr>
              <a:xfrm>
                <a:off x="1654627" y="2043835"/>
                <a:ext cx="3037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" pitchFamily="2" charset="0"/>
                  </a:rPr>
                  <a:t>(B) RNA-Seq Paired Ended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494932-B20D-294A-8EE5-40961B7035E9}"/>
                  </a:ext>
                </a:extLst>
              </p:cNvPr>
              <p:cNvSpPr txBox="1"/>
              <p:nvPr/>
            </p:nvSpPr>
            <p:spPr>
              <a:xfrm>
                <a:off x="1654627" y="3882955"/>
                <a:ext cx="3037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" pitchFamily="2" charset="0"/>
                  </a:rPr>
                  <a:t>(C) DNA-Seq Single Ended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1CAAF5-4549-8647-85D7-AAA26F3F5464}"/>
                  </a:ext>
                </a:extLst>
              </p:cNvPr>
              <p:cNvSpPr txBox="1"/>
              <p:nvPr/>
            </p:nvSpPr>
            <p:spPr>
              <a:xfrm>
                <a:off x="1654627" y="5687858"/>
                <a:ext cx="3037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" pitchFamily="2" charset="0"/>
                  </a:rPr>
                  <a:t>(D) DNA-Seq Paired Ended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44128AC-59B9-6747-9306-7390E5F51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0484" t="69647" r="10001"/>
            <a:stretch/>
          </p:blipFill>
          <p:spPr>
            <a:xfrm>
              <a:off x="273696" y="7689814"/>
              <a:ext cx="7062081" cy="12724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64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37</Words>
  <Application>Microsoft Macintosh PowerPoint</Application>
  <PresentationFormat>Widescreen</PresentationFormat>
  <Paragraphs>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Banerjee, Sagnik</dc:creator>
  <cp:lastModifiedBy>Banerjee, Sagnik</cp:lastModifiedBy>
  <cp:revision>24</cp:revision>
  <dcterms:created xsi:type="dcterms:W3CDTF">2021-11-05T12:59:43Z</dcterms:created>
  <dcterms:modified xsi:type="dcterms:W3CDTF">2021-11-06T15:17:38Z</dcterms:modified>
</cp:coreProperties>
</file>